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4C7E7"/>
    <a:srgbClr val="1F4E79"/>
    <a:srgbClr val="2996CC"/>
    <a:srgbClr val="5B9BD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F2CD7-85C3-4CC4-8C45-3651B4434D13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F70BF-6FD7-43B7-87C3-D27E21FCA6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020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34298-77A1-46DA-9C3C-5249689ED3D3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693F4-35F8-4B15-AABA-137DEABB9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97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693F4-35F8-4B15-AABA-137DEABB944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8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693F4-35F8-4B15-AABA-137DEABB9443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5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005227" y="6497999"/>
            <a:ext cx="10186770" cy="360000"/>
            <a:chOff x="2005227" y="6497999"/>
            <a:chExt cx="10186770" cy="360000"/>
          </a:xfrm>
        </p:grpSpPr>
        <p:sp>
          <p:nvSpPr>
            <p:cNvPr id="23" name="Блок-схема: процесс 22"/>
            <p:cNvSpPr/>
            <p:nvPr/>
          </p:nvSpPr>
          <p:spPr>
            <a:xfrm rot="10800000">
              <a:off x="2158056" y="6497999"/>
              <a:ext cx="10033941" cy="360000"/>
            </a:xfrm>
            <a:prstGeom prst="flowChartProces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ый треугольник 23"/>
            <p:cNvSpPr/>
            <p:nvPr/>
          </p:nvSpPr>
          <p:spPr>
            <a:xfrm rot="10800000">
              <a:off x="2005227" y="6497999"/>
              <a:ext cx="152830" cy="3600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" y="6497999"/>
            <a:ext cx="1953249" cy="360001"/>
            <a:chOff x="1" y="6497999"/>
            <a:chExt cx="1953249" cy="360001"/>
          </a:xfrm>
        </p:grpSpPr>
        <p:sp>
          <p:nvSpPr>
            <p:cNvPr id="26" name="Блок-схема: процесс 25"/>
            <p:cNvSpPr/>
            <p:nvPr/>
          </p:nvSpPr>
          <p:spPr>
            <a:xfrm>
              <a:off x="1" y="6498000"/>
              <a:ext cx="1800419" cy="360000"/>
            </a:xfrm>
            <a:prstGeom prst="flowChart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ый треугольник 26"/>
            <p:cNvSpPr/>
            <p:nvPr/>
          </p:nvSpPr>
          <p:spPr>
            <a:xfrm>
              <a:off x="1800421" y="6497999"/>
              <a:ext cx="152829" cy="360000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784344"/>
            <a:ext cx="9144000" cy="2296174"/>
          </a:xfrm>
        </p:spPr>
        <p:txBody>
          <a:bodyPr anchor="b">
            <a:normAutofit/>
          </a:bodyPr>
          <a:lstStyle>
            <a:lvl1pPr algn="ctr">
              <a:defRPr sz="5400" baseline="0"/>
            </a:lvl1pPr>
          </a:lstStyle>
          <a:p>
            <a:r>
              <a:rPr lang="ru-RU"/>
              <a:t>Организация процедуры проведения независимой оценки квалификации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3999" y="5337908"/>
            <a:ext cx="10062725" cy="1039000"/>
          </a:xfrm>
        </p:spPr>
        <p:txBody>
          <a:bodyPr>
            <a:no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Рудой Владислав Петрович</a:t>
            </a:r>
            <a:endParaRPr lang="en-US"/>
          </a:p>
          <a:p>
            <a:r>
              <a:rPr lang="ru-RU"/>
              <a:t>Руководитель</a:t>
            </a:r>
            <a:r>
              <a:rPr lang="en-US"/>
              <a:t> </a:t>
            </a:r>
            <a:r>
              <a:rPr lang="ru-RU"/>
              <a:t>Республиканского методического центра</a:t>
            </a:r>
            <a:r>
              <a:rPr lang="en-US"/>
              <a:t> </a:t>
            </a:r>
            <a:r>
              <a:rPr lang="ru-RU"/>
              <a:t>по развитию</a:t>
            </a:r>
            <a:r>
              <a:rPr lang="en-US"/>
              <a:t> </a:t>
            </a:r>
            <a:r>
              <a:rPr lang="ru-RU"/>
              <a:t>национальной системы квалификаций</a:t>
            </a:r>
            <a:r>
              <a:rPr lang="en-US"/>
              <a:t> </a:t>
            </a:r>
            <a:r>
              <a:rPr lang="ru-RU"/>
              <a:t>в Республике Коми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BB54C-62B2-449A-97B9-F82A21A8903D}" type="datetime1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1" y="1324283"/>
            <a:ext cx="9078660" cy="1344096"/>
          </a:xfrm>
          <a:prstGeom prst="flowChartProces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ый треугольник 13"/>
          <p:cNvSpPr/>
          <p:nvPr userDrawn="1"/>
        </p:nvSpPr>
        <p:spPr>
          <a:xfrm>
            <a:off x="9078662" y="1324283"/>
            <a:ext cx="570605" cy="1344096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://distant.kriro.ru/pluginfile.php/1/theme_klass/logo/1488473550/full_logo_moodl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51" y="1445147"/>
            <a:ext cx="5631825" cy="110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Блок-схема: процесс 10"/>
          <p:cNvSpPr/>
          <p:nvPr userDrawn="1"/>
        </p:nvSpPr>
        <p:spPr>
          <a:xfrm rot="10800000">
            <a:off x="9866836" y="718456"/>
            <a:ext cx="2325162" cy="1949921"/>
          </a:xfrm>
          <a:prstGeom prst="flowChartProcess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 userDrawn="1"/>
        </p:nvSpPr>
        <p:spPr>
          <a:xfrm rot="10800000">
            <a:off x="9039040" y="718458"/>
            <a:ext cx="827795" cy="1949921"/>
          </a:xfrm>
          <a:prstGeom prst="rtTriangl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3556"/>
            <a:ext cx="12191997" cy="1320725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109" y="1445146"/>
            <a:ext cx="1114616" cy="110237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1" y="62526"/>
            <a:ext cx="1050014" cy="121571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953250" y="193332"/>
            <a:ext cx="9287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/>
              <a:t>Министерство образования, науки и молодежной политики</a:t>
            </a:r>
            <a:r>
              <a:rPr lang="ru-RU" sz="2800" baseline="0"/>
              <a:t> </a:t>
            </a:r>
            <a:r>
              <a:rPr lang="ru-RU" sz="2800"/>
              <a:t>Республики Коми</a:t>
            </a:r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t="6353" r="15840" b="19799"/>
          <a:stretch/>
        </p:blipFill>
        <p:spPr>
          <a:xfrm>
            <a:off x="6992144" y="1416357"/>
            <a:ext cx="1441623" cy="1136822"/>
          </a:xfrm>
          <a:prstGeom prst="rect">
            <a:avLst/>
          </a:prstGeom>
          <a:effectLst>
            <a:outerShdw blurRad="63500" dist="12700" dir="120000" algn="tl" rotWithShape="0">
              <a:schemeClr val="accent1">
                <a:lumMod val="20000"/>
                <a:lumOff val="80000"/>
                <a:alpha val="9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27558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60501"/>
            <a:ext cx="9157361" cy="89071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7683-F541-47E3-8419-71FB9042B87A}" type="datetime1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6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485899"/>
            <a:ext cx="7734300" cy="46910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D9C9B-4894-4539-A5E5-E0163145A65C}" type="datetime1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1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60501"/>
            <a:ext cx="9157361" cy="89071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B17E-A636-400E-A9B0-2B8DC9A940BE}" type="datetime1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02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E038-8503-49B2-A923-A6E6C861F18F}" type="datetime1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67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60501"/>
            <a:ext cx="9157361" cy="89071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1CF83-A46C-4B35-9B68-4BD270A4494D}" type="datetime1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35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384" y="461952"/>
            <a:ext cx="9158400" cy="889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7F813-86A4-4E0B-86CD-8159FD5FCEB4}" type="datetime1">
              <a:rPr lang="ru-RU" smtClean="0"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51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60501"/>
            <a:ext cx="9157361" cy="89071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433B-9979-4D1D-B198-988351350E06}" type="datetime1">
              <a:rPr lang="ru-RU" smtClean="0"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44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C2071-5015-4091-A472-E99A9045220C}" type="datetime1">
              <a:rPr lang="ru-RU" smtClean="0"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6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17408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3341050"/>
            <a:ext cx="3932237" cy="25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C18DD-0D75-4F6F-86D4-EBCCEE43BAAD}" type="datetime1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9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174085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3341050"/>
            <a:ext cx="3932237" cy="252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08E21-05CB-431E-B308-E84A53B59633}" type="datetime1">
              <a:rPr lang="ru-RU" smtClean="0"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989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2005227" y="6497999"/>
            <a:ext cx="10186770" cy="360000"/>
            <a:chOff x="2005227" y="6497999"/>
            <a:chExt cx="10186770" cy="360000"/>
          </a:xfrm>
        </p:grpSpPr>
        <p:sp>
          <p:nvSpPr>
            <p:cNvPr id="14" name="Блок-схема: процесс 13"/>
            <p:cNvSpPr/>
            <p:nvPr/>
          </p:nvSpPr>
          <p:spPr>
            <a:xfrm rot="10800000">
              <a:off x="2158056" y="6497999"/>
              <a:ext cx="10033941" cy="360000"/>
            </a:xfrm>
            <a:prstGeom prst="flowChartProces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ый треугольник 14"/>
            <p:cNvSpPr/>
            <p:nvPr/>
          </p:nvSpPr>
          <p:spPr>
            <a:xfrm rot="10800000">
              <a:off x="2005227" y="6497999"/>
              <a:ext cx="152830" cy="3600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Блок-схема: процесс 16"/>
          <p:cNvSpPr/>
          <p:nvPr/>
        </p:nvSpPr>
        <p:spPr>
          <a:xfrm>
            <a:off x="1" y="6498000"/>
            <a:ext cx="1800419" cy="360000"/>
          </a:xfrm>
          <a:prstGeom prst="flowChartProcess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ый треугольник 17"/>
          <p:cNvSpPr/>
          <p:nvPr/>
        </p:nvSpPr>
        <p:spPr>
          <a:xfrm>
            <a:off x="1800421" y="6497999"/>
            <a:ext cx="152829" cy="360000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60501"/>
            <a:ext cx="9157361" cy="8907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31800" y="6492874"/>
            <a:ext cx="136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F4E79"/>
                </a:solidFill>
              </a:defRPr>
            </a:lvl1pPr>
          </a:lstStyle>
          <a:p>
            <a:fld id="{853C9095-1E15-463A-8490-0EE2C1B80C54}" type="datetime1">
              <a:rPr lang="ru-RU" smtClean="0"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54400" y="64706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B4C7E7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070350" y="64706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4C7E7"/>
                </a:solidFill>
              </a:defRPr>
            </a:lvl1pPr>
          </a:lstStyle>
          <a:p>
            <a:fld id="{A84DC326-B17D-46C0-AB7F-F55B968D29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Блок-схема: процесс 10"/>
          <p:cNvSpPr/>
          <p:nvPr/>
        </p:nvSpPr>
        <p:spPr>
          <a:xfrm rot="10800000">
            <a:off x="1908682" y="-2"/>
            <a:ext cx="10283316" cy="360000"/>
          </a:xfrm>
          <a:prstGeom prst="flowChart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 rot="10800000">
            <a:off x="1755853" y="0"/>
            <a:ext cx="152829" cy="359999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0" y="-1"/>
            <a:ext cx="2148553" cy="1490060"/>
            <a:chOff x="0" y="-1"/>
            <a:chExt cx="2148553" cy="1490060"/>
          </a:xfrm>
        </p:grpSpPr>
        <p:sp>
          <p:nvSpPr>
            <p:cNvPr id="8" name="Блок-схема: процесс 7"/>
            <p:cNvSpPr/>
            <p:nvPr/>
          </p:nvSpPr>
          <p:spPr>
            <a:xfrm>
              <a:off x="0" y="0"/>
              <a:ext cx="1515982" cy="1490059"/>
            </a:xfrm>
            <a:prstGeom prst="flowChartProcess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ый треугольник 8"/>
            <p:cNvSpPr/>
            <p:nvPr/>
          </p:nvSpPr>
          <p:spPr>
            <a:xfrm>
              <a:off x="1515982" y="-1"/>
              <a:ext cx="632571" cy="149005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2" descr="http://distant.kriro.ru/pluginfile.php/1/theme_klass/logo/1488473550/full_logo_moodle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260" y="97953"/>
              <a:ext cx="1355562" cy="1294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17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microsoft.com/office/2007/relationships/hdphoto" Target="../media/hdphoto6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jpe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1975" y="2897915"/>
            <a:ext cx="11068050" cy="1588115"/>
          </a:xfrm>
        </p:spPr>
        <p:txBody>
          <a:bodyPr>
            <a:noAutofit/>
          </a:bodyPr>
          <a:lstStyle/>
          <a:p>
            <a:r>
              <a:rPr lang="ru-RU" sz="4000"/>
              <a:t>Организация процедуры проведения независимой оценки квалификации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28984" y="5165969"/>
            <a:ext cx="8740980" cy="1334506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ru-RU"/>
              <a:t>Владислав Петрович Рудой</a:t>
            </a:r>
            <a:endParaRPr lang="en-US">
              <a:solidFill>
                <a:srgbClr val="1F4E79"/>
              </a:solidFill>
            </a:endParaRPr>
          </a:p>
          <a:p>
            <a:pPr algn="r">
              <a:spcBef>
                <a:spcPts val="600"/>
              </a:spcBef>
            </a:pPr>
            <a:r>
              <a:rPr lang="ru-RU">
                <a:solidFill>
                  <a:srgbClr val="1F4E79"/>
                </a:solidFill>
              </a:rPr>
              <a:t>Вице-президент Союза промышленников и предпринимателей Республики Коми, </a:t>
            </a:r>
            <a:r>
              <a:rPr lang="en-US">
                <a:solidFill>
                  <a:srgbClr val="1F4E79"/>
                </a:solidFill>
              </a:rPr>
              <a:t/>
            </a:r>
            <a:br>
              <a:rPr lang="en-US">
                <a:solidFill>
                  <a:srgbClr val="1F4E79"/>
                </a:solidFill>
              </a:rPr>
            </a:br>
            <a:r>
              <a:rPr lang="ru-RU">
                <a:solidFill>
                  <a:srgbClr val="1F4E79"/>
                </a:solidFill>
              </a:rPr>
              <a:t>Руководитель Республиканского методического центра по развитию национальной системы квалификации в Республике Коми </a:t>
            </a:r>
          </a:p>
        </p:txBody>
      </p:sp>
    </p:spTree>
    <p:extLst>
      <p:ext uri="{BB962C8B-B14F-4D97-AF65-F5344CB8AC3E}">
        <p14:creationId xmlns:p14="http://schemas.microsoft.com/office/powerpoint/2010/main" val="4086792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66900" y="2724473"/>
            <a:ext cx="8458200" cy="1999928"/>
          </a:xfrm>
        </p:spPr>
        <p:txBody>
          <a:bodyPr>
            <a:normAutofit fontScale="90000"/>
          </a:bodyPr>
          <a:lstStyle/>
          <a:p>
            <a:pPr>
              <a:spcBef>
                <a:spcPts val="5400"/>
              </a:spcBef>
              <a:spcAft>
                <a:spcPts val="2400"/>
              </a:spcAft>
            </a:pPr>
            <a:r>
              <a:rPr lang="ru-RU" sz="3200"/>
              <a:t>Центр оценки квалификаций № 029</a:t>
            </a:r>
            <a:r>
              <a:rPr lang="ru-RU"/>
              <a:t/>
            </a:r>
            <a:br>
              <a:rPr lang="ru-RU"/>
            </a:br>
            <a:r>
              <a:rPr lang="ru-RU"/>
              <a:t>Проведение процедуры</a:t>
            </a:r>
            <a:br>
              <a:rPr lang="ru-RU"/>
            </a:br>
            <a:r>
              <a:rPr lang="ru-RU"/>
              <a:t>оценки квалификации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26851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19115" y="271614"/>
            <a:ext cx="70244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chemeClr val="bg1"/>
                </a:solidFill>
                <a:latin typeface="+mj-lt"/>
              </a:rPr>
              <a:t>НАЦИОНАЛЬНЫЙ СОВЕТ </a:t>
            </a:r>
            <a:br>
              <a:rPr lang="ru-RU" sz="2400" b="1">
                <a:solidFill>
                  <a:schemeClr val="bg1"/>
                </a:solidFill>
                <a:latin typeface="+mj-lt"/>
              </a:rPr>
            </a:br>
            <a:r>
              <a:rPr lang="ru-RU" sz="2400" b="1">
                <a:solidFill>
                  <a:schemeClr val="bg1"/>
                </a:solidFill>
                <a:latin typeface="+mj-lt"/>
              </a:rPr>
              <a:t>ПРИ ПРЕЗИДЕНТЕ РОССИЙСКОЙ ФЕДЕРАЦИИ ПО ПРОФЕССИОНАЛЬНЫМ КВАЛИФИКАЦИЯМ</a:t>
            </a:r>
          </a:p>
          <a:p>
            <a:pPr algn="ctr">
              <a:spcBef>
                <a:spcPts val="1200"/>
              </a:spcBef>
            </a:pPr>
            <a:r>
              <a:rPr lang="ru-RU" sz="2400" b="1">
                <a:solidFill>
                  <a:schemeClr val="bg1"/>
                </a:solidFill>
                <a:latin typeface="+mj-lt"/>
              </a:rPr>
              <a:t>Совет по профессиональным квалификациям </a:t>
            </a:r>
            <a:r>
              <a:rPr lang="en-US" sz="2400" b="1">
                <a:solidFill>
                  <a:schemeClr val="bg1"/>
                </a:solidFill>
                <a:latin typeface="+mj-lt"/>
              </a:rPr>
              <a:t/>
            </a:r>
            <a:br>
              <a:rPr lang="en-US" sz="2400" b="1">
                <a:solidFill>
                  <a:schemeClr val="bg1"/>
                </a:solidFill>
                <a:latin typeface="+mj-lt"/>
              </a:rPr>
            </a:br>
            <a:r>
              <a:rPr lang="ru-RU" sz="2400" b="1">
                <a:solidFill>
                  <a:schemeClr val="bg1"/>
                </a:solidFill>
                <a:latin typeface="+mj-lt"/>
              </a:rPr>
              <a:t>в области сварки</a:t>
            </a:r>
          </a:p>
        </p:txBody>
      </p:sp>
      <p:pic>
        <p:nvPicPr>
          <p:cNvPr id="3074" name="Picture 2" descr="http://xn----ltbkcvl7a.xn--p1ai/assets/images/clients/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9" y="477541"/>
            <a:ext cx="2241368" cy="1681026"/>
          </a:xfrm>
          <a:prstGeom prst="rect">
            <a:avLst/>
          </a:prstGeom>
          <a:noFill/>
          <a:effectLst>
            <a:outerShdw blurRad="63500" sx="105000" sy="105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aks-omsk.su/images/cms/thumbs/a5b0aeaa3fa7d6e58d75710c18673bd7ec6d5f6d/variant_8_2_623_aut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3909" r="7705" b="3903"/>
          <a:stretch/>
        </p:blipFill>
        <p:spPr bwMode="auto">
          <a:xfrm>
            <a:off x="9417984" y="783133"/>
            <a:ext cx="2500031" cy="10746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24000" y="4935180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>
                <a:latin typeface="+mj-lt"/>
              </a:rPr>
              <a:t>Профессиональный стандарт: </a:t>
            </a:r>
            <a:r>
              <a:rPr lang="ru-RU" sz="24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Сварщик</a:t>
            </a:r>
            <a:endParaRPr lang="ru-RU" sz="2400">
              <a:latin typeface="+mj-lt"/>
            </a:endParaRPr>
          </a:p>
          <a:p>
            <a:r>
              <a:rPr lang="ru-RU" sz="2400">
                <a:latin typeface="+mj-lt"/>
              </a:rPr>
              <a:t>Наименование квалификации</a:t>
            </a:r>
            <a:r>
              <a:rPr lang="ru-RU" sz="2400" b="1">
                <a:latin typeface="+mj-lt"/>
              </a:rPr>
              <a:t>: </a:t>
            </a:r>
            <a:r>
              <a:rPr lang="ru-RU" sz="24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01-00002  Сварщик дуговой сварки плавящимся покрытым электродом  3 уровня квалификации</a:t>
            </a:r>
          </a:p>
          <a:p>
            <a:endParaRPr lang="ru-RU" sz="2400">
              <a:latin typeface="+mj-lt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7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Демонстрационный экзамен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80361" y="3327082"/>
            <a:ext cx="2915262" cy="599694"/>
          </a:xfrm>
          <a:custGeom>
            <a:avLst/>
            <a:gdLst>
              <a:gd name="connsiteX0" fmla="*/ 0 w 2915262"/>
              <a:gd name="connsiteY0" fmla="*/ 0 h 599694"/>
              <a:gd name="connsiteX1" fmla="*/ 2915262 w 2915262"/>
              <a:gd name="connsiteY1" fmla="*/ 0 h 599694"/>
              <a:gd name="connsiteX2" fmla="*/ 2915262 w 2915262"/>
              <a:gd name="connsiteY2" fmla="*/ 599694 h 599694"/>
              <a:gd name="connsiteX3" fmla="*/ 0 w 2915262"/>
              <a:gd name="connsiteY3" fmla="*/ 599694 h 599694"/>
              <a:gd name="connsiteX4" fmla="*/ 0 w 2915262"/>
              <a:gd name="connsiteY4" fmla="*/ 0 h 59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5262" h="599694">
                <a:moveTo>
                  <a:pt x="0" y="0"/>
                </a:moveTo>
                <a:lnTo>
                  <a:pt x="2915262" y="0"/>
                </a:lnTo>
                <a:lnTo>
                  <a:pt x="2915262" y="599694"/>
                </a:lnTo>
                <a:lnTo>
                  <a:pt x="0" y="599694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>
                <a:solidFill>
                  <a:schemeClr val="tx1"/>
                </a:solidFill>
              </a:rPr>
              <a:t>Образовательная организация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4638368" y="3327082"/>
            <a:ext cx="2915262" cy="599694"/>
          </a:xfrm>
          <a:custGeom>
            <a:avLst/>
            <a:gdLst>
              <a:gd name="connsiteX0" fmla="*/ 0 w 2915262"/>
              <a:gd name="connsiteY0" fmla="*/ 0 h 599694"/>
              <a:gd name="connsiteX1" fmla="*/ 2915262 w 2915262"/>
              <a:gd name="connsiteY1" fmla="*/ 0 h 599694"/>
              <a:gd name="connsiteX2" fmla="*/ 2915262 w 2915262"/>
              <a:gd name="connsiteY2" fmla="*/ 599694 h 599694"/>
              <a:gd name="connsiteX3" fmla="*/ 0 w 2915262"/>
              <a:gd name="connsiteY3" fmla="*/ 599694 h 599694"/>
              <a:gd name="connsiteX4" fmla="*/ 0 w 2915262"/>
              <a:gd name="connsiteY4" fmla="*/ 0 h 59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5262" h="599694">
                <a:moveTo>
                  <a:pt x="0" y="0"/>
                </a:moveTo>
                <a:lnTo>
                  <a:pt x="2915262" y="0"/>
                </a:lnTo>
                <a:lnTo>
                  <a:pt x="2915262" y="599694"/>
                </a:lnTo>
                <a:lnTo>
                  <a:pt x="0" y="599694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>
                <a:solidFill>
                  <a:schemeClr val="tx1"/>
                </a:solidFill>
              </a:rPr>
              <a:t>Центр оценки квалификации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8796375" y="3327082"/>
            <a:ext cx="2915262" cy="599694"/>
          </a:xfrm>
          <a:custGeom>
            <a:avLst/>
            <a:gdLst>
              <a:gd name="connsiteX0" fmla="*/ 0 w 2915262"/>
              <a:gd name="connsiteY0" fmla="*/ 0 h 599694"/>
              <a:gd name="connsiteX1" fmla="*/ 2915262 w 2915262"/>
              <a:gd name="connsiteY1" fmla="*/ 0 h 599694"/>
              <a:gd name="connsiteX2" fmla="*/ 2915262 w 2915262"/>
              <a:gd name="connsiteY2" fmla="*/ 599694 h 599694"/>
              <a:gd name="connsiteX3" fmla="*/ 0 w 2915262"/>
              <a:gd name="connsiteY3" fmla="*/ 599694 h 599694"/>
              <a:gd name="connsiteX4" fmla="*/ 0 w 2915262"/>
              <a:gd name="connsiteY4" fmla="*/ 0 h 59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5262" h="599694">
                <a:moveTo>
                  <a:pt x="0" y="0"/>
                </a:moveTo>
                <a:lnTo>
                  <a:pt x="2915262" y="0"/>
                </a:lnTo>
                <a:lnTo>
                  <a:pt x="2915262" y="599694"/>
                </a:lnTo>
                <a:lnTo>
                  <a:pt x="0" y="599694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>
                <a:solidFill>
                  <a:schemeClr val="tx1"/>
                </a:solidFill>
              </a:rPr>
              <a:t>Работодатели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38" y="1847612"/>
            <a:ext cx="1300593" cy="13005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65" y="1847612"/>
            <a:ext cx="1300593" cy="13005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702" y="1847613"/>
            <a:ext cx="1300593" cy="1300593"/>
          </a:xfrm>
          <a:prstGeom prst="rect">
            <a:avLst/>
          </a:prstGeom>
        </p:spPr>
      </p:pic>
      <p:sp>
        <p:nvSpPr>
          <p:cNvPr id="16" name="Параллелограмм 15"/>
          <p:cNvSpPr/>
          <p:nvPr/>
        </p:nvSpPr>
        <p:spPr>
          <a:xfrm>
            <a:off x="785910" y="4319345"/>
            <a:ext cx="2307296" cy="699950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chemeClr val="bg1"/>
                </a:solidFill>
              </a:rPr>
              <a:t>Выпускник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5143500" y="4319345"/>
            <a:ext cx="1904996" cy="699950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>
                <a:solidFill>
                  <a:schemeClr val="bg1"/>
                </a:solidFill>
              </a:rPr>
              <a:t>Экзамен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8316253" y="4107420"/>
            <a:ext cx="3704463" cy="1123800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2400">
                <a:solidFill>
                  <a:schemeClr val="bg1"/>
                </a:solidFill>
              </a:rPr>
              <a:t>Квалифицированный сотрудник</a:t>
            </a:r>
          </a:p>
        </p:txBody>
      </p:sp>
      <p:cxnSp>
        <p:nvCxnSpPr>
          <p:cNvPr id="20" name="Прямая со стрелкой 19"/>
          <p:cNvCxnSpPr>
            <a:stCxn id="16" idx="2"/>
            <a:endCxn id="17" idx="5"/>
          </p:cNvCxnSpPr>
          <p:nvPr/>
        </p:nvCxnSpPr>
        <p:spPr>
          <a:xfrm>
            <a:off x="3005712" y="4669320"/>
            <a:ext cx="2225282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7" idx="2"/>
            <a:endCxn id="18" idx="5"/>
          </p:cNvCxnSpPr>
          <p:nvPr/>
        </p:nvCxnSpPr>
        <p:spPr>
          <a:xfrm>
            <a:off x="6961002" y="4669320"/>
            <a:ext cx="1495726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61176" y="5141354"/>
            <a:ext cx="373660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dirty="0"/>
              <a:t>Дата демонстрационного экзамена: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>
                <a:solidFill>
                  <a:srgbClr val="1F4E79"/>
                </a:solidFill>
              </a:rPr>
              <a:t>16.10.2017 </a:t>
            </a:r>
            <a:r>
              <a:rPr lang="ru-RU" dirty="0">
                <a:solidFill>
                  <a:srgbClr val="1F4E79"/>
                </a:solidFill>
              </a:rPr>
              <a:t>- 20.10.2017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61176" y="5768635"/>
            <a:ext cx="1724639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/>
              <a:t>Экзаменуемые:</a:t>
            </a:r>
            <a:r>
              <a:rPr lang="en-US"/>
              <a:t/>
            </a:r>
            <a:br>
              <a:rPr lang="en-US"/>
            </a:br>
            <a:r>
              <a:rPr lang="ru-RU">
                <a:solidFill>
                  <a:srgbClr val="1F4E79"/>
                </a:solidFill>
              </a:rPr>
              <a:t>15 соискателей</a:t>
            </a:r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269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Требования к соискателю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0" y="1612095"/>
            <a:ext cx="12192000" cy="1670298"/>
          </a:xfrm>
          <a:prstGeom prst="parallelogram">
            <a:avLst>
              <a:gd name="adj" fmla="val 37385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олилиния 7"/>
          <p:cNvSpPr/>
          <p:nvPr/>
        </p:nvSpPr>
        <p:spPr>
          <a:xfrm>
            <a:off x="640855" y="3181350"/>
            <a:ext cx="3391707" cy="3196268"/>
          </a:xfrm>
          <a:custGeom>
            <a:avLst/>
            <a:gdLst>
              <a:gd name="connsiteX0" fmla="*/ 0 w 3391707"/>
              <a:gd name="connsiteY0" fmla="*/ 0 h 2633936"/>
              <a:gd name="connsiteX1" fmla="*/ 3391707 w 3391707"/>
              <a:gd name="connsiteY1" fmla="*/ 0 h 2633936"/>
              <a:gd name="connsiteX2" fmla="*/ 3391707 w 3391707"/>
              <a:gd name="connsiteY2" fmla="*/ 2633936 h 2633936"/>
              <a:gd name="connsiteX3" fmla="*/ 0 w 3391707"/>
              <a:gd name="connsiteY3" fmla="*/ 2633936 h 2633936"/>
              <a:gd name="connsiteX4" fmla="*/ 0 w 3391707"/>
              <a:gd name="connsiteY4" fmla="*/ 0 h 26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1707" h="2633936">
                <a:moveTo>
                  <a:pt x="3391707" y="2633936"/>
                </a:moveTo>
                <a:lnTo>
                  <a:pt x="0" y="2633936"/>
                </a:lnTo>
                <a:lnTo>
                  <a:pt x="0" y="0"/>
                </a:lnTo>
                <a:lnTo>
                  <a:pt x="3391707" y="0"/>
                </a:lnTo>
                <a:lnTo>
                  <a:pt x="3391707" y="2633936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120904" rIns="120904" bIns="120904" numCol="1" spcCol="1270" anchor="t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kern="1200">
                <a:solidFill>
                  <a:srgbClr val="1F4E79"/>
                </a:solidFill>
              </a:rPr>
              <a:t>Код и наименование трудовой функции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500" kern="1200">
                <a:solidFill>
                  <a:schemeClr val="tx1"/>
                </a:solidFill>
                <a:latin typeface="+mj-lt"/>
              </a:rPr>
              <a:t>В/02.3 «Ручная дуговая сварка (наплавка, резка) плавящимся покрытым электродом (РД) сложных и ответственных конструкций (оборудования, изделий, узлов, трубопроводов, деталей) из различных материалов (сталей, чугуна, цветных металлов и сплавов), предназначенных для работы под давлением, под статическими, динамическими и вибрационными нагрузками»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371733" y="3181350"/>
            <a:ext cx="3391707" cy="3196268"/>
          </a:xfrm>
          <a:custGeom>
            <a:avLst/>
            <a:gdLst>
              <a:gd name="connsiteX0" fmla="*/ 0 w 3391707"/>
              <a:gd name="connsiteY0" fmla="*/ 0 h 2633936"/>
              <a:gd name="connsiteX1" fmla="*/ 3391707 w 3391707"/>
              <a:gd name="connsiteY1" fmla="*/ 0 h 2633936"/>
              <a:gd name="connsiteX2" fmla="*/ 3391707 w 3391707"/>
              <a:gd name="connsiteY2" fmla="*/ 2633936 h 2633936"/>
              <a:gd name="connsiteX3" fmla="*/ 0 w 3391707"/>
              <a:gd name="connsiteY3" fmla="*/ 2633936 h 2633936"/>
              <a:gd name="connsiteX4" fmla="*/ 0 w 3391707"/>
              <a:gd name="connsiteY4" fmla="*/ 0 h 26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1707" h="2633936">
                <a:moveTo>
                  <a:pt x="3391707" y="2633936"/>
                </a:moveTo>
                <a:lnTo>
                  <a:pt x="0" y="2633936"/>
                </a:lnTo>
                <a:lnTo>
                  <a:pt x="0" y="0"/>
                </a:lnTo>
                <a:lnTo>
                  <a:pt x="3391707" y="0"/>
                </a:lnTo>
                <a:lnTo>
                  <a:pt x="3391707" y="2633936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120904" rIns="120904" bIns="120904" numCol="1" spcCol="1270" anchor="t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kern="1200">
                <a:solidFill>
                  <a:srgbClr val="1F4E79"/>
                </a:solidFill>
              </a:rPr>
              <a:t>Требования к образованию и обучению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>
                <a:solidFill>
                  <a:schemeClr val="tx1"/>
                </a:solidFill>
                <a:latin typeface="+mj-lt"/>
              </a:rPr>
              <a:t>Профессиональное обучение по программам профессиональной подготовки, переподготовки, повышения квалификации по профессиям рабочих и должностям служащих, как правило, в области, соответствующей направленности (профилю) по сварочному производству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8102611" y="3181350"/>
            <a:ext cx="3391707" cy="3196268"/>
          </a:xfrm>
          <a:custGeom>
            <a:avLst/>
            <a:gdLst>
              <a:gd name="connsiteX0" fmla="*/ 0 w 3391707"/>
              <a:gd name="connsiteY0" fmla="*/ 0 h 2633936"/>
              <a:gd name="connsiteX1" fmla="*/ 3391707 w 3391707"/>
              <a:gd name="connsiteY1" fmla="*/ 0 h 2633936"/>
              <a:gd name="connsiteX2" fmla="*/ 3391707 w 3391707"/>
              <a:gd name="connsiteY2" fmla="*/ 2633936 h 2633936"/>
              <a:gd name="connsiteX3" fmla="*/ 0 w 3391707"/>
              <a:gd name="connsiteY3" fmla="*/ 2633936 h 2633936"/>
              <a:gd name="connsiteX4" fmla="*/ 0 w 3391707"/>
              <a:gd name="connsiteY4" fmla="*/ 0 h 26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1707" h="2633936">
                <a:moveTo>
                  <a:pt x="3391707" y="2633936"/>
                </a:moveTo>
                <a:lnTo>
                  <a:pt x="0" y="2633936"/>
                </a:lnTo>
                <a:lnTo>
                  <a:pt x="0" y="0"/>
                </a:lnTo>
                <a:lnTo>
                  <a:pt x="3391707" y="0"/>
                </a:lnTo>
                <a:lnTo>
                  <a:pt x="3391707" y="2633936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904" tIns="120904" rIns="120904" bIns="120904" numCol="1" spcCol="1270" anchor="t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700" kern="1200">
                <a:solidFill>
                  <a:srgbClr val="1F4E79"/>
                </a:solidFill>
              </a:rPr>
              <a:t>Требования к опыту практической работы</a:t>
            </a:r>
          </a:p>
          <a:p>
            <a:pPr marL="114300" lvl="1" indent="-114300" algn="l" defTabSz="5778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700" kern="1200">
                <a:solidFill>
                  <a:schemeClr val="tx1"/>
                </a:solidFill>
                <a:latin typeface="+mj-lt"/>
              </a:rPr>
              <a:t>Не менее 6 месяцев работ по второму квалификационному уровню по профессиям: сварщик ручной дуговой сварки плавящимся покрытым электродом не менее 6 месяцев работ по профессиям рабочих согласно ЕТКС: электросварщик ручной сварки (4-5-й разряд)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407360" y="1799850"/>
            <a:ext cx="1152410" cy="1198384"/>
            <a:chOff x="1148557" y="1652098"/>
            <a:chExt cx="596900" cy="620713"/>
          </a:xfrm>
        </p:grpSpPr>
        <p:sp>
          <p:nvSpPr>
            <p:cNvPr id="14" name="Freeform 41"/>
            <p:cNvSpPr>
              <a:spLocks/>
            </p:cNvSpPr>
            <p:nvPr/>
          </p:nvSpPr>
          <p:spPr bwMode="auto">
            <a:xfrm>
              <a:off x="1329532" y="2195023"/>
              <a:ext cx="415925" cy="77788"/>
            </a:xfrm>
            <a:custGeom>
              <a:avLst/>
              <a:gdLst>
                <a:gd name="T0" fmla="*/ 1502 w 2359"/>
                <a:gd name="T1" fmla="*/ 28 h 435"/>
                <a:gd name="T2" fmla="*/ 1489 w 2359"/>
                <a:gd name="T3" fmla="*/ 74 h 435"/>
                <a:gd name="T4" fmla="*/ 1480 w 2359"/>
                <a:gd name="T5" fmla="*/ 122 h 435"/>
                <a:gd name="T6" fmla="*/ 1449 w 2359"/>
                <a:gd name="T7" fmla="*/ 192 h 435"/>
                <a:gd name="T8" fmla="*/ 1382 w 2359"/>
                <a:gd name="T9" fmla="*/ 259 h 435"/>
                <a:gd name="T10" fmla="*/ 1262 w 2359"/>
                <a:gd name="T11" fmla="*/ 304 h 435"/>
                <a:gd name="T12" fmla="*/ 1094 w 2359"/>
                <a:gd name="T13" fmla="*/ 304 h 435"/>
                <a:gd name="T14" fmla="*/ 974 w 2359"/>
                <a:gd name="T15" fmla="*/ 257 h 435"/>
                <a:gd name="T16" fmla="*/ 906 w 2359"/>
                <a:gd name="T17" fmla="*/ 186 h 435"/>
                <a:gd name="T18" fmla="*/ 877 w 2359"/>
                <a:gd name="T19" fmla="*/ 116 h 435"/>
                <a:gd name="T20" fmla="*/ 870 w 2359"/>
                <a:gd name="T21" fmla="*/ 68 h 435"/>
                <a:gd name="T22" fmla="*/ 844 w 2359"/>
                <a:gd name="T23" fmla="*/ 12 h 435"/>
                <a:gd name="T24" fmla="*/ 657 w 2359"/>
                <a:gd name="T25" fmla="*/ 5 h 435"/>
                <a:gd name="T26" fmla="*/ 413 w 2359"/>
                <a:gd name="T27" fmla="*/ 44 h 435"/>
                <a:gd name="T28" fmla="*/ 239 w 2359"/>
                <a:gd name="T29" fmla="*/ 108 h 435"/>
                <a:gd name="T30" fmla="*/ 121 w 2359"/>
                <a:gd name="T31" fmla="*/ 184 h 435"/>
                <a:gd name="T32" fmla="*/ 50 w 2359"/>
                <a:gd name="T33" fmla="*/ 260 h 435"/>
                <a:gd name="T34" fmla="*/ 14 w 2359"/>
                <a:gd name="T35" fmla="*/ 323 h 435"/>
                <a:gd name="T36" fmla="*/ 2 w 2359"/>
                <a:gd name="T37" fmla="*/ 358 h 435"/>
                <a:gd name="T38" fmla="*/ 10 w 2359"/>
                <a:gd name="T39" fmla="*/ 407 h 435"/>
                <a:gd name="T40" fmla="*/ 65 w 2359"/>
                <a:gd name="T41" fmla="*/ 435 h 435"/>
                <a:gd name="T42" fmla="*/ 117 w 2359"/>
                <a:gd name="T43" fmla="*/ 402 h 435"/>
                <a:gd name="T44" fmla="*/ 129 w 2359"/>
                <a:gd name="T45" fmla="*/ 372 h 435"/>
                <a:gd name="T46" fmla="*/ 163 w 2359"/>
                <a:gd name="T47" fmla="*/ 319 h 435"/>
                <a:gd name="T48" fmla="*/ 245 w 2359"/>
                <a:gd name="T49" fmla="*/ 249 h 435"/>
                <a:gd name="T50" fmla="*/ 393 w 2359"/>
                <a:gd name="T51" fmla="*/ 180 h 435"/>
                <a:gd name="T52" fmla="*/ 500 w 2359"/>
                <a:gd name="T53" fmla="*/ 393 h 435"/>
                <a:gd name="T54" fmla="*/ 558 w 2359"/>
                <a:gd name="T55" fmla="*/ 435 h 435"/>
                <a:gd name="T56" fmla="*/ 617 w 2359"/>
                <a:gd name="T57" fmla="*/ 393 h 435"/>
                <a:gd name="T58" fmla="*/ 706 w 2359"/>
                <a:gd name="T59" fmla="*/ 128 h 435"/>
                <a:gd name="T60" fmla="*/ 776 w 2359"/>
                <a:gd name="T61" fmla="*/ 203 h 435"/>
                <a:gd name="T62" fmla="*/ 842 w 2359"/>
                <a:gd name="T63" fmla="*/ 307 h 435"/>
                <a:gd name="T64" fmla="*/ 955 w 2359"/>
                <a:gd name="T65" fmla="*/ 390 h 435"/>
                <a:gd name="T66" fmla="*/ 1126 w 2359"/>
                <a:gd name="T67" fmla="*/ 434 h 435"/>
                <a:gd name="T68" fmla="*/ 1325 w 2359"/>
                <a:gd name="T69" fmla="*/ 418 h 435"/>
                <a:gd name="T70" fmla="*/ 1467 w 2359"/>
                <a:gd name="T71" fmla="*/ 353 h 435"/>
                <a:gd name="T72" fmla="*/ 1555 w 2359"/>
                <a:gd name="T73" fmla="*/ 257 h 435"/>
                <a:gd name="T74" fmla="*/ 1601 w 2359"/>
                <a:gd name="T75" fmla="*/ 153 h 435"/>
                <a:gd name="T76" fmla="*/ 1738 w 2359"/>
                <a:gd name="T77" fmla="*/ 136 h 435"/>
                <a:gd name="T78" fmla="*/ 1764 w 2359"/>
                <a:gd name="T79" fmla="*/ 423 h 435"/>
                <a:gd name="T80" fmla="*/ 1837 w 2359"/>
                <a:gd name="T81" fmla="*/ 423 h 435"/>
                <a:gd name="T82" fmla="*/ 1862 w 2359"/>
                <a:gd name="T83" fmla="*/ 155 h 435"/>
                <a:gd name="T84" fmla="*/ 2050 w 2359"/>
                <a:gd name="T85" fmla="*/ 214 h 435"/>
                <a:gd name="T86" fmla="*/ 2162 w 2359"/>
                <a:gd name="T87" fmla="*/ 286 h 435"/>
                <a:gd name="T88" fmla="*/ 2217 w 2359"/>
                <a:gd name="T89" fmla="*/ 349 h 435"/>
                <a:gd name="T90" fmla="*/ 2236 w 2359"/>
                <a:gd name="T91" fmla="*/ 384 h 435"/>
                <a:gd name="T92" fmla="*/ 2265 w 2359"/>
                <a:gd name="T93" fmla="*/ 427 h 435"/>
                <a:gd name="T94" fmla="*/ 2308 w 2359"/>
                <a:gd name="T95" fmla="*/ 434 h 435"/>
                <a:gd name="T96" fmla="*/ 2355 w 2359"/>
                <a:gd name="T97" fmla="*/ 393 h 435"/>
                <a:gd name="T98" fmla="*/ 2355 w 2359"/>
                <a:gd name="T99" fmla="*/ 353 h 435"/>
                <a:gd name="T100" fmla="*/ 2338 w 2359"/>
                <a:gd name="T101" fmla="*/ 310 h 435"/>
                <a:gd name="T102" fmla="*/ 2294 w 2359"/>
                <a:gd name="T103" fmla="*/ 243 h 435"/>
                <a:gd name="T104" fmla="*/ 2213 w 2359"/>
                <a:gd name="T105" fmla="*/ 166 h 435"/>
                <a:gd name="T106" fmla="*/ 2083 w 2359"/>
                <a:gd name="T107" fmla="*/ 92 h 435"/>
                <a:gd name="T108" fmla="*/ 1892 w 2359"/>
                <a:gd name="T109" fmla="*/ 34 h 435"/>
                <a:gd name="T110" fmla="*/ 1630 w 2359"/>
                <a:gd name="T111" fmla="*/ 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59" h="435">
                  <a:moveTo>
                    <a:pt x="1552" y="3"/>
                  </a:moveTo>
                  <a:lnTo>
                    <a:pt x="1532" y="5"/>
                  </a:lnTo>
                  <a:lnTo>
                    <a:pt x="1515" y="15"/>
                  </a:lnTo>
                  <a:lnTo>
                    <a:pt x="1502" y="28"/>
                  </a:lnTo>
                  <a:lnTo>
                    <a:pt x="1493" y="45"/>
                  </a:lnTo>
                  <a:lnTo>
                    <a:pt x="1490" y="64"/>
                  </a:lnTo>
                  <a:lnTo>
                    <a:pt x="1489" y="68"/>
                  </a:lnTo>
                  <a:lnTo>
                    <a:pt x="1489" y="74"/>
                  </a:lnTo>
                  <a:lnTo>
                    <a:pt x="1488" y="83"/>
                  </a:lnTo>
                  <a:lnTo>
                    <a:pt x="1487" y="94"/>
                  </a:lnTo>
                  <a:lnTo>
                    <a:pt x="1485" y="107"/>
                  </a:lnTo>
                  <a:lnTo>
                    <a:pt x="1480" y="122"/>
                  </a:lnTo>
                  <a:lnTo>
                    <a:pt x="1475" y="138"/>
                  </a:lnTo>
                  <a:lnTo>
                    <a:pt x="1469" y="155"/>
                  </a:lnTo>
                  <a:lnTo>
                    <a:pt x="1460" y="174"/>
                  </a:lnTo>
                  <a:lnTo>
                    <a:pt x="1449" y="192"/>
                  </a:lnTo>
                  <a:lnTo>
                    <a:pt x="1437" y="210"/>
                  </a:lnTo>
                  <a:lnTo>
                    <a:pt x="1422" y="227"/>
                  </a:lnTo>
                  <a:lnTo>
                    <a:pt x="1403" y="244"/>
                  </a:lnTo>
                  <a:lnTo>
                    <a:pt x="1382" y="259"/>
                  </a:lnTo>
                  <a:lnTo>
                    <a:pt x="1357" y="274"/>
                  </a:lnTo>
                  <a:lnTo>
                    <a:pt x="1330" y="286"/>
                  </a:lnTo>
                  <a:lnTo>
                    <a:pt x="1298" y="297"/>
                  </a:lnTo>
                  <a:lnTo>
                    <a:pt x="1262" y="304"/>
                  </a:lnTo>
                  <a:lnTo>
                    <a:pt x="1223" y="310"/>
                  </a:lnTo>
                  <a:lnTo>
                    <a:pt x="1180" y="311"/>
                  </a:lnTo>
                  <a:lnTo>
                    <a:pt x="1135" y="310"/>
                  </a:lnTo>
                  <a:lnTo>
                    <a:pt x="1094" y="304"/>
                  </a:lnTo>
                  <a:lnTo>
                    <a:pt x="1058" y="296"/>
                  </a:lnTo>
                  <a:lnTo>
                    <a:pt x="1027" y="285"/>
                  </a:lnTo>
                  <a:lnTo>
                    <a:pt x="998" y="272"/>
                  </a:lnTo>
                  <a:lnTo>
                    <a:pt x="974" y="257"/>
                  </a:lnTo>
                  <a:lnTo>
                    <a:pt x="952" y="241"/>
                  </a:lnTo>
                  <a:lnTo>
                    <a:pt x="935" y="224"/>
                  </a:lnTo>
                  <a:lnTo>
                    <a:pt x="919" y="206"/>
                  </a:lnTo>
                  <a:lnTo>
                    <a:pt x="906" y="186"/>
                  </a:lnTo>
                  <a:lnTo>
                    <a:pt x="896" y="168"/>
                  </a:lnTo>
                  <a:lnTo>
                    <a:pt x="888" y="150"/>
                  </a:lnTo>
                  <a:lnTo>
                    <a:pt x="882" y="132"/>
                  </a:lnTo>
                  <a:lnTo>
                    <a:pt x="877" y="116"/>
                  </a:lnTo>
                  <a:lnTo>
                    <a:pt x="874" y="101"/>
                  </a:lnTo>
                  <a:lnTo>
                    <a:pt x="871" y="88"/>
                  </a:lnTo>
                  <a:lnTo>
                    <a:pt x="870" y="76"/>
                  </a:lnTo>
                  <a:lnTo>
                    <a:pt x="870" y="68"/>
                  </a:lnTo>
                  <a:lnTo>
                    <a:pt x="869" y="62"/>
                  </a:lnTo>
                  <a:lnTo>
                    <a:pt x="867" y="43"/>
                  </a:lnTo>
                  <a:lnTo>
                    <a:pt x="857" y="26"/>
                  </a:lnTo>
                  <a:lnTo>
                    <a:pt x="844" y="12"/>
                  </a:lnTo>
                  <a:lnTo>
                    <a:pt x="827" y="3"/>
                  </a:lnTo>
                  <a:lnTo>
                    <a:pt x="808" y="0"/>
                  </a:lnTo>
                  <a:lnTo>
                    <a:pt x="730" y="1"/>
                  </a:lnTo>
                  <a:lnTo>
                    <a:pt x="657" y="5"/>
                  </a:lnTo>
                  <a:lnTo>
                    <a:pt x="588" y="12"/>
                  </a:lnTo>
                  <a:lnTo>
                    <a:pt x="525" y="20"/>
                  </a:lnTo>
                  <a:lnTo>
                    <a:pt x="468" y="31"/>
                  </a:lnTo>
                  <a:lnTo>
                    <a:pt x="413" y="44"/>
                  </a:lnTo>
                  <a:lnTo>
                    <a:pt x="364" y="58"/>
                  </a:lnTo>
                  <a:lnTo>
                    <a:pt x="318" y="74"/>
                  </a:lnTo>
                  <a:lnTo>
                    <a:pt x="276" y="90"/>
                  </a:lnTo>
                  <a:lnTo>
                    <a:pt x="239" y="108"/>
                  </a:lnTo>
                  <a:lnTo>
                    <a:pt x="204" y="126"/>
                  </a:lnTo>
                  <a:lnTo>
                    <a:pt x="173" y="146"/>
                  </a:lnTo>
                  <a:lnTo>
                    <a:pt x="146" y="165"/>
                  </a:lnTo>
                  <a:lnTo>
                    <a:pt x="121" y="184"/>
                  </a:lnTo>
                  <a:lnTo>
                    <a:pt x="100" y="205"/>
                  </a:lnTo>
                  <a:lnTo>
                    <a:pt x="80" y="224"/>
                  </a:lnTo>
                  <a:lnTo>
                    <a:pt x="64" y="242"/>
                  </a:lnTo>
                  <a:lnTo>
                    <a:pt x="50" y="260"/>
                  </a:lnTo>
                  <a:lnTo>
                    <a:pt x="39" y="279"/>
                  </a:lnTo>
                  <a:lnTo>
                    <a:pt x="29" y="295"/>
                  </a:lnTo>
                  <a:lnTo>
                    <a:pt x="20" y="310"/>
                  </a:lnTo>
                  <a:lnTo>
                    <a:pt x="14" y="323"/>
                  </a:lnTo>
                  <a:lnTo>
                    <a:pt x="10" y="334"/>
                  </a:lnTo>
                  <a:lnTo>
                    <a:pt x="6" y="345"/>
                  </a:lnTo>
                  <a:lnTo>
                    <a:pt x="3" y="353"/>
                  </a:lnTo>
                  <a:lnTo>
                    <a:pt x="2" y="358"/>
                  </a:lnTo>
                  <a:lnTo>
                    <a:pt x="1" y="361"/>
                  </a:lnTo>
                  <a:lnTo>
                    <a:pt x="0" y="377"/>
                  </a:lnTo>
                  <a:lnTo>
                    <a:pt x="3" y="392"/>
                  </a:lnTo>
                  <a:lnTo>
                    <a:pt x="10" y="407"/>
                  </a:lnTo>
                  <a:lnTo>
                    <a:pt x="20" y="419"/>
                  </a:lnTo>
                  <a:lnTo>
                    <a:pt x="33" y="428"/>
                  </a:lnTo>
                  <a:lnTo>
                    <a:pt x="49" y="433"/>
                  </a:lnTo>
                  <a:lnTo>
                    <a:pt x="65" y="435"/>
                  </a:lnTo>
                  <a:lnTo>
                    <a:pt x="81" y="432"/>
                  </a:lnTo>
                  <a:lnTo>
                    <a:pt x="95" y="425"/>
                  </a:lnTo>
                  <a:lnTo>
                    <a:pt x="107" y="415"/>
                  </a:lnTo>
                  <a:lnTo>
                    <a:pt x="117" y="402"/>
                  </a:lnTo>
                  <a:lnTo>
                    <a:pt x="123" y="387"/>
                  </a:lnTo>
                  <a:lnTo>
                    <a:pt x="123" y="385"/>
                  </a:lnTo>
                  <a:lnTo>
                    <a:pt x="125" y="379"/>
                  </a:lnTo>
                  <a:lnTo>
                    <a:pt x="129" y="372"/>
                  </a:lnTo>
                  <a:lnTo>
                    <a:pt x="134" y="361"/>
                  </a:lnTo>
                  <a:lnTo>
                    <a:pt x="141" y="349"/>
                  </a:lnTo>
                  <a:lnTo>
                    <a:pt x="151" y="335"/>
                  </a:lnTo>
                  <a:lnTo>
                    <a:pt x="163" y="319"/>
                  </a:lnTo>
                  <a:lnTo>
                    <a:pt x="179" y="302"/>
                  </a:lnTo>
                  <a:lnTo>
                    <a:pt x="197" y="285"/>
                  </a:lnTo>
                  <a:lnTo>
                    <a:pt x="218" y="267"/>
                  </a:lnTo>
                  <a:lnTo>
                    <a:pt x="245" y="249"/>
                  </a:lnTo>
                  <a:lnTo>
                    <a:pt x="275" y="230"/>
                  </a:lnTo>
                  <a:lnTo>
                    <a:pt x="309" y="212"/>
                  </a:lnTo>
                  <a:lnTo>
                    <a:pt x="349" y="196"/>
                  </a:lnTo>
                  <a:lnTo>
                    <a:pt x="393" y="180"/>
                  </a:lnTo>
                  <a:lnTo>
                    <a:pt x="442" y="165"/>
                  </a:lnTo>
                  <a:lnTo>
                    <a:pt x="498" y="152"/>
                  </a:lnTo>
                  <a:lnTo>
                    <a:pt x="498" y="373"/>
                  </a:lnTo>
                  <a:lnTo>
                    <a:pt x="500" y="393"/>
                  </a:lnTo>
                  <a:lnTo>
                    <a:pt x="509" y="410"/>
                  </a:lnTo>
                  <a:lnTo>
                    <a:pt x="522" y="423"/>
                  </a:lnTo>
                  <a:lnTo>
                    <a:pt x="539" y="432"/>
                  </a:lnTo>
                  <a:lnTo>
                    <a:pt x="558" y="435"/>
                  </a:lnTo>
                  <a:lnTo>
                    <a:pt x="579" y="432"/>
                  </a:lnTo>
                  <a:lnTo>
                    <a:pt x="596" y="423"/>
                  </a:lnTo>
                  <a:lnTo>
                    <a:pt x="609" y="410"/>
                  </a:lnTo>
                  <a:lnTo>
                    <a:pt x="617" y="393"/>
                  </a:lnTo>
                  <a:lnTo>
                    <a:pt x="621" y="373"/>
                  </a:lnTo>
                  <a:lnTo>
                    <a:pt x="621" y="134"/>
                  </a:lnTo>
                  <a:lnTo>
                    <a:pt x="662" y="130"/>
                  </a:lnTo>
                  <a:lnTo>
                    <a:pt x="706" y="128"/>
                  </a:lnTo>
                  <a:lnTo>
                    <a:pt x="752" y="125"/>
                  </a:lnTo>
                  <a:lnTo>
                    <a:pt x="757" y="150"/>
                  </a:lnTo>
                  <a:lnTo>
                    <a:pt x="765" y="177"/>
                  </a:lnTo>
                  <a:lnTo>
                    <a:pt x="776" y="203"/>
                  </a:lnTo>
                  <a:lnTo>
                    <a:pt x="787" y="229"/>
                  </a:lnTo>
                  <a:lnTo>
                    <a:pt x="803" y="256"/>
                  </a:lnTo>
                  <a:lnTo>
                    <a:pt x="821" y="282"/>
                  </a:lnTo>
                  <a:lnTo>
                    <a:pt x="842" y="307"/>
                  </a:lnTo>
                  <a:lnTo>
                    <a:pt x="865" y="330"/>
                  </a:lnTo>
                  <a:lnTo>
                    <a:pt x="892" y="353"/>
                  </a:lnTo>
                  <a:lnTo>
                    <a:pt x="922" y="372"/>
                  </a:lnTo>
                  <a:lnTo>
                    <a:pt x="955" y="390"/>
                  </a:lnTo>
                  <a:lnTo>
                    <a:pt x="993" y="406"/>
                  </a:lnTo>
                  <a:lnTo>
                    <a:pt x="1033" y="418"/>
                  </a:lnTo>
                  <a:lnTo>
                    <a:pt x="1078" y="428"/>
                  </a:lnTo>
                  <a:lnTo>
                    <a:pt x="1126" y="434"/>
                  </a:lnTo>
                  <a:lnTo>
                    <a:pt x="1180" y="435"/>
                  </a:lnTo>
                  <a:lnTo>
                    <a:pt x="1232" y="434"/>
                  </a:lnTo>
                  <a:lnTo>
                    <a:pt x="1280" y="428"/>
                  </a:lnTo>
                  <a:lnTo>
                    <a:pt x="1325" y="418"/>
                  </a:lnTo>
                  <a:lnTo>
                    <a:pt x="1366" y="406"/>
                  </a:lnTo>
                  <a:lnTo>
                    <a:pt x="1403" y="391"/>
                  </a:lnTo>
                  <a:lnTo>
                    <a:pt x="1437" y="373"/>
                  </a:lnTo>
                  <a:lnTo>
                    <a:pt x="1467" y="353"/>
                  </a:lnTo>
                  <a:lnTo>
                    <a:pt x="1493" y="331"/>
                  </a:lnTo>
                  <a:lnTo>
                    <a:pt x="1517" y="308"/>
                  </a:lnTo>
                  <a:lnTo>
                    <a:pt x="1538" y="283"/>
                  </a:lnTo>
                  <a:lnTo>
                    <a:pt x="1555" y="257"/>
                  </a:lnTo>
                  <a:lnTo>
                    <a:pt x="1571" y="231"/>
                  </a:lnTo>
                  <a:lnTo>
                    <a:pt x="1583" y="205"/>
                  </a:lnTo>
                  <a:lnTo>
                    <a:pt x="1594" y="179"/>
                  </a:lnTo>
                  <a:lnTo>
                    <a:pt x="1601" y="153"/>
                  </a:lnTo>
                  <a:lnTo>
                    <a:pt x="1608" y="128"/>
                  </a:lnTo>
                  <a:lnTo>
                    <a:pt x="1654" y="130"/>
                  </a:lnTo>
                  <a:lnTo>
                    <a:pt x="1697" y="133"/>
                  </a:lnTo>
                  <a:lnTo>
                    <a:pt x="1738" y="136"/>
                  </a:lnTo>
                  <a:lnTo>
                    <a:pt x="1738" y="373"/>
                  </a:lnTo>
                  <a:lnTo>
                    <a:pt x="1741" y="393"/>
                  </a:lnTo>
                  <a:lnTo>
                    <a:pt x="1750" y="410"/>
                  </a:lnTo>
                  <a:lnTo>
                    <a:pt x="1764" y="423"/>
                  </a:lnTo>
                  <a:lnTo>
                    <a:pt x="1781" y="432"/>
                  </a:lnTo>
                  <a:lnTo>
                    <a:pt x="1800" y="435"/>
                  </a:lnTo>
                  <a:lnTo>
                    <a:pt x="1820" y="432"/>
                  </a:lnTo>
                  <a:lnTo>
                    <a:pt x="1837" y="423"/>
                  </a:lnTo>
                  <a:lnTo>
                    <a:pt x="1851" y="410"/>
                  </a:lnTo>
                  <a:lnTo>
                    <a:pt x="1859" y="393"/>
                  </a:lnTo>
                  <a:lnTo>
                    <a:pt x="1862" y="373"/>
                  </a:lnTo>
                  <a:lnTo>
                    <a:pt x="1862" y="155"/>
                  </a:lnTo>
                  <a:lnTo>
                    <a:pt x="1917" y="167"/>
                  </a:lnTo>
                  <a:lnTo>
                    <a:pt x="1967" y="182"/>
                  </a:lnTo>
                  <a:lnTo>
                    <a:pt x="2011" y="197"/>
                  </a:lnTo>
                  <a:lnTo>
                    <a:pt x="2050" y="214"/>
                  </a:lnTo>
                  <a:lnTo>
                    <a:pt x="2085" y="231"/>
                  </a:lnTo>
                  <a:lnTo>
                    <a:pt x="2115" y="250"/>
                  </a:lnTo>
                  <a:lnTo>
                    <a:pt x="2140" y="268"/>
                  </a:lnTo>
                  <a:lnTo>
                    <a:pt x="2162" y="286"/>
                  </a:lnTo>
                  <a:lnTo>
                    <a:pt x="2181" y="303"/>
                  </a:lnTo>
                  <a:lnTo>
                    <a:pt x="2196" y="319"/>
                  </a:lnTo>
                  <a:lnTo>
                    <a:pt x="2208" y="335"/>
                  </a:lnTo>
                  <a:lnTo>
                    <a:pt x="2217" y="349"/>
                  </a:lnTo>
                  <a:lnTo>
                    <a:pt x="2225" y="361"/>
                  </a:lnTo>
                  <a:lnTo>
                    <a:pt x="2230" y="371"/>
                  </a:lnTo>
                  <a:lnTo>
                    <a:pt x="2234" y="379"/>
                  </a:lnTo>
                  <a:lnTo>
                    <a:pt x="2236" y="384"/>
                  </a:lnTo>
                  <a:lnTo>
                    <a:pt x="2236" y="386"/>
                  </a:lnTo>
                  <a:lnTo>
                    <a:pt x="2241" y="402"/>
                  </a:lnTo>
                  <a:lnTo>
                    <a:pt x="2252" y="416"/>
                  </a:lnTo>
                  <a:lnTo>
                    <a:pt x="2265" y="427"/>
                  </a:lnTo>
                  <a:lnTo>
                    <a:pt x="2280" y="433"/>
                  </a:lnTo>
                  <a:lnTo>
                    <a:pt x="2297" y="435"/>
                  </a:lnTo>
                  <a:lnTo>
                    <a:pt x="2303" y="435"/>
                  </a:lnTo>
                  <a:lnTo>
                    <a:pt x="2308" y="434"/>
                  </a:lnTo>
                  <a:lnTo>
                    <a:pt x="2324" y="429"/>
                  </a:lnTo>
                  <a:lnTo>
                    <a:pt x="2338" y="420"/>
                  </a:lnTo>
                  <a:lnTo>
                    <a:pt x="2348" y="407"/>
                  </a:lnTo>
                  <a:lnTo>
                    <a:pt x="2355" y="393"/>
                  </a:lnTo>
                  <a:lnTo>
                    <a:pt x="2359" y="377"/>
                  </a:lnTo>
                  <a:lnTo>
                    <a:pt x="2358" y="361"/>
                  </a:lnTo>
                  <a:lnTo>
                    <a:pt x="2357" y="358"/>
                  </a:lnTo>
                  <a:lnTo>
                    <a:pt x="2355" y="353"/>
                  </a:lnTo>
                  <a:lnTo>
                    <a:pt x="2353" y="345"/>
                  </a:lnTo>
                  <a:lnTo>
                    <a:pt x="2349" y="335"/>
                  </a:lnTo>
                  <a:lnTo>
                    <a:pt x="2345" y="324"/>
                  </a:lnTo>
                  <a:lnTo>
                    <a:pt x="2338" y="310"/>
                  </a:lnTo>
                  <a:lnTo>
                    <a:pt x="2330" y="295"/>
                  </a:lnTo>
                  <a:lnTo>
                    <a:pt x="2320" y="279"/>
                  </a:lnTo>
                  <a:lnTo>
                    <a:pt x="2308" y="262"/>
                  </a:lnTo>
                  <a:lnTo>
                    <a:pt x="2294" y="243"/>
                  </a:lnTo>
                  <a:lnTo>
                    <a:pt x="2278" y="225"/>
                  </a:lnTo>
                  <a:lnTo>
                    <a:pt x="2259" y="206"/>
                  </a:lnTo>
                  <a:lnTo>
                    <a:pt x="2238" y="186"/>
                  </a:lnTo>
                  <a:lnTo>
                    <a:pt x="2213" y="166"/>
                  </a:lnTo>
                  <a:lnTo>
                    <a:pt x="2185" y="147"/>
                  </a:lnTo>
                  <a:lnTo>
                    <a:pt x="2154" y="129"/>
                  </a:lnTo>
                  <a:lnTo>
                    <a:pt x="2120" y="110"/>
                  </a:lnTo>
                  <a:lnTo>
                    <a:pt x="2083" y="92"/>
                  </a:lnTo>
                  <a:lnTo>
                    <a:pt x="2041" y="76"/>
                  </a:lnTo>
                  <a:lnTo>
                    <a:pt x="1995" y="60"/>
                  </a:lnTo>
                  <a:lnTo>
                    <a:pt x="1946" y="46"/>
                  </a:lnTo>
                  <a:lnTo>
                    <a:pt x="1892" y="34"/>
                  </a:lnTo>
                  <a:lnTo>
                    <a:pt x="1833" y="24"/>
                  </a:lnTo>
                  <a:lnTo>
                    <a:pt x="1770" y="15"/>
                  </a:lnTo>
                  <a:lnTo>
                    <a:pt x="1703" y="9"/>
                  </a:lnTo>
                  <a:lnTo>
                    <a:pt x="1630" y="4"/>
                  </a:lnTo>
                  <a:lnTo>
                    <a:pt x="1552" y="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42"/>
            <p:cNvSpPr>
              <a:spLocks noEditPoints="1"/>
            </p:cNvSpPr>
            <p:nvPr/>
          </p:nvSpPr>
          <p:spPr bwMode="auto">
            <a:xfrm>
              <a:off x="1389857" y="1825135"/>
              <a:ext cx="304800" cy="365125"/>
            </a:xfrm>
            <a:custGeom>
              <a:avLst/>
              <a:gdLst>
                <a:gd name="T0" fmla="*/ 1256 w 1733"/>
                <a:gd name="T1" fmla="*/ 4 h 2072"/>
                <a:gd name="T2" fmla="*/ 1409 w 1733"/>
                <a:gd name="T3" fmla="*/ 42 h 2072"/>
                <a:gd name="T4" fmla="*/ 1539 w 1733"/>
                <a:gd name="T5" fmla="*/ 123 h 2072"/>
                <a:gd name="T6" fmla="*/ 1642 w 1733"/>
                <a:gd name="T7" fmla="*/ 236 h 2072"/>
                <a:gd name="T8" fmla="*/ 1709 w 1733"/>
                <a:gd name="T9" fmla="*/ 375 h 2072"/>
                <a:gd name="T10" fmla="*/ 1733 w 1733"/>
                <a:gd name="T11" fmla="*/ 533 h 2072"/>
                <a:gd name="T12" fmla="*/ 1722 w 1733"/>
                <a:gd name="T13" fmla="*/ 1647 h 2072"/>
                <a:gd name="T14" fmla="*/ 1669 w 1733"/>
                <a:gd name="T15" fmla="*/ 1794 h 2072"/>
                <a:gd name="T16" fmla="*/ 1578 w 1733"/>
                <a:gd name="T17" fmla="*/ 1917 h 2072"/>
                <a:gd name="T18" fmla="*/ 1455 w 1733"/>
                <a:gd name="T19" fmla="*/ 2008 h 2072"/>
                <a:gd name="T20" fmla="*/ 1308 w 1733"/>
                <a:gd name="T21" fmla="*/ 2061 h 2072"/>
                <a:gd name="T22" fmla="*/ 532 w 1733"/>
                <a:gd name="T23" fmla="*/ 2072 h 2072"/>
                <a:gd name="T24" fmla="*/ 374 w 1733"/>
                <a:gd name="T25" fmla="*/ 2049 h 2072"/>
                <a:gd name="T26" fmla="*/ 234 w 1733"/>
                <a:gd name="T27" fmla="*/ 1981 h 2072"/>
                <a:gd name="T28" fmla="*/ 122 w 1733"/>
                <a:gd name="T29" fmla="*/ 1878 h 2072"/>
                <a:gd name="T30" fmla="*/ 42 w 1733"/>
                <a:gd name="T31" fmla="*/ 1747 h 2072"/>
                <a:gd name="T32" fmla="*/ 3 w 1733"/>
                <a:gd name="T33" fmla="*/ 1594 h 2072"/>
                <a:gd name="T34" fmla="*/ 3 w 1733"/>
                <a:gd name="T35" fmla="*/ 479 h 2072"/>
                <a:gd name="T36" fmla="*/ 42 w 1733"/>
                <a:gd name="T37" fmla="*/ 326 h 2072"/>
                <a:gd name="T38" fmla="*/ 122 w 1733"/>
                <a:gd name="T39" fmla="*/ 194 h 2072"/>
                <a:gd name="T40" fmla="*/ 234 w 1733"/>
                <a:gd name="T41" fmla="*/ 91 h 2072"/>
                <a:gd name="T42" fmla="*/ 374 w 1733"/>
                <a:gd name="T43" fmla="*/ 25 h 2072"/>
                <a:gd name="T44" fmla="*/ 532 w 1733"/>
                <a:gd name="T45" fmla="*/ 0 h 2072"/>
                <a:gd name="T46" fmla="*/ 483 w 1733"/>
                <a:gd name="T47" fmla="*/ 121 h 2072"/>
                <a:gd name="T48" fmla="*/ 350 w 1733"/>
                <a:gd name="T49" fmla="*/ 160 h 2072"/>
                <a:gd name="T50" fmla="*/ 239 w 1733"/>
                <a:gd name="T51" fmla="*/ 240 h 2072"/>
                <a:gd name="T52" fmla="*/ 159 w 1733"/>
                <a:gd name="T53" fmla="*/ 351 h 2072"/>
                <a:gd name="T54" fmla="*/ 120 w 1733"/>
                <a:gd name="T55" fmla="*/ 485 h 2072"/>
                <a:gd name="T56" fmla="*/ 120 w 1733"/>
                <a:gd name="T57" fmla="*/ 1588 h 2072"/>
                <a:gd name="T58" fmla="*/ 159 w 1733"/>
                <a:gd name="T59" fmla="*/ 1722 h 2072"/>
                <a:gd name="T60" fmla="*/ 239 w 1733"/>
                <a:gd name="T61" fmla="*/ 1833 h 2072"/>
                <a:gd name="T62" fmla="*/ 350 w 1733"/>
                <a:gd name="T63" fmla="*/ 1912 h 2072"/>
                <a:gd name="T64" fmla="*/ 483 w 1733"/>
                <a:gd name="T65" fmla="*/ 1952 h 2072"/>
                <a:gd name="T66" fmla="*/ 1249 w 1733"/>
                <a:gd name="T67" fmla="*/ 1952 h 2072"/>
                <a:gd name="T68" fmla="*/ 1384 w 1733"/>
                <a:gd name="T69" fmla="*/ 1912 h 2072"/>
                <a:gd name="T70" fmla="*/ 1494 w 1733"/>
                <a:gd name="T71" fmla="*/ 1833 h 2072"/>
                <a:gd name="T72" fmla="*/ 1573 w 1733"/>
                <a:gd name="T73" fmla="*/ 1722 h 2072"/>
                <a:gd name="T74" fmla="*/ 1613 w 1733"/>
                <a:gd name="T75" fmla="*/ 1588 h 2072"/>
                <a:gd name="T76" fmla="*/ 1613 w 1733"/>
                <a:gd name="T77" fmla="*/ 485 h 2072"/>
                <a:gd name="T78" fmla="*/ 1573 w 1733"/>
                <a:gd name="T79" fmla="*/ 351 h 2072"/>
                <a:gd name="T80" fmla="*/ 1494 w 1733"/>
                <a:gd name="T81" fmla="*/ 240 h 2072"/>
                <a:gd name="T82" fmla="*/ 1384 w 1733"/>
                <a:gd name="T83" fmla="*/ 160 h 2072"/>
                <a:gd name="T84" fmla="*/ 1249 w 1733"/>
                <a:gd name="T85" fmla="*/ 121 h 2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33" h="2072">
                  <a:moveTo>
                    <a:pt x="532" y="0"/>
                  </a:moveTo>
                  <a:lnTo>
                    <a:pt x="1201" y="0"/>
                  </a:lnTo>
                  <a:lnTo>
                    <a:pt x="1256" y="4"/>
                  </a:lnTo>
                  <a:lnTo>
                    <a:pt x="1308" y="12"/>
                  </a:lnTo>
                  <a:lnTo>
                    <a:pt x="1359" y="25"/>
                  </a:lnTo>
                  <a:lnTo>
                    <a:pt x="1409" y="42"/>
                  </a:lnTo>
                  <a:lnTo>
                    <a:pt x="1455" y="65"/>
                  </a:lnTo>
                  <a:lnTo>
                    <a:pt x="1499" y="91"/>
                  </a:lnTo>
                  <a:lnTo>
                    <a:pt x="1539" y="123"/>
                  </a:lnTo>
                  <a:lnTo>
                    <a:pt x="1578" y="157"/>
                  </a:lnTo>
                  <a:lnTo>
                    <a:pt x="1612" y="194"/>
                  </a:lnTo>
                  <a:lnTo>
                    <a:pt x="1642" y="236"/>
                  </a:lnTo>
                  <a:lnTo>
                    <a:pt x="1669" y="280"/>
                  </a:lnTo>
                  <a:lnTo>
                    <a:pt x="1691" y="326"/>
                  </a:lnTo>
                  <a:lnTo>
                    <a:pt x="1709" y="375"/>
                  </a:lnTo>
                  <a:lnTo>
                    <a:pt x="1722" y="426"/>
                  </a:lnTo>
                  <a:lnTo>
                    <a:pt x="1731" y="479"/>
                  </a:lnTo>
                  <a:lnTo>
                    <a:pt x="1733" y="533"/>
                  </a:lnTo>
                  <a:lnTo>
                    <a:pt x="1733" y="1539"/>
                  </a:lnTo>
                  <a:lnTo>
                    <a:pt x="1731" y="1594"/>
                  </a:lnTo>
                  <a:lnTo>
                    <a:pt x="1722" y="1647"/>
                  </a:lnTo>
                  <a:lnTo>
                    <a:pt x="1709" y="1698"/>
                  </a:lnTo>
                  <a:lnTo>
                    <a:pt x="1691" y="1747"/>
                  </a:lnTo>
                  <a:lnTo>
                    <a:pt x="1669" y="1794"/>
                  </a:lnTo>
                  <a:lnTo>
                    <a:pt x="1642" y="1837"/>
                  </a:lnTo>
                  <a:lnTo>
                    <a:pt x="1612" y="1878"/>
                  </a:lnTo>
                  <a:lnTo>
                    <a:pt x="1578" y="1917"/>
                  </a:lnTo>
                  <a:lnTo>
                    <a:pt x="1539" y="1951"/>
                  </a:lnTo>
                  <a:lnTo>
                    <a:pt x="1499" y="1981"/>
                  </a:lnTo>
                  <a:lnTo>
                    <a:pt x="1455" y="2008"/>
                  </a:lnTo>
                  <a:lnTo>
                    <a:pt x="1409" y="2030"/>
                  </a:lnTo>
                  <a:lnTo>
                    <a:pt x="1359" y="2049"/>
                  </a:lnTo>
                  <a:lnTo>
                    <a:pt x="1308" y="2061"/>
                  </a:lnTo>
                  <a:lnTo>
                    <a:pt x="1256" y="2070"/>
                  </a:lnTo>
                  <a:lnTo>
                    <a:pt x="1201" y="2072"/>
                  </a:lnTo>
                  <a:lnTo>
                    <a:pt x="532" y="2072"/>
                  </a:lnTo>
                  <a:lnTo>
                    <a:pt x="478" y="2070"/>
                  </a:lnTo>
                  <a:lnTo>
                    <a:pt x="425" y="2061"/>
                  </a:lnTo>
                  <a:lnTo>
                    <a:pt x="374" y="2049"/>
                  </a:lnTo>
                  <a:lnTo>
                    <a:pt x="325" y="2030"/>
                  </a:lnTo>
                  <a:lnTo>
                    <a:pt x="278" y="2008"/>
                  </a:lnTo>
                  <a:lnTo>
                    <a:pt x="234" y="1981"/>
                  </a:lnTo>
                  <a:lnTo>
                    <a:pt x="194" y="1951"/>
                  </a:lnTo>
                  <a:lnTo>
                    <a:pt x="156" y="1917"/>
                  </a:lnTo>
                  <a:lnTo>
                    <a:pt x="122" y="1878"/>
                  </a:lnTo>
                  <a:lnTo>
                    <a:pt x="91" y="1837"/>
                  </a:lnTo>
                  <a:lnTo>
                    <a:pt x="64" y="1794"/>
                  </a:lnTo>
                  <a:lnTo>
                    <a:pt x="42" y="1747"/>
                  </a:lnTo>
                  <a:lnTo>
                    <a:pt x="25" y="1698"/>
                  </a:lnTo>
                  <a:lnTo>
                    <a:pt x="11" y="1647"/>
                  </a:lnTo>
                  <a:lnTo>
                    <a:pt x="3" y="1594"/>
                  </a:lnTo>
                  <a:lnTo>
                    <a:pt x="0" y="1539"/>
                  </a:lnTo>
                  <a:lnTo>
                    <a:pt x="0" y="533"/>
                  </a:lnTo>
                  <a:lnTo>
                    <a:pt x="3" y="479"/>
                  </a:lnTo>
                  <a:lnTo>
                    <a:pt x="11" y="426"/>
                  </a:lnTo>
                  <a:lnTo>
                    <a:pt x="25" y="375"/>
                  </a:lnTo>
                  <a:lnTo>
                    <a:pt x="42" y="326"/>
                  </a:lnTo>
                  <a:lnTo>
                    <a:pt x="64" y="280"/>
                  </a:lnTo>
                  <a:lnTo>
                    <a:pt x="91" y="236"/>
                  </a:lnTo>
                  <a:lnTo>
                    <a:pt x="122" y="194"/>
                  </a:lnTo>
                  <a:lnTo>
                    <a:pt x="156" y="157"/>
                  </a:lnTo>
                  <a:lnTo>
                    <a:pt x="194" y="123"/>
                  </a:lnTo>
                  <a:lnTo>
                    <a:pt x="234" y="91"/>
                  </a:lnTo>
                  <a:lnTo>
                    <a:pt x="278" y="65"/>
                  </a:lnTo>
                  <a:lnTo>
                    <a:pt x="325" y="42"/>
                  </a:lnTo>
                  <a:lnTo>
                    <a:pt x="374" y="25"/>
                  </a:lnTo>
                  <a:lnTo>
                    <a:pt x="425" y="12"/>
                  </a:lnTo>
                  <a:lnTo>
                    <a:pt x="478" y="4"/>
                  </a:lnTo>
                  <a:lnTo>
                    <a:pt x="532" y="0"/>
                  </a:lnTo>
                  <a:close/>
                  <a:moveTo>
                    <a:pt x="1201" y="118"/>
                  </a:moveTo>
                  <a:lnTo>
                    <a:pt x="532" y="118"/>
                  </a:lnTo>
                  <a:lnTo>
                    <a:pt x="483" y="121"/>
                  </a:lnTo>
                  <a:lnTo>
                    <a:pt x="436" y="129"/>
                  </a:lnTo>
                  <a:lnTo>
                    <a:pt x="393" y="143"/>
                  </a:lnTo>
                  <a:lnTo>
                    <a:pt x="350" y="160"/>
                  </a:lnTo>
                  <a:lnTo>
                    <a:pt x="310" y="183"/>
                  </a:lnTo>
                  <a:lnTo>
                    <a:pt x="273" y="209"/>
                  </a:lnTo>
                  <a:lnTo>
                    <a:pt x="239" y="240"/>
                  </a:lnTo>
                  <a:lnTo>
                    <a:pt x="209" y="274"/>
                  </a:lnTo>
                  <a:lnTo>
                    <a:pt x="182" y="311"/>
                  </a:lnTo>
                  <a:lnTo>
                    <a:pt x="159" y="351"/>
                  </a:lnTo>
                  <a:lnTo>
                    <a:pt x="141" y="394"/>
                  </a:lnTo>
                  <a:lnTo>
                    <a:pt x="128" y="439"/>
                  </a:lnTo>
                  <a:lnTo>
                    <a:pt x="120" y="485"/>
                  </a:lnTo>
                  <a:lnTo>
                    <a:pt x="118" y="533"/>
                  </a:lnTo>
                  <a:lnTo>
                    <a:pt x="118" y="1539"/>
                  </a:lnTo>
                  <a:lnTo>
                    <a:pt x="120" y="1588"/>
                  </a:lnTo>
                  <a:lnTo>
                    <a:pt x="128" y="1635"/>
                  </a:lnTo>
                  <a:lnTo>
                    <a:pt x="141" y="1680"/>
                  </a:lnTo>
                  <a:lnTo>
                    <a:pt x="159" y="1722"/>
                  </a:lnTo>
                  <a:lnTo>
                    <a:pt x="182" y="1762"/>
                  </a:lnTo>
                  <a:lnTo>
                    <a:pt x="209" y="1799"/>
                  </a:lnTo>
                  <a:lnTo>
                    <a:pt x="239" y="1833"/>
                  </a:lnTo>
                  <a:lnTo>
                    <a:pt x="273" y="1863"/>
                  </a:lnTo>
                  <a:lnTo>
                    <a:pt x="310" y="1890"/>
                  </a:lnTo>
                  <a:lnTo>
                    <a:pt x="350" y="1912"/>
                  </a:lnTo>
                  <a:lnTo>
                    <a:pt x="393" y="1931"/>
                  </a:lnTo>
                  <a:lnTo>
                    <a:pt x="436" y="1944"/>
                  </a:lnTo>
                  <a:lnTo>
                    <a:pt x="483" y="1952"/>
                  </a:lnTo>
                  <a:lnTo>
                    <a:pt x="532" y="1955"/>
                  </a:lnTo>
                  <a:lnTo>
                    <a:pt x="1201" y="1955"/>
                  </a:lnTo>
                  <a:lnTo>
                    <a:pt x="1249" y="1952"/>
                  </a:lnTo>
                  <a:lnTo>
                    <a:pt x="1296" y="1944"/>
                  </a:lnTo>
                  <a:lnTo>
                    <a:pt x="1341" y="1931"/>
                  </a:lnTo>
                  <a:lnTo>
                    <a:pt x="1384" y="1912"/>
                  </a:lnTo>
                  <a:lnTo>
                    <a:pt x="1424" y="1890"/>
                  </a:lnTo>
                  <a:lnTo>
                    <a:pt x="1460" y="1863"/>
                  </a:lnTo>
                  <a:lnTo>
                    <a:pt x="1494" y="1833"/>
                  </a:lnTo>
                  <a:lnTo>
                    <a:pt x="1525" y="1799"/>
                  </a:lnTo>
                  <a:lnTo>
                    <a:pt x="1551" y="1762"/>
                  </a:lnTo>
                  <a:lnTo>
                    <a:pt x="1573" y="1722"/>
                  </a:lnTo>
                  <a:lnTo>
                    <a:pt x="1592" y="1680"/>
                  </a:lnTo>
                  <a:lnTo>
                    <a:pt x="1604" y="1635"/>
                  </a:lnTo>
                  <a:lnTo>
                    <a:pt x="1613" y="1588"/>
                  </a:lnTo>
                  <a:lnTo>
                    <a:pt x="1616" y="1539"/>
                  </a:lnTo>
                  <a:lnTo>
                    <a:pt x="1616" y="533"/>
                  </a:lnTo>
                  <a:lnTo>
                    <a:pt x="1613" y="485"/>
                  </a:lnTo>
                  <a:lnTo>
                    <a:pt x="1604" y="439"/>
                  </a:lnTo>
                  <a:lnTo>
                    <a:pt x="1592" y="394"/>
                  </a:lnTo>
                  <a:lnTo>
                    <a:pt x="1573" y="351"/>
                  </a:lnTo>
                  <a:lnTo>
                    <a:pt x="1551" y="311"/>
                  </a:lnTo>
                  <a:lnTo>
                    <a:pt x="1525" y="274"/>
                  </a:lnTo>
                  <a:lnTo>
                    <a:pt x="1494" y="240"/>
                  </a:lnTo>
                  <a:lnTo>
                    <a:pt x="1460" y="209"/>
                  </a:lnTo>
                  <a:lnTo>
                    <a:pt x="1424" y="183"/>
                  </a:lnTo>
                  <a:lnTo>
                    <a:pt x="1384" y="160"/>
                  </a:lnTo>
                  <a:lnTo>
                    <a:pt x="1341" y="143"/>
                  </a:lnTo>
                  <a:lnTo>
                    <a:pt x="1296" y="129"/>
                  </a:lnTo>
                  <a:lnTo>
                    <a:pt x="1249" y="121"/>
                  </a:lnTo>
                  <a:lnTo>
                    <a:pt x="1201" y="11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43"/>
            <p:cNvSpPr>
              <a:spLocks noEditPoints="1"/>
            </p:cNvSpPr>
            <p:nvPr/>
          </p:nvSpPr>
          <p:spPr bwMode="auto">
            <a:xfrm>
              <a:off x="1466057" y="1961660"/>
              <a:ext cx="158750" cy="57150"/>
            </a:xfrm>
            <a:custGeom>
              <a:avLst/>
              <a:gdLst>
                <a:gd name="T0" fmla="*/ 118 w 902"/>
                <a:gd name="T1" fmla="*/ 205 h 322"/>
                <a:gd name="T2" fmla="*/ 784 w 902"/>
                <a:gd name="T3" fmla="*/ 205 h 322"/>
                <a:gd name="T4" fmla="*/ 784 w 902"/>
                <a:gd name="T5" fmla="*/ 118 h 322"/>
                <a:gd name="T6" fmla="*/ 118 w 902"/>
                <a:gd name="T7" fmla="*/ 118 h 322"/>
                <a:gd name="T8" fmla="*/ 118 w 902"/>
                <a:gd name="T9" fmla="*/ 205 h 322"/>
                <a:gd name="T10" fmla="*/ 843 w 902"/>
                <a:gd name="T11" fmla="*/ 322 h 322"/>
                <a:gd name="T12" fmla="*/ 0 w 902"/>
                <a:gd name="T13" fmla="*/ 322 h 322"/>
                <a:gd name="T14" fmla="*/ 0 w 902"/>
                <a:gd name="T15" fmla="*/ 0 h 322"/>
                <a:gd name="T16" fmla="*/ 902 w 902"/>
                <a:gd name="T17" fmla="*/ 0 h 322"/>
                <a:gd name="T18" fmla="*/ 902 w 902"/>
                <a:gd name="T19" fmla="*/ 322 h 322"/>
                <a:gd name="T20" fmla="*/ 843 w 902"/>
                <a:gd name="T21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2" h="322">
                  <a:moveTo>
                    <a:pt x="118" y="205"/>
                  </a:moveTo>
                  <a:lnTo>
                    <a:pt x="784" y="205"/>
                  </a:lnTo>
                  <a:lnTo>
                    <a:pt x="784" y="118"/>
                  </a:lnTo>
                  <a:lnTo>
                    <a:pt x="118" y="118"/>
                  </a:lnTo>
                  <a:lnTo>
                    <a:pt x="118" y="205"/>
                  </a:lnTo>
                  <a:close/>
                  <a:moveTo>
                    <a:pt x="843" y="322"/>
                  </a:moveTo>
                  <a:lnTo>
                    <a:pt x="0" y="322"/>
                  </a:lnTo>
                  <a:lnTo>
                    <a:pt x="0" y="0"/>
                  </a:lnTo>
                  <a:lnTo>
                    <a:pt x="902" y="0"/>
                  </a:lnTo>
                  <a:lnTo>
                    <a:pt x="902" y="322"/>
                  </a:lnTo>
                  <a:lnTo>
                    <a:pt x="843" y="32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44"/>
            <p:cNvSpPr>
              <a:spLocks/>
            </p:cNvSpPr>
            <p:nvPr/>
          </p:nvSpPr>
          <p:spPr bwMode="auto">
            <a:xfrm>
              <a:off x="1200944" y="1652098"/>
              <a:ext cx="198437" cy="19050"/>
            </a:xfrm>
            <a:custGeom>
              <a:avLst/>
              <a:gdLst>
                <a:gd name="T0" fmla="*/ 57 w 1124"/>
                <a:gd name="T1" fmla="*/ 112 h 112"/>
                <a:gd name="T2" fmla="*/ 39 w 1124"/>
                <a:gd name="T3" fmla="*/ 110 h 112"/>
                <a:gd name="T4" fmla="*/ 24 w 1124"/>
                <a:gd name="T5" fmla="*/ 101 h 112"/>
                <a:gd name="T6" fmla="*/ 11 w 1124"/>
                <a:gd name="T7" fmla="*/ 90 h 112"/>
                <a:gd name="T8" fmla="*/ 4 w 1124"/>
                <a:gd name="T9" fmla="*/ 73 h 112"/>
                <a:gd name="T10" fmla="*/ 0 w 1124"/>
                <a:gd name="T11" fmla="*/ 55 h 112"/>
                <a:gd name="T12" fmla="*/ 4 w 1124"/>
                <a:gd name="T13" fmla="*/ 38 h 112"/>
                <a:gd name="T14" fmla="*/ 11 w 1124"/>
                <a:gd name="T15" fmla="*/ 22 h 112"/>
                <a:gd name="T16" fmla="*/ 24 w 1124"/>
                <a:gd name="T17" fmla="*/ 10 h 112"/>
                <a:gd name="T18" fmla="*/ 39 w 1124"/>
                <a:gd name="T19" fmla="*/ 2 h 112"/>
                <a:gd name="T20" fmla="*/ 57 w 1124"/>
                <a:gd name="T21" fmla="*/ 0 h 112"/>
                <a:gd name="T22" fmla="*/ 1067 w 1124"/>
                <a:gd name="T23" fmla="*/ 0 h 112"/>
                <a:gd name="T24" fmla="*/ 1085 w 1124"/>
                <a:gd name="T25" fmla="*/ 2 h 112"/>
                <a:gd name="T26" fmla="*/ 1100 w 1124"/>
                <a:gd name="T27" fmla="*/ 10 h 112"/>
                <a:gd name="T28" fmla="*/ 1113 w 1124"/>
                <a:gd name="T29" fmla="*/ 22 h 112"/>
                <a:gd name="T30" fmla="*/ 1120 w 1124"/>
                <a:gd name="T31" fmla="*/ 38 h 112"/>
                <a:gd name="T32" fmla="*/ 1124 w 1124"/>
                <a:gd name="T33" fmla="*/ 55 h 112"/>
                <a:gd name="T34" fmla="*/ 1120 w 1124"/>
                <a:gd name="T35" fmla="*/ 73 h 112"/>
                <a:gd name="T36" fmla="*/ 1113 w 1124"/>
                <a:gd name="T37" fmla="*/ 90 h 112"/>
                <a:gd name="T38" fmla="*/ 1100 w 1124"/>
                <a:gd name="T39" fmla="*/ 101 h 112"/>
                <a:gd name="T40" fmla="*/ 1085 w 1124"/>
                <a:gd name="T41" fmla="*/ 110 h 112"/>
                <a:gd name="T42" fmla="*/ 1067 w 1124"/>
                <a:gd name="T43" fmla="*/ 112 h 112"/>
                <a:gd name="T44" fmla="*/ 57 w 1124"/>
                <a:gd name="T4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4" h="112">
                  <a:moveTo>
                    <a:pt x="57" y="112"/>
                  </a:moveTo>
                  <a:lnTo>
                    <a:pt x="39" y="110"/>
                  </a:lnTo>
                  <a:lnTo>
                    <a:pt x="24" y="101"/>
                  </a:lnTo>
                  <a:lnTo>
                    <a:pt x="11" y="90"/>
                  </a:lnTo>
                  <a:lnTo>
                    <a:pt x="4" y="73"/>
                  </a:lnTo>
                  <a:lnTo>
                    <a:pt x="0" y="55"/>
                  </a:lnTo>
                  <a:lnTo>
                    <a:pt x="4" y="38"/>
                  </a:lnTo>
                  <a:lnTo>
                    <a:pt x="11" y="22"/>
                  </a:lnTo>
                  <a:lnTo>
                    <a:pt x="24" y="10"/>
                  </a:lnTo>
                  <a:lnTo>
                    <a:pt x="39" y="2"/>
                  </a:lnTo>
                  <a:lnTo>
                    <a:pt x="57" y="0"/>
                  </a:lnTo>
                  <a:lnTo>
                    <a:pt x="1067" y="0"/>
                  </a:lnTo>
                  <a:lnTo>
                    <a:pt x="1085" y="2"/>
                  </a:lnTo>
                  <a:lnTo>
                    <a:pt x="1100" y="10"/>
                  </a:lnTo>
                  <a:lnTo>
                    <a:pt x="1113" y="22"/>
                  </a:lnTo>
                  <a:lnTo>
                    <a:pt x="1120" y="38"/>
                  </a:lnTo>
                  <a:lnTo>
                    <a:pt x="1124" y="55"/>
                  </a:lnTo>
                  <a:lnTo>
                    <a:pt x="1120" y="73"/>
                  </a:lnTo>
                  <a:lnTo>
                    <a:pt x="1113" y="90"/>
                  </a:lnTo>
                  <a:lnTo>
                    <a:pt x="1100" y="101"/>
                  </a:lnTo>
                  <a:lnTo>
                    <a:pt x="1085" y="110"/>
                  </a:lnTo>
                  <a:lnTo>
                    <a:pt x="1067" y="112"/>
                  </a:lnTo>
                  <a:lnTo>
                    <a:pt x="57" y="11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45"/>
            <p:cNvSpPr>
              <a:spLocks/>
            </p:cNvSpPr>
            <p:nvPr/>
          </p:nvSpPr>
          <p:spPr bwMode="auto">
            <a:xfrm>
              <a:off x="1194594" y="1679085"/>
              <a:ext cx="173037" cy="107950"/>
            </a:xfrm>
            <a:custGeom>
              <a:avLst/>
              <a:gdLst>
                <a:gd name="T0" fmla="*/ 28 w 987"/>
                <a:gd name="T1" fmla="*/ 106 h 619"/>
                <a:gd name="T2" fmla="*/ 16 w 987"/>
                <a:gd name="T3" fmla="*/ 96 h 619"/>
                <a:gd name="T4" fmla="*/ 6 w 987"/>
                <a:gd name="T5" fmla="*/ 84 h 619"/>
                <a:gd name="T6" fmla="*/ 1 w 987"/>
                <a:gd name="T7" fmla="*/ 71 h 619"/>
                <a:gd name="T8" fmla="*/ 0 w 987"/>
                <a:gd name="T9" fmla="*/ 56 h 619"/>
                <a:gd name="T10" fmla="*/ 1 w 987"/>
                <a:gd name="T11" fmla="*/ 42 h 619"/>
                <a:gd name="T12" fmla="*/ 7 w 987"/>
                <a:gd name="T13" fmla="*/ 28 h 619"/>
                <a:gd name="T14" fmla="*/ 16 w 987"/>
                <a:gd name="T15" fmla="*/ 16 h 619"/>
                <a:gd name="T16" fmla="*/ 28 w 987"/>
                <a:gd name="T17" fmla="*/ 7 h 619"/>
                <a:gd name="T18" fmla="*/ 42 w 987"/>
                <a:gd name="T19" fmla="*/ 2 h 619"/>
                <a:gd name="T20" fmla="*/ 56 w 987"/>
                <a:gd name="T21" fmla="*/ 0 h 619"/>
                <a:gd name="T22" fmla="*/ 70 w 987"/>
                <a:gd name="T23" fmla="*/ 2 h 619"/>
                <a:gd name="T24" fmla="*/ 84 w 987"/>
                <a:gd name="T25" fmla="*/ 7 h 619"/>
                <a:gd name="T26" fmla="*/ 959 w 987"/>
                <a:gd name="T27" fmla="*/ 514 h 619"/>
                <a:gd name="T28" fmla="*/ 971 w 987"/>
                <a:gd name="T29" fmla="*/ 523 h 619"/>
                <a:gd name="T30" fmla="*/ 980 w 987"/>
                <a:gd name="T31" fmla="*/ 534 h 619"/>
                <a:gd name="T32" fmla="*/ 985 w 987"/>
                <a:gd name="T33" fmla="*/ 548 h 619"/>
                <a:gd name="T34" fmla="*/ 987 w 987"/>
                <a:gd name="T35" fmla="*/ 562 h 619"/>
                <a:gd name="T36" fmla="*/ 985 w 987"/>
                <a:gd name="T37" fmla="*/ 577 h 619"/>
                <a:gd name="T38" fmla="*/ 980 w 987"/>
                <a:gd name="T39" fmla="*/ 591 h 619"/>
                <a:gd name="T40" fmla="*/ 970 w 987"/>
                <a:gd name="T41" fmla="*/ 603 h 619"/>
                <a:gd name="T42" fmla="*/ 958 w 987"/>
                <a:gd name="T43" fmla="*/ 612 h 619"/>
                <a:gd name="T44" fmla="*/ 945 w 987"/>
                <a:gd name="T45" fmla="*/ 617 h 619"/>
                <a:gd name="T46" fmla="*/ 932 w 987"/>
                <a:gd name="T47" fmla="*/ 619 h 619"/>
                <a:gd name="T48" fmla="*/ 917 w 987"/>
                <a:gd name="T49" fmla="*/ 617 h 619"/>
                <a:gd name="T50" fmla="*/ 903 w 987"/>
                <a:gd name="T51" fmla="*/ 612 h 619"/>
                <a:gd name="T52" fmla="*/ 28 w 987"/>
                <a:gd name="T53" fmla="*/ 106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7" h="619">
                  <a:moveTo>
                    <a:pt x="28" y="106"/>
                  </a:moveTo>
                  <a:lnTo>
                    <a:pt x="16" y="96"/>
                  </a:lnTo>
                  <a:lnTo>
                    <a:pt x="6" y="84"/>
                  </a:lnTo>
                  <a:lnTo>
                    <a:pt x="1" y="71"/>
                  </a:lnTo>
                  <a:lnTo>
                    <a:pt x="0" y="56"/>
                  </a:lnTo>
                  <a:lnTo>
                    <a:pt x="1" y="42"/>
                  </a:lnTo>
                  <a:lnTo>
                    <a:pt x="7" y="28"/>
                  </a:lnTo>
                  <a:lnTo>
                    <a:pt x="16" y="16"/>
                  </a:lnTo>
                  <a:lnTo>
                    <a:pt x="28" y="7"/>
                  </a:lnTo>
                  <a:lnTo>
                    <a:pt x="42" y="2"/>
                  </a:lnTo>
                  <a:lnTo>
                    <a:pt x="56" y="0"/>
                  </a:lnTo>
                  <a:lnTo>
                    <a:pt x="70" y="2"/>
                  </a:lnTo>
                  <a:lnTo>
                    <a:pt x="84" y="7"/>
                  </a:lnTo>
                  <a:lnTo>
                    <a:pt x="959" y="514"/>
                  </a:lnTo>
                  <a:lnTo>
                    <a:pt x="971" y="523"/>
                  </a:lnTo>
                  <a:lnTo>
                    <a:pt x="980" y="534"/>
                  </a:lnTo>
                  <a:lnTo>
                    <a:pt x="985" y="548"/>
                  </a:lnTo>
                  <a:lnTo>
                    <a:pt x="987" y="562"/>
                  </a:lnTo>
                  <a:lnTo>
                    <a:pt x="985" y="577"/>
                  </a:lnTo>
                  <a:lnTo>
                    <a:pt x="980" y="591"/>
                  </a:lnTo>
                  <a:lnTo>
                    <a:pt x="970" y="603"/>
                  </a:lnTo>
                  <a:lnTo>
                    <a:pt x="958" y="612"/>
                  </a:lnTo>
                  <a:lnTo>
                    <a:pt x="945" y="617"/>
                  </a:lnTo>
                  <a:lnTo>
                    <a:pt x="932" y="619"/>
                  </a:lnTo>
                  <a:lnTo>
                    <a:pt x="917" y="617"/>
                  </a:lnTo>
                  <a:lnTo>
                    <a:pt x="903" y="612"/>
                  </a:lnTo>
                  <a:lnTo>
                    <a:pt x="28" y="10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46"/>
            <p:cNvSpPr>
              <a:spLocks/>
            </p:cNvSpPr>
            <p:nvPr/>
          </p:nvSpPr>
          <p:spPr bwMode="auto">
            <a:xfrm>
              <a:off x="1175544" y="1698135"/>
              <a:ext cx="106362" cy="171450"/>
            </a:xfrm>
            <a:custGeom>
              <a:avLst/>
              <a:gdLst>
                <a:gd name="T0" fmla="*/ 7 w 610"/>
                <a:gd name="T1" fmla="*/ 85 h 976"/>
                <a:gd name="T2" fmla="*/ 1 w 610"/>
                <a:gd name="T3" fmla="*/ 71 h 976"/>
                <a:gd name="T4" fmla="*/ 0 w 610"/>
                <a:gd name="T5" fmla="*/ 57 h 976"/>
                <a:gd name="T6" fmla="*/ 2 w 610"/>
                <a:gd name="T7" fmla="*/ 42 h 976"/>
                <a:gd name="T8" fmla="*/ 7 w 610"/>
                <a:gd name="T9" fmla="*/ 29 h 976"/>
                <a:gd name="T10" fmla="*/ 16 w 610"/>
                <a:gd name="T11" fmla="*/ 17 h 976"/>
                <a:gd name="T12" fmla="*/ 28 w 610"/>
                <a:gd name="T13" fmla="*/ 7 h 976"/>
                <a:gd name="T14" fmla="*/ 42 w 610"/>
                <a:gd name="T15" fmla="*/ 2 h 976"/>
                <a:gd name="T16" fmla="*/ 57 w 610"/>
                <a:gd name="T17" fmla="*/ 0 h 976"/>
                <a:gd name="T18" fmla="*/ 70 w 610"/>
                <a:gd name="T19" fmla="*/ 2 h 976"/>
                <a:gd name="T20" fmla="*/ 83 w 610"/>
                <a:gd name="T21" fmla="*/ 7 h 976"/>
                <a:gd name="T22" fmla="*/ 95 w 610"/>
                <a:gd name="T23" fmla="*/ 17 h 976"/>
                <a:gd name="T24" fmla="*/ 105 w 610"/>
                <a:gd name="T25" fmla="*/ 29 h 976"/>
                <a:gd name="T26" fmla="*/ 602 w 610"/>
                <a:gd name="T27" fmla="*/ 892 h 976"/>
                <a:gd name="T28" fmla="*/ 607 w 610"/>
                <a:gd name="T29" fmla="*/ 906 h 976"/>
                <a:gd name="T30" fmla="*/ 610 w 610"/>
                <a:gd name="T31" fmla="*/ 921 h 976"/>
                <a:gd name="T32" fmla="*/ 607 w 610"/>
                <a:gd name="T33" fmla="*/ 935 h 976"/>
                <a:gd name="T34" fmla="*/ 602 w 610"/>
                <a:gd name="T35" fmla="*/ 948 h 976"/>
                <a:gd name="T36" fmla="*/ 593 w 610"/>
                <a:gd name="T37" fmla="*/ 960 h 976"/>
                <a:gd name="T38" fmla="*/ 581 w 610"/>
                <a:gd name="T39" fmla="*/ 969 h 976"/>
                <a:gd name="T40" fmla="*/ 567 w 610"/>
                <a:gd name="T41" fmla="*/ 975 h 976"/>
                <a:gd name="T42" fmla="*/ 553 w 610"/>
                <a:gd name="T43" fmla="*/ 976 h 976"/>
                <a:gd name="T44" fmla="*/ 539 w 610"/>
                <a:gd name="T45" fmla="*/ 974 h 976"/>
                <a:gd name="T46" fmla="*/ 525 w 610"/>
                <a:gd name="T47" fmla="*/ 969 h 976"/>
                <a:gd name="T48" fmla="*/ 513 w 610"/>
                <a:gd name="T49" fmla="*/ 960 h 976"/>
                <a:gd name="T50" fmla="*/ 505 w 610"/>
                <a:gd name="T51" fmla="*/ 948 h 976"/>
                <a:gd name="T52" fmla="*/ 7 w 610"/>
                <a:gd name="T53" fmla="*/ 85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0" h="976">
                  <a:moveTo>
                    <a:pt x="7" y="85"/>
                  </a:moveTo>
                  <a:lnTo>
                    <a:pt x="1" y="71"/>
                  </a:lnTo>
                  <a:lnTo>
                    <a:pt x="0" y="57"/>
                  </a:lnTo>
                  <a:lnTo>
                    <a:pt x="2" y="42"/>
                  </a:lnTo>
                  <a:lnTo>
                    <a:pt x="7" y="29"/>
                  </a:lnTo>
                  <a:lnTo>
                    <a:pt x="16" y="17"/>
                  </a:lnTo>
                  <a:lnTo>
                    <a:pt x="28" y="7"/>
                  </a:lnTo>
                  <a:lnTo>
                    <a:pt x="42" y="2"/>
                  </a:lnTo>
                  <a:lnTo>
                    <a:pt x="57" y="0"/>
                  </a:lnTo>
                  <a:lnTo>
                    <a:pt x="70" y="2"/>
                  </a:lnTo>
                  <a:lnTo>
                    <a:pt x="83" y="7"/>
                  </a:lnTo>
                  <a:lnTo>
                    <a:pt x="95" y="17"/>
                  </a:lnTo>
                  <a:lnTo>
                    <a:pt x="105" y="29"/>
                  </a:lnTo>
                  <a:lnTo>
                    <a:pt x="602" y="892"/>
                  </a:lnTo>
                  <a:lnTo>
                    <a:pt x="607" y="906"/>
                  </a:lnTo>
                  <a:lnTo>
                    <a:pt x="610" y="921"/>
                  </a:lnTo>
                  <a:lnTo>
                    <a:pt x="607" y="935"/>
                  </a:lnTo>
                  <a:lnTo>
                    <a:pt x="602" y="948"/>
                  </a:lnTo>
                  <a:lnTo>
                    <a:pt x="593" y="960"/>
                  </a:lnTo>
                  <a:lnTo>
                    <a:pt x="581" y="969"/>
                  </a:lnTo>
                  <a:lnTo>
                    <a:pt x="567" y="975"/>
                  </a:lnTo>
                  <a:lnTo>
                    <a:pt x="553" y="976"/>
                  </a:lnTo>
                  <a:lnTo>
                    <a:pt x="539" y="974"/>
                  </a:lnTo>
                  <a:lnTo>
                    <a:pt x="525" y="969"/>
                  </a:lnTo>
                  <a:lnTo>
                    <a:pt x="513" y="960"/>
                  </a:lnTo>
                  <a:lnTo>
                    <a:pt x="505" y="948"/>
                  </a:lnTo>
                  <a:lnTo>
                    <a:pt x="7" y="8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47"/>
            <p:cNvSpPr>
              <a:spLocks/>
            </p:cNvSpPr>
            <p:nvPr/>
          </p:nvSpPr>
          <p:spPr bwMode="auto">
            <a:xfrm>
              <a:off x="1148557" y="1704485"/>
              <a:ext cx="19050" cy="198438"/>
            </a:xfrm>
            <a:custGeom>
              <a:avLst/>
              <a:gdLst>
                <a:gd name="T0" fmla="*/ 112 w 112"/>
                <a:gd name="T1" fmla="*/ 1068 h 1125"/>
                <a:gd name="T2" fmla="*/ 110 w 112"/>
                <a:gd name="T3" fmla="*/ 1087 h 1125"/>
                <a:gd name="T4" fmla="*/ 102 w 112"/>
                <a:gd name="T5" fmla="*/ 1102 h 1125"/>
                <a:gd name="T6" fmla="*/ 90 w 112"/>
                <a:gd name="T7" fmla="*/ 1114 h 1125"/>
                <a:gd name="T8" fmla="*/ 74 w 112"/>
                <a:gd name="T9" fmla="*/ 1122 h 1125"/>
                <a:gd name="T10" fmla="*/ 56 w 112"/>
                <a:gd name="T11" fmla="*/ 1125 h 1125"/>
                <a:gd name="T12" fmla="*/ 38 w 112"/>
                <a:gd name="T13" fmla="*/ 1122 h 1125"/>
                <a:gd name="T14" fmla="*/ 22 w 112"/>
                <a:gd name="T15" fmla="*/ 1114 h 1125"/>
                <a:gd name="T16" fmla="*/ 11 w 112"/>
                <a:gd name="T17" fmla="*/ 1102 h 1125"/>
                <a:gd name="T18" fmla="*/ 2 w 112"/>
                <a:gd name="T19" fmla="*/ 1087 h 1125"/>
                <a:gd name="T20" fmla="*/ 0 w 112"/>
                <a:gd name="T21" fmla="*/ 1068 h 1125"/>
                <a:gd name="T22" fmla="*/ 0 w 112"/>
                <a:gd name="T23" fmla="*/ 56 h 1125"/>
                <a:gd name="T24" fmla="*/ 2 w 112"/>
                <a:gd name="T25" fmla="*/ 38 h 1125"/>
                <a:gd name="T26" fmla="*/ 11 w 112"/>
                <a:gd name="T27" fmla="*/ 23 h 1125"/>
                <a:gd name="T28" fmla="*/ 22 w 112"/>
                <a:gd name="T29" fmla="*/ 10 h 1125"/>
                <a:gd name="T30" fmla="*/ 38 w 112"/>
                <a:gd name="T31" fmla="*/ 3 h 1125"/>
                <a:gd name="T32" fmla="*/ 56 w 112"/>
                <a:gd name="T33" fmla="*/ 0 h 1125"/>
                <a:gd name="T34" fmla="*/ 74 w 112"/>
                <a:gd name="T35" fmla="*/ 3 h 1125"/>
                <a:gd name="T36" fmla="*/ 90 w 112"/>
                <a:gd name="T37" fmla="*/ 10 h 1125"/>
                <a:gd name="T38" fmla="*/ 102 w 112"/>
                <a:gd name="T39" fmla="*/ 23 h 1125"/>
                <a:gd name="T40" fmla="*/ 110 w 112"/>
                <a:gd name="T41" fmla="*/ 38 h 1125"/>
                <a:gd name="T42" fmla="*/ 112 w 112"/>
                <a:gd name="T43" fmla="*/ 56 h 1125"/>
                <a:gd name="T44" fmla="*/ 112 w 112"/>
                <a:gd name="T45" fmla="*/ 1068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125">
                  <a:moveTo>
                    <a:pt x="112" y="1068"/>
                  </a:moveTo>
                  <a:lnTo>
                    <a:pt x="110" y="1087"/>
                  </a:lnTo>
                  <a:lnTo>
                    <a:pt x="102" y="1102"/>
                  </a:lnTo>
                  <a:lnTo>
                    <a:pt x="90" y="1114"/>
                  </a:lnTo>
                  <a:lnTo>
                    <a:pt x="74" y="1122"/>
                  </a:lnTo>
                  <a:lnTo>
                    <a:pt x="56" y="1125"/>
                  </a:lnTo>
                  <a:lnTo>
                    <a:pt x="38" y="1122"/>
                  </a:lnTo>
                  <a:lnTo>
                    <a:pt x="22" y="1114"/>
                  </a:lnTo>
                  <a:lnTo>
                    <a:pt x="11" y="1102"/>
                  </a:lnTo>
                  <a:lnTo>
                    <a:pt x="2" y="1087"/>
                  </a:lnTo>
                  <a:lnTo>
                    <a:pt x="0" y="106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11" y="23"/>
                  </a:lnTo>
                  <a:lnTo>
                    <a:pt x="22" y="10"/>
                  </a:lnTo>
                  <a:lnTo>
                    <a:pt x="38" y="3"/>
                  </a:lnTo>
                  <a:lnTo>
                    <a:pt x="56" y="0"/>
                  </a:lnTo>
                  <a:lnTo>
                    <a:pt x="74" y="3"/>
                  </a:lnTo>
                  <a:lnTo>
                    <a:pt x="90" y="10"/>
                  </a:lnTo>
                  <a:lnTo>
                    <a:pt x="102" y="23"/>
                  </a:lnTo>
                  <a:lnTo>
                    <a:pt x="110" y="38"/>
                  </a:lnTo>
                  <a:lnTo>
                    <a:pt x="112" y="56"/>
                  </a:lnTo>
                  <a:lnTo>
                    <a:pt x="112" y="106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272" y="1799850"/>
            <a:ext cx="1198384" cy="11983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29" y="1795212"/>
            <a:ext cx="1202358" cy="1202358"/>
          </a:xfrm>
          <a:prstGeom prst="rect">
            <a:avLst/>
          </a:prstGeom>
        </p:spPr>
      </p:pic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352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/>
              <a:t>Правила проведения центром оценки квалификаций независимой оценки квалификации в форме профессионального экзамена 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770389" y="1752600"/>
            <a:ext cx="10615735" cy="703749"/>
          </a:xfrm>
          <a:custGeom>
            <a:avLst/>
            <a:gdLst>
              <a:gd name="connsiteX0" fmla="*/ 0 w 8357894"/>
              <a:gd name="connsiteY0" fmla="*/ 0 h 588550"/>
              <a:gd name="connsiteX1" fmla="*/ 8357894 w 8357894"/>
              <a:gd name="connsiteY1" fmla="*/ 0 h 588550"/>
              <a:gd name="connsiteX2" fmla="*/ 8357894 w 8357894"/>
              <a:gd name="connsiteY2" fmla="*/ 588550 h 588550"/>
              <a:gd name="connsiteX3" fmla="*/ 0 w 8357894"/>
              <a:gd name="connsiteY3" fmla="*/ 588550 h 588550"/>
              <a:gd name="connsiteX4" fmla="*/ 0 w 8357894"/>
              <a:gd name="connsiteY4" fmla="*/ 0 h 5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7894" h="588550">
                <a:moveTo>
                  <a:pt x="0" y="0"/>
                </a:moveTo>
                <a:lnTo>
                  <a:pt x="8357894" y="0"/>
                </a:lnTo>
                <a:lnTo>
                  <a:pt x="8357894" y="588550"/>
                </a:lnTo>
                <a:lnTo>
                  <a:pt x="0" y="588550"/>
                </a:lnTo>
                <a:lnTo>
                  <a:pt x="0" y="0"/>
                </a:lnTo>
                <a:close/>
              </a:path>
            </a:pathLst>
          </a:custGeom>
          <a:solidFill>
            <a:srgbClr val="1F4E7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95" tIns="24130" rIns="36195" bIns="2413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>
                <a:solidFill>
                  <a:schemeClr val="bg1"/>
                </a:solidFill>
              </a:rPr>
              <a:t>Настоящие правила устанавливают порядок и понятия проведения центром оценки квалификации профессионального экзамена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1091829" y="2456349"/>
            <a:ext cx="835789" cy="44141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41412"/>
                </a:lnTo>
                <a:lnTo>
                  <a:pt x="835789" y="441412"/>
                </a:lnTo>
              </a:path>
            </a:pathLst>
          </a:cu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олилиния 7"/>
          <p:cNvSpPr/>
          <p:nvPr/>
        </p:nvSpPr>
        <p:spPr>
          <a:xfrm>
            <a:off x="1927619" y="2603487"/>
            <a:ext cx="7496356" cy="588550"/>
          </a:xfrm>
          <a:custGeom>
            <a:avLst/>
            <a:gdLst>
              <a:gd name="connsiteX0" fmla="*/ 0 w 8834740"/>
              <a:gd name="connsiteY0" fmla="*/ 0 h 588550"/>
              <a:gd name="connsiteX1" fmla="*/ 8834740 w 8834740"/>
              <a:gd name="connsiteY1" fmla="*/ 0 h 588550"/>
              <a:gd name="connsiteX2" fmla="*/ 8834740 w 8834740"/>
              <a:gd name="connsiteY2" fmla="*/ 588550 h 588550"/>
              <a:gd name="connsiteX3" fmla="*/ 0 w 8834740"/>
              <a:gd name="connsiteY3" fmla="*/ 588550 h 588550"/>
              <a:gd name="connsiteX4" fmla="*/ 0 w 8834740"/>
              <a:gd name="connsiteY4" fmla="*/ 0 h 5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4740" h="588550">
                <a:moveTo>
                  <a:pt x="0" y="0"/>
                </a:moveTo>
                <a:lnTo>
                  <a:pt x="8834740" y="0"/>
                </a:lnTo>
                <a:lnTo>
                  <a:pt x="8834740" y="588550"/>
                </a:lnTo>
                <a:lnTo>
                  <a:pt x="0" y="58855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1F4E7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34290" rIns="51435" bIns="34290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/>
              <a:t>Соискатель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1091829" y="2456349"/>
            <a:ext cx="835789" cy="117710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77100"/>
                </a:lnTo>
                <a:lnTo>
                  <a:pt x="835789" y="1177100"/>
                </a:lnTo>
              </a:path>
            </a:pathLst>
          </a:cu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олилиния 9"/>
          <p:cNvSpPr/>
          <p:nvPr/>
        </p:nvSpPr>
        <p:spPr>
          <a:xfrm>
            <a:off x="1927619" y="3339175"/>
            <a:ext cx="7496356" cy="588550"/>
          </a:xfrm>
          <a:custGeom>
            <a:avLst/>
            <a:gdLst>
              <a:gd name="connsiteX0" fmla="*/ 0 w 8834740"/>
              <a:gd name="connsiteY0" fmla="*/ 0 h 588550"/>
              <a:gd name="connsiteX1" fmla="*/ 8834740 w 8834740"/>
              <a:gd name="connsiteY1" fmla="*/ 0 h 588550"/>
              <a:gd name="connsiteX2" fmla="*/ 8834740 w 8834740"/>
              <a:gd name="connsiteY2" fmla="*/ 588550 h 588550"/>
              <a:gd name="connsiteX3" fmla="*/ 0 w 8834740"/>
              <a:gd name="connsiteY3" fmla="*/ 588550 h 588550"/>
              <a:gd name="connsiteX4" fmla="*/ 0 w 8834740"/>
              <a:gd name="connsiteY4" fmla="*/ 0 h 5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4740" h="588550">
                <a:moveTo>
                  <a:pt x="0" y="0"/>
                </a:moveTo>
                <a:lnTo>
                  <a:pt x="8834740" y="0"/>
                </a:lnTo>
                <a:lnTo>
                  <a:pt x="8834740" y="588550"/>
                </a:lnTo>
                <a:lnTo>
                  <a:pt x="0" y="58855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1F4E7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34290" rIns="51435" bIns="34290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/>
              <a:t>Центр оценки квалификаций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1091829" y="2456349"/>
            <a:ext cx="835789" cy="19127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12787"/>
                </a:lnTo>
                <a:lnTo>
                  <a:pt x="835789" y="1912787"/>
                </a:lnTo>
              </a:path>
            </a:pathLst>
          </a:cu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Полилиния 11"/>
          <p:cNvSpPr/>
          <p:nvPr/>
        </p:nvSpPr>
        <p:spPr>
          <a:xfrm>
            <a:off x="1927619" y="4074862"/>
            <a:ext cx="7496356" cy="588550"/>
          </a:xfrm>
          <a:custGeom>
            <a:avLst/>
            <a:gdLst>
              <a:gd name="connsiteX0" fmla="*/ 0 w 8834740"/>
              <a:gd name="connsiteY0" fmla="*/ 0 h 588550"/>
              <a:gd name="connsiteX1" fmla="*/ 8834740 w 8834740"/>
              <a:gd name="connsiteY1" fmla="*/ 0 h 588550"/>
              <a:gd name="connsiteX2" fmla="*/ 8834740 w 8834740"/>
              <a:gd name="connsiteY2" fmla="*/ 588550 h 588550"/>
              <a:gd name="connsiteX3" fmla="*/ 0 w 8834740"/>
              <a:gd name="connsiteY3" fmla="*/ 588550 h 588550"/>
              <a:gd name="connsiteX4" fmla="*/ 0 w 8834740"/>
              <a:gd name="connsiteY4" fmla="*/ 0 h 5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4740" h="588550">
                <a:moveTo>
                  <a:pt x="0" y="0"/>
                </a:moveTo>
                <a:lnTo>
                  <a:pt x="8834740" y="0"/>
                </a:lnTo>
                <a:lnTo>
                  <a:pt x="8834740" y="588550"/>
                </a:lnTo>
                <a:lnTo>
                  <a:pt x="0" y="58855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1F4E7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34290" rIns="51435" bIns="34290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/>
              <a:t>Совет по профессиональным квалификациям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1091829" y="2456349"/>
            <a:ext cx="835789" cy="264847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648475"/>
                </a:lnTo>
                <a:lnTo>
                  <a:pt x="835789" y="2648475"/>
                </a:lnTo>
              </a:path>
            </a:pathLst>
          </a:cu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олилиния 13"/>
          <p:cNvSpPr/>
          <p:nvPr/>
        </p:nvSpPr>
        <p:spPr>
          <a:xfrm>
            <a:off x="1927619" y="4810550"/>
            <a:ext cx="7496356" cy="588550"/>
          </a:xfrm>
          <a:custGeom>
            <a:avLst/>
            <a:gdLst>
              <a:gd name="connsiteX0" fmla="*/ 0 w 8834740"/>
              <a:gd name="connsiteY0" fmla="*/ 0 h 588550"/>
              <a:gd name="connsiteX1" fmla="*/ 8834740 w 8834740"/>
              <a:gd name="connsiteY1" fmla="*/ 0 h 588550"/>
              <a:gd name="connsiteX2" fmla="*/ 8834740 w 8834740"/>
              <a:gd name="connsiteY2" fmla="*/ 588550 h 588550"/>
              <a:gd name="connsiteX3" fmla="*/ 0 w 8834740"/>
              <a:gd name="connsiteY3" fmla="*/ 588550 h 588550"/>
              <a:gd name="connsiteX4" fmla="*/ 0 w 8834740"/>
              <a:gd name="connsiteY4" fmla="*/ 0 h 5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4740" h="588550">
                <a:moveTo>
                  <a:pt x="0" y="0"/>
                </a:moveTo>
                <a:lnTo>
                  <a:pt x="8834740" y="0"/>
                </a:lnTo>
                <a:lnTo>
                  <a:pt x="8834740" y="588550"/>
                </a:lnTo>
                <a:lnTo>
                  <a:pt x="0" y="58855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1F4E7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34290" rIns="51435" bIns="34290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/>
              <a:t>Реестр сведений о независимой оценки квалификации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1091829" y="2456349"/>
            <a:ext cx="835789" cy="33841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84163"/>
                </a:lnTo>
                <a:lnTo>
                  <a:pt x="835789" y="3384163"/>
                </a:lnTo>
              </a:path>
            </a:pathLst>
          </a:custGeom>
          <a:noFill/>
          <a:ln w="28575">
            <a:solidFill>
              <a:srgbClr val="1F4E79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Полилиния 15"/>
          <p:cNvSpPr/>
          <p:nvPr/>
        </p:nvSpPr>
        <p:spPr>
          <a:xfrm>
            <a:off x="1927619" y="5546238"/>
            <a:ext cx="7496356" cy="588550"/>
          </a:xfrm>
          <a:custGeom>
            <a:avLst/>
            <a:gdLst>
              <a:gd name="connsiteX0" fmla="*/ 0 w 8834740"/>
              <a:gd name="connsiteY0" fmla="*/ 0 h 588550"/>
              <a:gd name="connsiteX1" fmla="*/ 8834740 w 8834740"/>
              <a:gd name="connsiteY1" fmla="*/ 0 h 588550"/>
              <a:gd name="connsiteX2" fmla="*/ 8834740 w 8834740"/>
              <a:gd name="connsiteY2" fmla="*/ 588550 h 588550"/>
              <a:gd name="connsiteX3" fmla="*/ 0 w 8834740"/>
              <a:gd name="connsiteY3" fmla="*/ 588550 h 588550"/>
              <a:gd name="connsiteX4" fmla="*/ 0 w 8834740"/>
              <a:gd name="connsiteY4" fmla="*/ 0 h 5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4740" h="588550">
                <a:moveTo>
                  <a:pt x="0" y="0"/>
                </a:moveTo>
                <a:lnTo>
                  <a:pt x="8834740" y="0"/>
                </a:lnTo>
                <a:lnTo>
                  <a:pt x="8834740" y="588550"/>
                </a:lnTo>
                <a:lnTo>
                  <a:pt x="0" y="58855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1F4E7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34290" rIns="51435" bIns="34290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/>
              <a:t>Оценочные средства для проведения независимой оценки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531" y="3718839"/>
            <a:ext cx="1300593" cy="1300593"/>
          </a:xfrm>
          <a:prstGeom prst="rect">
            <a:avLst/>
          </a:prstGeom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1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Документы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47" y="460501"/>
            <a:ext cx="4236469" cy="5960961"/>
          </a:xfrm>
          <a:prstGeom prst="rect">
            <a:avLst/>
          </a:prstGeom>
          <a:ln w="28575">
            <a:solidFill>
              <a:srgbClr val="1F4E79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32233" r="57286" b="47767"/>
          <a:stretch/>
        </p:blipFill>
        <p:spPr>
          <a:xfrm>
            <a:off x="280132" y="1705772"/>
            <a:ext cx="3897261" cy="2787445"/>
          </a:xfrm>
          <a:prstGeom prst="rect">
            <a:avLst/>
          </a:prstGeom>
          <a:ln w="57150">
            <a:solidFill>
              <a:srgbClr val="1F4E79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56297" r="60929" b="26481"/>
          <a:stretch/>
        </p:blipFill>
        <p:spPr>
          <a:xfrm>
            <a:off x="3783738" y="3830879"/>
            <a:ext cx="3535925" cy="2400300"/>
          </a:xfrm>
          <a:prstGeom prst="rect">
            <a:avLst/>
          </a:prstGeom>
          <a:ln w="57150">
            <a:solidFill>
              <a:srgbClr val="1F4E79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7937500" y="2362200"/>
            <a:ext cx="1663700" cy="12065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975600" y="3830879"/>
            <a:ext cx="1511300" cy="98242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>
            <a:stCxn id="9" idx="3"/>
          </p:cNvCxnSpPr>
          <p:nvPr/>
        </p:nvCxnSpPr>
        <p:spPr>
          <a:xfrm flipV="1">
            <a:off x="4177393" y="2965450"/>
            <a:ext cx="3798207" cy="134045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8" idx="3"/>
            <a:endCxn id="11" idx="1"/>
          </p:cNvCxnSpPr>
          <p:nvPr/>
        </p:nvCxnSpPr>
        <p:spPr>
          <a:xfrm flipV="1">
            <a:off x="7319663" y="4322090"/>
            <a:ext cx="655937" cy="70893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654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Документы</a:t>
            </a:r>
          </a:p>
        </p:txBody>
      </p:sp>
      <p:pic>
        <p:nvPicPr>
          <p:cNvPr id="4" name="Picture 2" descr="\\server2\Volume_1\buh\Стогний\Заявка на оценку квалификаций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7" r="6007"/>
          <a:stretch/>
        </p:blipFill>
        <p:spPr bwMode="auto">
          <a:xfrm>
            <a:off x="173300" y="1652062"/>
            <a:ext cx="3126246" cy="4638023"/>
          </a:xfrm>
          <a:prstGeom prst="rect">
            <a:avLst/>
          </a:prstGeom>
          <a:noFill/>
          <a:ln w="28575">
            <a:solidFill>
              <a:srgbClr val="1F4E7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server2\Volume_1\buh\Стогний\свидетельство 4 разря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80300" y="3020224"/>
            <a:ext cx="2518183" cy="3313906"/>
          </a:xfrm>
          <a:prstGeom prst="rect">
            <a:avLst/>
          </a:prstGeom>
          <a:noFill/>
          <a:ln w="28575">
            <a:solidFill>
              <a:srgbClr val="1F4E7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\\server2\Volume_1\buh\Стогний\свидетельство 5 разряд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8782" y="3432376"/>
            <a:ext cx="2401512" cy="3313907"/>
          </a:xfrm>
          <a:prstGeom prst="rect">
            <a:avLst/>
          </a:prstGeom>
          <a:noFill/>
          <a:ln w="28575">
            <a:solidFill>
              <a:srgbClr val="1F4E7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8000219" y="448320"/>
            <a:ext cx="3696126" cy="2734521"/>
            <a:chOff x="7437338" y="656379"/>
            <a:chExt cx="3101121" cy="2294316"/>
          </a:xfrm>
          <a:effectLst/>
        </p:grpSpPr>
        <p:pic>
          <p:nvPicPr>
            <p:cNvPr id="10" name="Picture 8" descr="\\server2\Volume_1\buh\Стогний\трудовая вкладыш 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2146" y="1049558"/>
              <a:ext cx="2556313" cy="1901137"/>
            </a:xfrm>
            <a:prstGeom prst="rect">
              <a:avLst/>
            </a:prstGeom>
            <a:noFill/>
            <a:ln w="28575">
              <a:solidFill>
                <a:srgbClr val="1F4E79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\\server2\Volume_1\buh\Стогний\трудовая вкладыш 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165" y="748351"/>
              <a:ext cx="2768017" cy="2121975"/>
            </a:xfrm>
            <a:prstGeom prst="rect">
              <a:avLst/>
            </a:prstGeom>
            <a:noFill/>
            <a:ln w="28575">
              <a:solidFill>
                <a:srgbClr val="1F4E79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\\server2\Volume_1\buh\Стогний\трудовая вкладыш 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7338" y="656379"/>
              <a:ext cx="2962305" cy="2121974"/>
            </a:xfrm>
            <a:prstGeom prst="rect">
              <a:avLst/>
            </a:prstGeom>
            <a:noFill/>
            <a:ln w="28575">
              <a:solidFill>
                <a:srgbClr val="1F4E79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3886700" y="1652062"/>
            <a:ext cx="3395452" cy="4637381"/>
            <a:chOff x="3682937" y="1652704"/>
            <a:chExt cx="3395452" cy="4637381"/>
          </a:xfrm>
          <a:effectLst/>
        </p:grpSpPr>
        <p:pic>
          <p:nvPicPr>
            <p:cNvPr id="7" name="Picture 10" descr="\\server2\Volume_1\buh\Стогний\Согласие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887" y="1997142"/>
              <a:ext cx="3036502" cy="4292943"/>
            </a:xfrm>
            <a:prstGeom prst="rect">
              <a:avLst/>
            </a:prstGeom>
            <a:noFill/>
            <a:ln w="28575">
              <a:solidFill>
                <a:srgbClr val="1F4E79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 descr="\\server2\Volume_1\buh\Стогний\Согласие1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2937" y="1652704"/>
              <a:ext cx="3140538" cy="4440025"/>
            </a:xfrm>
            <a:prstGeom prst="rect">
              <a:avLst/>
            </a:prstGeom>
            <a:noFill/>
            <a:ln w="28575">
              <a:solidFill>
                <a:srgbClr val="1F4E79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982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1204686" y="1737424"/>
            <a:ext cx="10181437" cy="1414355"/>
            <a:chOff x="1204686" y="1625599"/>
            <a:chExt cx="10181437" cy="1414355"/>
          </a:xfrm>
        </p:grpSpPr>
        <p:sp>
          <p:nvSpPr>
            <p:cNvPr id="14" name="Полилиния 13"/>
            <p:cNvSpPr/>
            <p:nvPr/>
          </p:nvSpPr>
          <p:spPr>
            <a:xfrm>
              <a:off x="1204686" y="1625599"/>
              <a:ext cx="8654222" cy="587829"/>
            </a:xfrm>
            <a:custGeom>
              <a:avLst/>
              <a:gdLst>
                <a:gd name="connsiteX0" fmla="*/ 0 w 8654222"/>
                <a:gd name="connsiteY0" fmla="*/ 587829 h 587829"/>
                <a:gd name="connsiteX1" fmla="*/ 146957 w 8654222"/>
                <a:gd name="connsiteY1" fmla="*/ 0 h 587829"/>
                <a:gd name="connsiteX2" fmla="*/ 8654222 w 8654222"/>
                <a:gd name="connsiteY2" fmla="*/ 0 h 587829"/>
                <a:gd name="connsiteX3" fmla="*/ 8507265 w 8654222"/>
                <a:gd name="connsiteY3" fmla="*/ 587829 h 587829"/>
                <a:gd name="connsiteX4" fmla="*/ 0 w 8654222"/>
                <a:gd name="connsiteY4" fmla="*/ 587829 h 58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4222" h="587829">
                  <a:moveTo>
                    <a:pt x="0" y="587829"/>
                  </a:moveTo>
                  <a:lnTo>
                    <a:pt x="146957" y="0"/>
                  </a:lnTo>
                  <a:lnTo>
                    <a:pt x="8654222" y="0"/>
                  </a:lnTo>
                  <a:lnTo>
                    <a:pt x="8507265" y="587829"/>
                  </a:lnTo>
                  <a:lnTo>
                    <a:pt x="0" y="58782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4000" tIns="80010" rIns="0" bIns="80010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/>
                <a:t>Центр оценки квалификации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2731901" y="2452125"/>
              <a:ext cx="8654222" cy="587829"/>
            </a:xfrm>
            <a:custGeom>
              <a:avLst/>
              <a:gdLst>
                <a:gd name="connsiteX0" fmla="*/ 0 w 8654222"/>
                <a:gd name="connsiteY0" fmla="*/ 587829 h 587829"/>
                <a:gd name="connsiteX1" fmla="*/ 146957 w 8654222"/>
                <a:gd name="connsiteY1" fmla="*/ 0 h 587829"/>
                <a:gd name="connsiteX2" fmla="*/ 8654222 w 8654222"/>
                <a:gd name="connsiteY2" fmla="*/ 0 h 587829"/>
                <a:gd name="connsiteX3" fmla="*/ 8507265 w 8654222"/>
                <a:gd name="connsiteY3" fmla="*/ 587829 h 587829"/>
                <a:gd name="connsiteX4" fmla="*/ 0 w 8654222"/>
                <a:gd name="connsiteY4" fmla="*/ 587829 h 58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54222" h="587829">
                  <a:moveTo>
                    <a:pt x="0" y="587829"/>
                  </a:moveTo>
                  <a:lnTo>
                    <a:pt x="146957" y="0"/>
                  </a:lnTo>
                  <a:lnTo>
                    <a:pt x="8654222" y="0"/>
                  </a:lnTo>
                  <a:lnTo>
                    <a:pt x="8507265" y="587829"/>
                  </a:lnTo>
                  <a:lnTo>
                    <a:pt x="0" y="58782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24000" tIns="97227" rIns="0" bIns="97227" numCol="1" spcCol="1270" anchor="ctr" anchorCtr="0">
              <a:noAutofit/>
            </a:bodyPr>
            <a:lstStyle/>
            <a:p>
              <a:pPr lvl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kern="1200" dirty="0"/>
                <a:t>Прием и регистрация комплекта документов соискателя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9476819" y="2120950"/>
              <a:ext cx="382088" cy="382088"/>
            </a:xfrm>
            <a:custGeom>
              <a:avLst/>
              <a:gdLst>
                <a:gd name="connsiteX0" fmla="*/ 0 w 382088"/>
                <a:gd name="connsiteY0" fmla="*/ 210148 h 382088"/>
                <a:gd name="connsiteX1" fmla="*/ 85970 w 382088"/>
                <a:gd name="connsiteY1" fmla="*/ 210148 h 382088"/>
                <a:gd name="connsiteX2" fmla="*/ 85970 w 382088"/>
                <a:gd name="connsiteY2" fmla="*/ 0 h 382088"/>
                <a:gd name="connsiteX3" fmla="*/ 296118 w 382088"/>
                <a:gd name="connsiteY3" fmla="*/ 0 h 382088"/>
                <a:gd name="connsiteX4" fmla="*/ 296118 w 382088"/>
                <a:gd name="connsiteY4" fmla="*/ 210148 h 382088"/>
                <a:gd name="connsiteX5" fmla="*/ 382088 w 382088"/>
                <a:gd name="connsiteY5" fmla="*/ 210148 h 382088"/>
                <a:gd name="connsiteX6" fmla="*/ 191044 w 382088"/>
                <a:gd name="connsiteY6" fmla="*/ 382088 h 382088"/>
                <a:gd name="connsiteX7" fmla="*/ 0 w 382088"/>
                <a:gd name="connsiteY7" fmla="*/ 210148 h 382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088" h="382088">
                  <a:moveTo>
                    <a:pt x="0" y="210148"/>
                  </a:moveTo>
                  <a:lnTo>
                    <a:pt x="85970" y="210148"/>
                  </a:lnTo>
                  <a:lnTo>
                    <a:pt x="85970" y="0"/>
                  </a:lnTo>
                  <a:lnTo>
                    <a:pt x="296118" y="0"/>
                  </a:lnTo>
                  <a:lnTo>
                    <a:pt x="296118" y="210148"/>
                  </a:lnTo>
                  <a:lnTo>
                    <a:pt x="382088" y="210148"/>
                  </a:lnTo>
                  <a:lnTo>
                    <a:pt x="191044" y="382088"/>
                  </a:lnTo>
                  <a:lnTo>
                    <a:pt x="0" y="210148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1F4E79">
                  <a:alpha val="90000"/>
                </a:srgbClr>
              </a:solidFill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7560" tIns="21590" rIns="107560" bIns="116157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Организация экзамена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123168" y="3335316"/>
            <a:ext cx="6037945" cy="130322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421056" rIns="579806" bIns="532693" numCol="1" spcCol="1270" anchor="ctr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/>
              <a:t>Рассмотрение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123168" y="4343521"/>
            <a:ext cx="5357921" cy="1932639"/>
          </a:xfrm>
          <a:custGeom>
            <a:avLst/>
            <a:gdLst>
              <a:gd name="connsiteX0" fmla="*/ 0 w 4133817"/>
              <a:gd name="connsiteY0" fmla="*/ 0 h 2908869"/>
              <a:gd name="connsiteX1" fmla="*/ 4133817 w 4133817"/>
              <a:gd name="connsiteY1" fmla="*/ 0 h 2908869"/>
              <a:gd name="connsiteX2" fmla="*/ 4133817 w 4133817"/>
              <a:gd name="connsiteY2" fmla="*/ 2908869 h 2908869"/>
              <a:gd name="connsiteX3" fmla="*/ 0 w 4133817"/>
              <a:gd name="connsiteY3" fmla="*/ 2908869 h 2908869"/>
              <a:gd name="connsiteX4" fmla="*/ 0 w 4133817"/>
              <a:gd name="connsiteY4" fmla="*/ 0 h 290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817" h="2908869">
                <a:moveTo>
                  <a:pt x="0" y="0"/>
                </a:moveTo>
                <a:lnTo>
                  <a:pt x="4133817" y="0"/>
                </a:lnTo>
                <a:lnTo>
                  <a:pt x="4133817" y="2908869"/>
                </a:lnTo>
                <a:lnTo>
                  <a:pt x="0" y="2908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t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500" kern="1200" dirty="0"/>
              <a:t>Рассмотрение в течение 10 календарных дней. Информирование соискателя или законного представителя о результатах рассмотрения комплекта документов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161110" y="3335316"/>
            <a:ext cx="5954287" cy="1303225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250" tIns="421056" rIns="579806" bIns="532693" numCol="1" spcCol="1270" anchor="ctr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/>
              <a:t> Организация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6161110" y="4343521"/>
            <a:ext cx="5274266" cy="1932639"/>
          </a:xfrm>
          <a:custGeom>
            <a:avLst/>
            <a:gdLst>
              <a:gd name="connsiteX0" fmla="*/ 0 w 4133817"/>
              <a:gd name="connsiteY0" fmla="*/ 0 h 2908869"/>
              <a:gd name="connsiteX1" fmla="*/ 4133817 w 4133817"/>
              <a:gd name="connsiteY1" fmla="*/ 0 h 2908869"/>
              <a:gd name="connsiteX2" fmla="*/ 4133817 w 4133817"/>
              <a:gd name="connsiteY2" fmla="*/ 2908869 h 2908869"/>
              <a:gd name="connsiteX3" fmla="*/ 0 w 4133817"/>
              <a:gd name="connsiteY3" fmla="*/ 2908869 h 2908869"/>
              <a:gd name="connsiteX4" fmla="*/ 0 w 4133817"/>
              <a:gd name="connsiteY4" fmla="*/ 0 h 290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817" h="2908869">
                <a:moveTo>
                  <a:pt x="0" y="0"/>
                </a:moveTo>
                <a:lnTo>
                  <a:pt x="4133817" y="0"/>
                </a:lnTo>
                <a:lnTo>
                  <a:pt x="4133817" y="2908869"/>
                </a:lnTo>
                <a:lnTo>
                  <a:pt x="0" y="290886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5250" tIns="95250" rIns="95250" bIns="95250" numCol="1" spcCol="1270" anchor="t" anchorCtr="0">
            <a:noAutofit/>
          </a:bodyPr>
          <a:lstStyle/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500" kern="1200"/>
              <a:t>Создание в течении 3 дней комиссии в составе 3 представителей ЦОК:</a:t>
            </a:r>
          </a:p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500" kern="1200"/>
              <a:t>председатель комиссии;</a:t>
            </a:r>
          </a:p>
          <a:p>
            <a:pPr lvl="0" algn="l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500" kern="1200"/>
              <a:t>2  эксперта.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92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747" y="1926534"/>
            <a:ext cx="3548050" cy="1999298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98" y="4262014"/>
            <a:ext cx="3548050" cy="1999298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Теоретический экзамен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257813" y="1818048"/>
            <a:ext cx="8654222" cy="587829"/>
          </a:xfrm>
          <a:custGeom>
            <a:avLst/>
            <a:gdLst>
              <a:gd name="connsiteX0" fmla="*/ 0 w 8654222"/>
              <a:gd name="connsiteY0" fmla="*/ 587829 h 587829"/>
              <a:gd name="connsiteX1" fmla="*/ 146957 w 8654222"/>
              <a:gd name="connsiteY1" fmla="*/ 0 h 587829"/>
              <a:gd name="connsiteX2" fmla="*/ 8654222 w 8654222"/>
              <a:gd name="connsiteY2" fmla="*/ 0 h 587829"/>
              <a:gd name="connsiteX3" fmla="*/ 8507265 w 8654222"/>
              <a:gd name="connsiteY3" fmla="*/ 587829 h 587829"/>
              <a:gd name="connsiteX4" fmla="*/ 0 w 8654222"/>
              <a:gd name="connsiteY4" fmla="*/ 587829 h 58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4222" h="587829">
                <a:moveTo>
                  <a:pt x="0" y="587829"/>
                </a:moveTo>
                <a:lnTo>
                  <a:pt x="146957" y="0"/>
                </a:lnTo>
                <a:lnTo>
                  <a:pt x="8654222" y="0"/>
                </a:lnTo>
                <a:lnTo>
                  <a:pt x="8507265" y="587829"/>
                </a:lnTo>
                <a:lnTo>
                  <a:pt x="0" y="58782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4000" tIns="80010" rIns="0" bIns="80010" numCol="1" spcCol="1270" anchor="ctr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/>
              <a:t>Центр оценки квалификации</a:t>
            </a:r>
          </a:p>
        </p:txBody>
      </p:sp>
      <p:sp>
        <p:nvSpPr>
          <p:cNvPr id="6" name="Параллелограмм 5"/>
          <p:cNvSpPr/>
          <p:nvPr/>
        </p:nvSpPr>
        <p:spPr>
          <a:xfrm>
            <a:off x="257812" y="2536505"/>
            <a:ext cx="8196943" cy="1236568"/>
          </a:xfrm>
          <a:prstGeom prst="parallelogram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7227" rIns="0" bIns="97227" numCol="1" spcCol="1270" anchor="ctr" anchorCtr="0">
            <a:noAutofit/>
          </a:bodyPr>
          <a:lstStyle/>
          <a:p>
            <a:pPr algn="ctr"/>
            <a:r>
              <a:rPr lang="ru-RU" sz="2400"/>
              <a:t>Определяет и согласовывает с соискателем или законным представителем дату, места и времени проведения профессионального экзамена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7607940" y="2280147"/>
            <a:ext cx="382088" cy="382088"/>
          </a:xfrm>
          <a:custGeom>
            <a:avLst/>
            <a:gdLst>
              <a:gd name="connsiteX0" fmla="*/ 0 w 382088"/>
              <a:gd name="connsiteY0" fmla="*/ 210148 h 382088"/>
              <a:gd name="connsiteX1" fmla="*/ 85970 w 382088"/>
              <a:gd name="connsiteY1" fmla="*/ 210148 h 382088"/>
              <a:gd name="connsiteX2" fmla="*/ 85970 w 382088"/>
              <a:gd name="connsiteY2" fmla="*/ 0 h 382088"/>
              <a:gd name="connsiteX3" fmla="*/ 296118 w 382088"/>
              <a:gd name="connsiteY3" fmla="*/ 0 h 382088"/>
              <a:gd name="connsiteX4" fmla="*/ 296118 w 382088"/>
              <a:gd name="connsiteY4" fmla="*/ 210148 h 382088"/>
              <a:gd name="connsiteX5" fmla="*/ 382088 w 382088"/>
              <a:gd name="connsiteY5" fmla="*/ 210148 h 382088"/>
              <a:gd name="connsiteX6" fmla="*/ 191044 w 382088"/>
              <a:gd name="connsiteY6" fmla="*/ 382088 h 382088"/>
              <a:gd name="connsiteX7" fmla="*/ 0 w 382088"/>
              <a:gd name="connsiteY7" fmla="*/ 210148 h 3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088" h="382088">
                <a:moveTo>
                  <a:pt x="0" y="210148"/>
                </a:moveTo>
                <a:lnTo>
                  <a:pt x="85970" y="210148"/>
                </a:lnTo>
                <a:lnTo>
                  <a:pt x="85970" y="0"/>
                </a:lnTo>
                <a:lnTo>
                  <a:pt x="296118" y="0"/>
                </a:lnTo>
                <a:lnTo>
                  <a:pt x="296118" y="210148"/>
                </a:lnTo>
                <a:lnTo>
                  <a:pt x="382088" y="210148"/>
                </a:lnTo>
                <a:lnTo>
                  <a:pt x="191044" y="382088"/>
                </a:lnTo>
                <a:lnTo>
                  <a:pt x="0" y="210148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1F4E79">
                <a:alpha val="90000"/>
              </a:srgbClr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7560" tIns="21590" rIns="107560" bIns="11615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700" kern="1200"/>
          </a:p>
        </p:txBody>
      </p:sp>
      <p:sp>
        <p:nvSpPr>
          <p:cNvPr id="10" name="Прямоугольник 9"/>
          <p:cNvSpPr/>
          <p:nvPr/>
        </p:nvSpPr>
        <p:spPr>
          <a:xfrm>
            <a:off x="257813" y="4496261"/>
            <a:ext cx="7475842" cy="1656565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2000" tIns="458216" rIns="144000" bIns="156464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2400" kern="1200"/>
              <a:t>ЦОК Выдает  комплект  оценочных средств для проведения профессионального экзамена, инструктирует объясняет правила проведения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04274" y="4029431"/>
            <a:ext cx="8107759" cy="8175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6756" tIns="31703" rIns="246756" bIns="31703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kern="1200"/>
              <a:t>Проведение теоретического экзамена 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231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0" y="1562100"/>
            <a:ext cx="12192000" cy="529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Практический экзамен: эксперт оценивает работы по балам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37199" y="1969031"/>
            <a:ext cx="5148445" cy="4462828"/>
            <a:chOff x="340258" y="1866736"/>
            <a:chExt cx="5148445" cy="44628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40258" y="1866736"/>
              <a:ext cx="5148445" cy="32219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7" tIns="19597" rIns="24677" bIns="19597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/>
                <a:t>Порядок проведения</a:t>
              </a: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58978" y="2205556"/>
              <a:ext cx="91440" cy="2416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41645"/>
                  </a:lnTo>
                  <a:lnTo>
                    <a:pt x="110158" y="241645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469137" y="2286104"/>
              <a:ext cx="5019566" cy="367337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Ознакомление с техникой безопасности с записью в журнал даты время под роспись соискателем</a:t>
              </a: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58978" y="2243656"/>
              <a:ext cx="91440" cy="64438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644388"/>
                  </a:lnTo>
                  <a:lnTo>
                    <a:pt x="110158" y="644388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469137" y="2733991"/>
              <a:ext cx="5019566" cy="32219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Чтение технологической карты и чертежа изделия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358978" y="2243656"/>
              <a:ext cx="91440" cy="10471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047131"/>
                  </a:lnTo>
                  <a:lnTo>
                    <a:pt x="110158" y="1047131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469137" y="3136734"/>
              <a:ext cx="5019566" cy="32219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Выбор деталей для соединения согласно чертежу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58978" y="2243656"/>
              <a:ext cx="91440" cy="144987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449874"/>
                  </a:lnTo>
                  <a:lnTo>
                    <a:pt x="110158" y="144987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469137" y="3539476"/>
              <a:ext cx="5019566" cy="32219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Выбор сварочных материалов для сварки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58978" y="2243656"/>
              <a:ext cx="91440" cy="185261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852617"/>
                  </a:lnTo>
                  <a:lnTo>
                    <a:pt x="110158" y="1852617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469137" y="3942219"/>
              <a:ext cx="5019566" cy="32219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Подготовка рабочего места (присутствии эксперта самолично)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58978" y="2243656"/>
              <a:ext cx="91440" cy="22553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255360"/>
                  </a:lnTo>
                  <a:lnTo>
                    <a:pt x="110158" y="2255360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469137" y="4344962"/>
              <a:ext cx="5019566" cy="32219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Сборка соединения под сварку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58978" y="2243656"/>
              <a:ext cx="91440" cy="265810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658102"/>
                  </a:lnTo>
                  <a:lnTo>
                    <a:pt x="110158" y="2658102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469137" y="4747705"/>
              <a:ext cx="5019566" cy="32219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Контроль качества сборки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358978" y="2243656"/>
              <a:ext cx="91440" cy="30608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060845"/>
                  </a:lnTo>
                  <a:lnTo>
                    <a:pt x="110158" y="3060845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469137" y="5150448"/>
              <a:ext cx="5019566" cy="32219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Сварка изделия</a:t>
              </a: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358978" y="2243656"/>
              <a:ext cx="91440" cy="346358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463588"/>
                  </a:lnTo>
                  <a:lnTo>
                    <a:pt x="110158" y="3463588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469137" y="5553191"/>
              <a:ext cx="5019566" cy="32219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Контроль в процессе сварки</a:t>
              </a: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358978" y="2274136"/>
              <a:ext cx="91440" cy="38663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866331"/>
                  </a:lnTo>
                  <a:lnTo>
                    <a:pt x="110158" y="3866331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рямоугольник 25"/>
            <p:cNvSpPr/>
            <p:nvPr/>
          </p:nvSpPr>
          <p:spPr>
            <a:xfrm>
              <a:off x="469137" y="5955933"/>
              <a:ext cx="5019566" cy="373631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kern="1200" dirty="0"/>
                <a:t>Контроль сварщиком геометрических размеров сваренного изделия на соответствие требований чертежа. Извлечение изделия из приспособления. Нанесение клейма сварщика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899763" y="1958975"/>
            <a:ext cx="3991268" cy="1816921"/>
            <a:chOff x="7770886" y="1910785"/>
            <a:chExt cx="3991268" cy="181692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7770886" y="1910785"/>
              <a:ext cx="3991268" cy="24794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677" tIns="19597" rIns="24677" bIns="19597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/>
                <a:t>Оценивание</a:t>
              </a: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789606" y="2160581"/>
              <a:ext cx="91440" cy="24164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41645"/>
                  </a:lnTo>
                  <a:lnTo>
                    <a:pt x="110158" y="241645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7899764" y="2229225"/>
              <a:ext cx="3862389" cy="36513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Оформление оценочного листа по результатам практического экзамена </a:t>
              </a: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7789606" y="2215355"/>
              <a:ext cx="91440" cy="64438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644388"/>
                  </a:lnTo>
                  <a:lnTo>
                    <a:pt x="110158" y="644388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Прямоугольник 30"/>
            <p:cNvSpPr/>
            <p:nvPr/>
          </p:nvSpPr>
          <p:spPr>
            <a:xfrm>
              <a:off x="7899764" y="2665220"/>
              <a:ext cx="3862389" cy="365134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/>
                <a:t>Контроль качества сварных соединений на соответствие требований технологических карт: визуально-измерительный, ультразвуковой</a:t>
              </a: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7789606" y="2184391"/>
              <a:ext cx="91440" cy="1047131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047131"/>
                  </a:lnTo>
                  <a:lnTo>
                    <a:pt x="110158" y="1047131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рямоугольник 32"/>
            <p:cNvSpPr/>
            <p:nvPr/>
          </p:nvSpPr>
          <p:spPr>
            <a:xfrm>
              <a:off x="7899764" y="3092902"/>
              <a:ext cx="3862389" cy="299010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/>
                <a:t>Оформление результатов контроля</a:t>
              </a: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7789606" y="2140363"/>
              <a:ext cx="91440" cy="144987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449874"/>
                  </a:lnTo>
                  <a:lnTo>
                    <a:pt x="110158" y="1449874"/>
                  </a:lnTo>
                </a:path>
              </a:pathLst>
            </a:cu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Прямоугольник 34"/>
            <p:cNvSpPr/>
            <p:nvPr/>
          </p:nvSpPr>
          <p:spPr>
            <a:xfrm>
              <a:off x="7899764" y="3462560"/>
              <a:ext cx="3862389" cy="265146"/>
            </a:xfrm>
            <a:prstGeom prst="rect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962" tIns="15787" rIns="18962" bIns="1578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Формирование предварительного заключения</a:t>
              </a:r>
            </a:p>
          </p:txBody>
        </p:sp>
      </p:grpSp>
      <p:pic>
        <p:nvPicPr>
          <p:cNvPr id="37" name="Picture 3" descr="\\server2\Volume_1\buh\Стогний\Фотографии\ум\т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50" y="1979759"/>
            <a:ext cx="2005766" cy="150432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\\server2\Volume_1\buh\Стогний\Фотографии\ум\IMG_1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51" y="3747570"/>
            <a:ext cx="2005766" cy="267435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\\server2\Volume_1\buh\Стогний\Фотографии\IMG_1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923" y="3840195"/>
            <a:ext cx="1767958" cy="124964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\\server2\Volume_1\buh\Стогний\Фотографии\IMG_11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275" y="3840195"/>
            <a:ext cx="1666199" cy="124964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8009923" y="5172276"/>
            <a:ext cx="3707551" cy="1249649"/>
            <a:chOff x="8009923" y="5205617"/>
            <a:chExt cx="3707551" cy="1249649"/>
          </a:xfrm>
        </p:grpSpPr>
        <p:pic>
          <p:nvPicPr>
            <p:cNvPr id="42" name="Picture 4" descr="\\server2\Volume_1\buh\Стогний\Фотографии\ум\IMG_121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41"/>
            <a:stretch/>
          </p:blipFill>
          <p:spPr bwMode="auto">
            <a:xfrm>
              <a:off x="8009923" y="5210863"/>
              <a:ext cx="1767958" cy="1244403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\\server2\Volume_1\buh\Стогний\Фотографии\ум\IMG_124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1275" y="5205617"/>
              <a:ext cx="1666199" cy="1249649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Номер слайда 43"/>
          <p:cNvSpPr>
            <a:spLocks noGrp="1"/>
          </p:cNvSpPr>
          <p:nvPr>
            <p:ph type="sldNum" sz="quarter" idx="12"/>
          </p:nvPr>
        </p:nvSpPr>
        <p:spPr>
          <a:xfrm>
            <a:off x="9070350" y="6492875"/>
            <a:ext cx="2743200" cy="365125"/>
          </a:xfrm>
        </p:spPr>
        <p:txBody>
          <a:bodyPr/>
          <a:lstStyle/>
          <a:p>
            <a:fld id="{A84DC326-B17D-46C0-AB7F-F55B968D297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25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1562100"/>
            <a:ext cx="12192000" cy="529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Завершение экзамена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19</a:t>
            </a:fld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273538" y="5118410"/>
            <a:ext cx="11668370" cy="1258103"/>
          </a:xfrm>
          <a:custGeom>
            <a:avLst/>
            <a:gdLst>
              <a:gd name="connsiteX0" fmla="*/ 0 w 11668370"/>
              <a:gd name="connsiteY0" fmla="*/ 0 h 1174017"/>
              <a:gd name="connsiteX1" fmla="*/ 11668370 w 11668370"/>
              <a:gd name="connsiteY1" fmla="*/ 0 h 1174017"/>
              <a:gd name="connsiteX2" fmla="*/ 11668370 w 11668370"/>
              <a:gd name="connsiteY2" fmla="*/ 1174017 h 1174017"/>
              <a:gd name="connsiteX3" fmla="*/ 0 w 11668370"/>
              <a:gd name="connsiteY3" fmla="*/ 1174017 h 1174017"/>
              <a:gd name="connsiteX4" fmla="*/ 0 w 11668370"/>
              <a:gd name="connsiteY4" fmla="*/ 0 h 1174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68370" h="1174017">
                <a:moveTo>
                  <a:pt x="0" y="0"/>
                </a:moveTo>
                <a:lnTo>
                  <a:pt x="11668370" y="0"/>
                </a:lnTo>
                <a:lnTo>
                  <a:pt x="11668370" y="1174017"/>
                </a:lnTo>
                <a:lnTo>
                  <a:pt x="0" y="11740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6" tIns="92456" rIns="92456" bIns="632504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kern="1200"/>
              <a:t>Совет по профессиональным квалификациям на основании протокола, копий комплектов документов  соискателя , результатов тестирования , фото- и видеоматериалов и иных материалов профессионального экзамена не позднее 14 календарных дней после завершения профессионального экзамена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279235" y="5919665"/>
            <a:ext cx="3165005" cy="540047"/>
          </a:xfrm>
          <a:custGeom>
            <a:avLst/>
            <a:gdLst>
              <a:gd name="connsiteX0" fmla="*/ 0 w 3885658"/>
              <a:gd name="connsiteY0" fmla="*/ 0 h 540047"/>
              <a:gd name="connsiteX1" fmla="*/ 3885658 w 3885658"/>
              <a:gd name="connsiteY1" fmla="*/ 0 h 540047"/>
              <a:gd name="connsiteX2" fmla="*/ 3885658 w 3885658"/>
              <a:gd name="connsiteY2" fmla="*/ 540047 h 540047"/>
              <a:gd name="connsiteX3" fmla="*/ 0 w 3885658"/>
              <a:gd name="connsiteY3" fmla="*/ 540047 h 540047"/>
              <a:gd name="connsiteX4" fmla="*/ 0 w 3885658"/>
              <a:gd name="connsiteY4" fmla="*/ 0 h 54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658" h="540047">
                <a:moveTo>
                  <a:pt x="0" y="0"/>
                </a:moveTo>
                <a:lnTo>
                  <a:pt x="3885658" y="0"/>
                </a:lnTo>
                <a:lnTo>
                  <a:pt x="3885658" y="540047"/>
                </a:lnTo>
                <a:lnTo>
                  <a:pt x="0" y="540047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" tIns="11430" rIns="64008" bIns="1143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>
                <a:solidFill>
                  <a:schemeClr val="tx1"/>
                </a:solidFill>
              </a:rPr>
              <a:t>Проверяет, обрабатывает и признает результаты независимой оценки квалификации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3444240" y="5919665"/>
            <a:ext cx="5526422" cy="540047"/>
          </a:xfrm>
          <a:custGeom>
            <a:avLst/>
            <a:gdLst>
              <a:gd name="connsiteX0" fmla="*/ 0 w 3885658"/>
              <a:gd name="connsiteY0" fmla="*/ 0 h 540047"/>
              <a:gd name="connsiteX1" fmla="*/ 3885658 w 3885658"/>
              <a:gd name="connsiteY1" fmla="*/ 0 h 540047"/>
              <a:gd name="connsiteX2" fmla="*/ 3885658 w 3885658"/>
              <a:gd name="connsiteY2" fmla="*/ 540047 h 540047"/>
              <a:gd name="connsiteX3" fmla="*/ 0 w 3885658"/>
              <a:gd name="connsiteY3" fmla="*/ 540047 h 540047"/>
              <a:gd name="connsiteX4" fmla="*/ 0 w 3885658"/>
              <a:gd name="connsiteY4" fmla="*/ 0 h 54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658" h="540047">
                <a:moveTo>
                  <a:pt x="0" y="0"/>
                </a:moveTo>
                <a:lnTo>
                  <a:pt x="3885658" y="0"/>
                </a:lnTo>
                <a:lnTo>
                  <a:pt x="3885658" y="540047"/>
                </a:lnTo>
                <a:lnTo>
                  <a:pt x="0" y="540047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" tIns="11430" rIns="64008" bIns="1143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>
                <a:solidFill>
                  <a:schemeClr val="tx1"/>
                </a:solidFill>
              </a:rPr>
              <a:t>Принимает решение о выдаче соискателю или законному представителю  центром оценки квалификаций свидетельства о квалификации  или заключения о прохождении профессионального экзамена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8976360" y="5919665"/>
            <a:ext cx="2959850" cy="540047"/>
          </a:xfrm>
          <a:custGeom>
            <a:avLst/>
            <a:gdLst>
              <a:gd name="connsiteX0" fmla="*/ 0 w 3885658"/>
              <a:gd name="connsiteY0" fmla="*/ 0 h 540047"/>
              <a:gd name="connsiteX1" fmla="*/ 3885658 w 3885658"/>
              <a:gd name="connsiteY1" fmla="*/ 0 h 540047"/>
              <a:gd name="connsiteX2" fmla="*/ 3885658 w 3885658"/>
              <a:gd name="connsiteY2" fmla="*/ 540047 h 540047"/>
              <a:gd name="connsiteX3" fmla="*/ 0 w 3885658"/>
              <a:gd name="connsiteY3" fmla="*/ 540047 h 540047"/>
              <a:gd name="connsiteX4" fmla="*/ 0 w 3885658"/>
              <a:gd name="connsiteY4" fmla="*/ 0 h 54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5658" h="540047">
                <a:moveTo>
                  <a:pt x="0" y="0"/>
                </a:moveTo>
                <a:lnTo>
                  <a:pt x="3885658" y="0"/>
                </a:lnTo>
                <a:lnTo>
                  <a:pt x="3885658" y="540047"/>
                </a:lnTo>
                <a:lnTo>
                  <a:pt x="0" y="540047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" tIns="11430" rIns="64008" bIns="1143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>
                <a:solidFill>
                  <a:schemeClr val="tx1"/>
                </a:solidFill>
              </a:rPr>
              <a:t>Направляет в «НАРК» для внесения в реестр 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273538" y="3432078"/>
            <a:ext cx="11668370" cy="1686332"/>
          </a:xfrm>
          <a:custGeom>
            <a:avLst/>
            <a:gdLst>
              <a:gd name="connsiteX0" fmla="*/ 0 w 11668370"/>
              <a:gd name="connsiteY0" fmla="*/ 632389 h 1805638"/>
              <a:gd name="connsiteX1" fmla="*/ 5608480 w 11668370"/>
              <a:gd name="connsiteY1" fmla="*/ 632389 h 1805638"/>
              <a:gd name="connsiteX2" fmla="*/ 5608480 w 11668370"/>
              <a:gd name="connsiteY2" fmla="*/ 451410 h 1805638"/>
              <a:gd name="connsiteX3" fmla="*/ 5382776 w 11668370"/>
              <a:gd name="connsiteY3" fmla="*/ 451410 h 1805638"/>
              <a:gd name="connsiteX4" fmla="*/ 5834185 w 11668370"/>
              <a:gd name="connsiteY4" fmla="*/ 0 h 1805638"/>
              <a:gd name="connsiteX5" fmla="*/ 6285595 w 11668370"/>
              <a:gd name="connsiteY5" fmla="*/ 451410 h 1805638"/>
              <a:gd name="connsiteX6" fmla="*/ 6059890 w 11668370"/>
              <a:gd name="connsiteY6" fmla="*/ 451410 h 1805638"/>
              <a:gd name="connsiteX7" fmla="*/ 6059890 w 11668370"/>
              <a:gd name="connsiteY7" fmla="*/ 632389 h 1805638"/>
              <a:gd name="connsiteX8" fmla="*/ 11668370 w 11668370"/>
              <a:gd name="connsiteY8" fmla="*/ 632389 h 1805638"/>
              <a:gd name="connsiteX9" fmla="*/ 11668370 w 11668370"/>
              <a:gd name="connsiteY9" fmla="*/ 1805638 h 1805638"/>
              <a:gd name="connsiteX10" fmla="*/ 0 w 11668370"/>
              <a:gd name="connsiteY10" fmla="*/ 1805638 h 1805638"/>
              <a:gd name="connsiteX11" fmla="*/ 0 w 11668370"/>
              <a:gd name="connsiteY11" fmla="*/ 632389 h 180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68370" h="1805638">
                <a:moveTo>
                  <a:pt x="11668370" y="1173249"/>
                </a:moveTo>
                <a:lnTo>
                  <a:pt x="6059890" y="1173249"/>
                </a:lnTo>
                <a:lnTo>
                  <a:pt x="6059890" y="1354228"/>
                </a:lnTo>
                <a:lnTo>
                  <a:pt x="6285594" y="1354228"/>
                </a:lnTo>
                <a:lnTo>
                  <a:pt x="5834185" y="1805637"/>
                </a:lnTo>
                <a:lnTo>
                  <a:pt x="5382775" y="1354228"/>
                </a:lnTo>
                <a:lnTo>
                  <a:pt x="5608480" y="1354228"/>
                </a:lnTo>
                <a:lnTo>
                  <a:pt x="5608480" y="1173249"/>
                </a:lnTo>
                <a:lnTo>
                  <a:pt x="0" y="1173249"/>
                </a:lnTo>
                <a:lnTo>
                  <a:pt x="0" y="1"/>
                </a:lnTo>
                <a:lnTo>
                  <a:pt x="11668370" y="1"/>
                </a:lnTo>
                <a:lnTo>
                  <a:pt x="11668370" y="117324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5" tIns="92457" rIns="92456" bIns="72484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kern="1200"/>
              <a:t>Результаты профессионального экзамена оформляются протоколом экспертной комиссии. Центр оценки квалификаций не позднее 7 календарных дней после завершения профессионального экзамена направляет протокол, копии комплектов документов соискателя и иные материалы профессионального экзамена в совет по профессиональным квалификациям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73538" y="1745746"/>
            <a:ext cx="11668370" cy="1686332"/>
          </a:xfrm>
          <a:custGeom>
            <a:avLst/>
            <a:gdLst>
              <a:gd name="connsiteX0" fmla="*/ 0 w 11668370"/>
              <a:gd name="connsiteY0" fmla="*/ 632389 h 1805638"/>
              <a:gd name="connsiteX1" fmla="*/ 5608480 w 11668370"/>
              <a:gd name="connsiteY1" fmla="*/ 632389 h 1805638"/>
              <a:gd name="connsiteX2" fmla="*/ 5608480 w 11668370"/>
              <a:gd name="connsiteY2" fmla="*/ 451410 h 1805638"/>
              <a:gd name="connsiteX3" fmla="*/ 5382776 w 11668370"/>
              <a:gd name="connsiteY3" fmla="*/ 451410 h 1805638"/>
              <a:gd name="connsiteX4" fmla="*/ 5834185 w 11668370"/>
              <a:gd name="connsiteY4" fmla="*/ 0 h 1805638"/>
              <a:gd name="connsiteX5" fmla="*/ 6285595 w 11668370"/>
              <a:gd name="connsiteY5" fmla="*/ 451410 h 1805638"/>
              <a:gd name="connsiteX6" fmla="*/ 6059890 w 11668370"/>
              <a:gd name="connsiteY6" fmla="*/ 451410 h 1805638"/>
              <a:gd name="connsiteX7" fmla="*/ 6059890 w 11668370"/>
              <a:gd name="connsiteY7" fmla="*/ 632389 h 1805638"/>
              <a:gd name="connsiteX8" fmla="*/ 11668370 w 11668370"/>
              <a:gd name="connsiteY8" fmla="*/ 632389 h 1805638"/>
              <a:gd name="connsiteX9" fmla="*/ 11668370 w 11668370"/>
              <a:gd name="connsiteY9" fmla="*/ 1805638 h 1805638"/>
              <a:gd name="connsiteX10" fmla="*/ 0 w 11668370"/>
              <a:gd name="connsiteY10" fmla="*/ 1805638 h 1805638"/>
              <a:gd name="connsiteX11" fmla="*/ 0 w 11668370"/>
              <a:gd name="connsiteY11" fmla="*/ 632389 h 1805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68370" h="1805638">
                <a:moveTo>
                  <a:pt x="11668370" y="1173249"/>
                </a:moveTo>
                <a:lnTo>
                  <a:pt x="6059890" y="1173249"/>
                </a:lnTo>
                <a:lnTo>
                  <a:pt x="6059890" y="1354228"/>
                </a:lnTo>
                <a:lnTo>
                  <a:pt x="6285594" y="1354228"/>
                </a:lnTo>
                <a:lnTo>
                  <a:pt x="5834185" y="1805637"/>
                </a:lnTo>
                <a:lnTo>
                  <a:pt x="5382775" y="1354228"/>
                </a:lnTo>
                <a:lnTo>
                  <a:pt x="5608480" y="1354228"/>
                </a:lnTo>
                <a:lnTo>
                  <a:pt x="5608480" y="1173249"/>
                </a:lnTo>
                <a:lnTo>
                  <a:pt x="0" y="1173249"/>
                </a:lnTo>
                <a:lnTo>
                  <a:pt x="0" y="1"/>
                </a:lnTo>
                <a:lnTo>
                  <a:pt x="11668370" y="1"/>
                </a:lnTo>
                <a:lnTo>
                  <a:pt x="11668370" y="117324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2455" tIns="92457" rIns="92456" bIns="72484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/>
              <a:t>Профессиональный экзамен считается успешно пройденным , если соискателем достигнут результат, соответствующий критериям оценки, определенным оценочными  для проведения независимой оценки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333060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/>
              <a:t>Нормативные правовые акты, регулирующие организацию</a:t>
            </a:r>
            <a:br>
              <a:rPr lang="ru-RU" sz="2800"/>
            </a:br>
            <a:r>
              <a:rPr lang="ru-RU" sz="2800"/>
              <a:t>независимой оценки квалификации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249691" y="2027695"/>
            <a:ext cx="11737120" cy="2176768"/>
            <a:chOff x="241814" y="1510659"/>
            <a:chExt cx="11737120" cy="217676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206457" y="1806059"/>
              <a:ext cx="9772477" cy="1881368"/>
              <a:chOff x="2094162" y="2035289"/>
              <a:chExt cx="9772477" cy="1881368"/>
            </a:xfrm>
          </p:grpSpPr>
          <p:sp>
            <p:nvSpPr>
              <p:cNvPr id="8" name="Прямоугольный треугольник 7"/>
              <p:cNvSpPr/>
              <p:nvPr/>
            </p:nvSpPr>
            <p:spPr>
              <a:xfrm rot="16200000">
                <a:off x="2094162" y="2035290"/>
                <a:ext cx="1881367" cy="1881367"/>
              </a:xfrm>
              <a:prstGeom prst="rtTriangle">
                <a:avLst/>
              </a:pr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рямоугольный треугольник 8"/>
              <p:cNvSpPr/>
              <p:nvPr/>
            </p:nvSpPr>
            <p:spPr>
              <a:xfrm rot="16200000">
                <a:off x="6059874" y="2035290"/>
                <a:ext cx="1881367" cy="1881367"/>
              </a:xfrm>
              <a:prstGeom prst="rtTriangle">
                <a:avLst/>
              </a:pr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ый треугольник 9"/>
              <p:cNvSpPr/>
              <p:nvPr/>
            </p:nvSpPr>
            <p:spPr>
              <a:xfrm rot="16200000">
                <a:off x="9985272" y="2035289"/>
                <a:ext cx="1881367" cy="1881367"/>
              </a:xfrm>
              <a:prstGeom prst="rtTriangle">
                <a:avLst/>
              </a:pr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241814" y="1510659"/>
              <a:ext cx="11624825" cy="2080517"/>
              <a:chOff x="241814" y="1836141"/>
              <a:chExt cx="11624825" cy="2080517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41814" y="2035291"/>
                <a:ext cx="3733715" cy="1881367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54699" y="1836141"/>
                <a:ext cx="3786542" cy="2080517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24438" y="2056033"/>
                <a:ext cx="3742201" cy="1860625"/>
              </a:xfrm>
              <a:prstGeom prst="rect">
                <a:avLst/>
              </a:prstGeom>
            </p:spPr>
          </p:pic>
        </p:grpSp>
      </p:grpSp>
      <p:sp>
        <p:nvSpPr>
          <p:cNvPr id="14" name="TextBox 13"/>
          <p:cNvSpPr txBox="1"/>
          <p:nvPr/>
        </p:nvSpPr>
        <p:spPr>
          <a:xfrm>
            <a:off x="249691" y="4383859"/>
            <a:ext cx="3733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О Независимой оценке квалификации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1389" y="4383859"/>
            <a:ext cx="3733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О внесении изменений в Трудовой кодекс Российской Федерации в связи с принятием Федерального закона «О Независимой оценке квалификации»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3087" y="4383859"/>
            <a:ext cx="3733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/>
              <a:t>О внесении изменений в часть вторую Налогового</a:t>
            </a:r>
          </a:p>
          <a:p>
            <a:pPr algn="ctr"/>
            <a:r>
              <a:rPr lang="ru-RU"/>
              <a:t> кодекса Российской Федерации в связи с принятием</a:t>
            </a:r>
          </a:p>
          <a:p>
            <a:pPr algn="ctr"/>
            <a:r>
              <a:rPr lang="ru-RU"/>
              <a:t> Федерального закона «О Независимой оценке</a:t>
            </a:r>
          </a:p>
          <a:p>
            <a:pPr algn="ctr"/>
            <a:r>
              <a:rPr lang="ru-RU"/>
              <a:t> квалификации»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9520" y="1658363"/>
            <a:ext cx="8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238-ФЗ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8900" y="1664201"/>
            <a:ext cx="8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239-ФЗ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66714" y="1658363"/>
            <a:ext cx="8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251-ФЗ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4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89409"/>
            <a:ext cx="12192000" cy="5368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/>
              <a:t>Региональная модель по внедрению национальной системы профессиональных квалификаций в Республике Коми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6" y="1530747"/>
            <a:ext cx="10414007" cy="5301915"/>
          </a:xfr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36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Прямоугольник 219"/>
          <p:cNvSpPr/>
          <p:nvPr/>
        </p:nvSpPr>
        <p:spPr>
          <a:xfrm>
            <a:off x="0" y="3490576"/>
            <a:ext cx="12198521" cy="3367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9BD5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Список советов по профессиональным квалификациям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55973" y="3055321"/>
            <a:ext cx="2544865" cy="1700845"/>
            <a:chOff x="-55973" y="3093421"/>
            <a:chExt cx="2544865" cy="1700845"/>
          </a:xfrm>
        </p:grpSpPr>
        <p:sp>
          <p:nvSpPr>
            <p:cNvPr id="7" name="Полилиния 6"/>
            <p:cNvSpPr/>
            <p:nvPr/>
          </p:nvSpPr>
          <p:spPr>
            <a:xfrm>
              <a:off x="-14755" y="3093421"/>
              <a:ext cx="2503647" cy="1700845"/>
            </a:xfrm>
            <a:custGeom>
              <a:avLst/>
              <a:gdLst>
                <a:gd name="connsiteX0" fmla="*/ 0 w 2200275"/>
                <a:gd name="connsiteY0" fmla="*/ 0 h 1495425"/>
                <a:gd name="connsiteX1" fmla="*/ 1543050 w 2200275"/>
                <a:gd name="connsiteY1" fmla="*/ 0 h 1495425"/>
                <a:gd name="connsiteX2" fmla="*/ 2200275 w 2200275"/>
                <a:gd name="connsiteY2" fmla="*/ 1495425 h 1495425"/>
                <a:gd name="connsiteX3" fmla="*/ 28575 w 2200275"/>
                <a:gd name="connsiteY3" fmla="*/ 1495425 h 1495425"/>
                <a:gd name="connsiteX4" fmla="*/ 0 w 2200275"/>
                <a:gd name="connsiteY4" fmla="*/ 0 h 1495425"/>
                <a:gd name="connsiteX0" fmla="*/ 0 w 2200275"/>
                <a:gd name="connsiteY0" fmla="*/ 0 h 1495425"/>
                <a:gd name="connsiteX1" fmla="*/ 1543050 w 2200275"/>
                <a:gd name="connsiteY1" fmla="*/ 0 h 1495425"/>
                <a:gd name="connsiteX2" fmla="*/ 2200275 w 2200275"/>
                <a:gd name="connsiteY2" fmla="*/ 1495425 h 1495425"/>
                <a:gd name="connsiteX3" fmla="*/ 12700 w 2200275"/>
                <a:gd name="connsiteY3" fmla="*/ 1495425 h 1495425"/>
                <a:gd name="connsiteX4" fmla="*/ 0 w 2200275"/>
                <a:gd name="connsiteY4" fmla="*/ 0 h 1495425"/>
                <a:gd name="connsiteX0" fmla="*/ 0 w 2200275"/>
                <a:gd name="connsiteY0" fmla="*/ 0 h 1495425"/>
                <a:gd name="connsiteX1" fmla="*/ 1543050 w 2200275"/>
                <a:gd name="connsiteY1" fmla="*/ 0 h 1495425"/>
                <a:gd name="connsiteX2" fmla="*/ 2200275 w 2200275"/>
                <a:gd name="connsiteY2" fmla="*/ 1495425 h 1495425"/>
                <a:gd name="connsiteX3" fmla="*/ 6350 w 2200275"/>
                <a:gd name="connsiteY3" fmla="*/ 1495425 h 1495425"/>
                <a:gd name="connsiteX4" fmla="*/ 0 w 2200275"/>
                <a:gd name="connsiteY4" fmla="*/ 0 h 1495425"/>
                <a:gd name="connsiteX0" fmla="*/ 3559 w 2203834"/>
                <a:gd name="connsiteY0" fmla="*/ 0 h 1495425"/>
                <a:gd name="connsiteX1" fmla="*/ 1546609 w 2203834"/>
                <a:gd name="connsiteY1" fmla="*/ 0 h 1495425"/>
                <a:gd name="connsiteX2" fmla="*/ 2203834 w 2203834"/>
                <a:gd name="connsiteY2" fmla="*/ 1495425 h 1495425"/>
                <a:gd name="connsiteX3" fmla="*/ 384 w 2203834"/>
                <a:gd name="connsiteY3" fmla="*/ 1495425 h 1495425"/>
                <a:gd name="connsiteX4" fmla="*/ 3559 w 2203834"/>
                <a:gd name="connsiteY4" fmla="*/ 0 h 1495425"/>
                <a:gd name="connsiteX0" fmla="*/ 0 w 2200275"/>
                <a:gd name="connsiteY0" fmla="*/ 0 h 1495425"/>
                <a:gd name="connsiteX1" fmla="*/ 1543050 w 2200275"/>
                <a:gd name="connsiteY1" fmla="*/ 0 h 1495425"/>
                <a:gd name="connsiteX2" fmla="*/ 2200275 w 2200275"/>
                <a:gd name="connsiteY2" fmla="*/ 1495425 h 1495425"/>
                <a:gd name="connsiteX3" fmla="*/ 3175 w 2200275"/>
                <a:gd name="connsiteY3" fmla="*/ 1495425 h 1495425"/>
                <a:gd name="connsiteX4" fmla="*/ 0 w 2200275"/>
                <a:gd name="connsiteY4" fmla="*/ 0 h 1495425"/>
                <a:gd name="connsiteX0" fmla="*/ 0 w 2200275"/>
                <a:gd name="connsiteY0" fmla="*/ 0 h 1495425"/>
                <a:gd name="connsiteX1" fmla="*/ 1543050 w 2200275"/>
                <a:gd name="connsiteY1" fmla="*/ 0 h 1495425"/>
                <a:gd name="connsiteX2" fmla="*/ 2200275 w 2200275"/>
                <a:gd name="connsiteY2" fmla="*/ 1495425 h 1495425"/>
                <a:gd name="connsiteX3" fmla="*/ 3175 w 2200275"/>
                <a:gd name="connsiteY3" fmla="*/ 1495425 h 1495425"/>
                <a:gd name="connsiteX4" fmla="*/ 0 w 2200275"/>
                <a:gd name="connsiteY4" fmla="*/ 0 h 1495425"/>
                <a:gd name="connsiteX0" fmla="*/ 994 w 2201269"/>
                <a:gd name="connsiteY0" fmla="*/ 0 h 1495425"/>
                <a:gd name="connsiteX1" fmla="*/ 1544044 w 2201269"/>
                <a:gd name="connsiteY1" fmla="*/ 0 h 1495425"/>
                <a:gd name="connsiteX2" fmla="*/ 2201269 w 2201269"/>
                <a:gd name="connsiteY2" fmla="*/ 1495425 h 1495425"/>
                <a:gd name="connsiteX3" fmla="*/ 4169 w 2201269"/>
                <a:gd name="connsiteY3" fmla="*/ 1495425 h 1495425"/>
                <a:gd name="connsiteX4" fmla="*/ 994 w 2201269"/>
                <a:gd name="connsiteY4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1269" h="1495425">
                  <a:moveTo>
                    <a:pt x="994" y="0"/>
                  </a:moveTo>
                  <a:lnTo>
                    <a:pt x="1544044" y="0"/>
                  </a:lnTo>
                  <a:lnTo>
                    <a:pt x="2201269" y="1495425"/>
                  </a:lnTo>
                  <a:lnTo>
                    <a:pt x="4169" y="1495425"/>
                  </a:lnTo>
                  <a:cubicBezTo>
                    <a:pt x="-4298" y="0"/>
                    <a:pt x="3111" y="498475"/>
                    <a:pt x="99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685989" y="3621998"/>
              <a:ext cx="627062" cy="625475"/>
              <a:chOff x="685989" y="3621998"/>
              <a:chExt cx="627062" cy="625475"/>
            </a:xfrm>
          </p:grpSpPr>
          <p:sp>
            <p:nvSpPr>
              <p:cNvPr id="441" name="Freeform 380"/>
              <p:cNvSpPr>
                <a:spLocks/>
              </p:cNvSpPr>
              <p:nvPr/>
            </p:nvSpPr>
            <p:spPr bwMode="auto">
              <a:xfrm>
                <a:off x="811401" y="3893460"/>
                <a:ext cx="52387" cy="20637"/>
              </a:xfrm>
              <a:custGeom>
                <a:avLst/>
                <a:gdLst>
                  <a:gd name="T0" fmla="*/ 59 w 296"/>
                  <a:gd name="T1" fmla="*/ 0 h 118"/>
                  <a:gd name="T2" fmla="*/ 236 w 296"/>
                  <a:gd name="T3" fmla="*/ 0 h 118"/>
                  <a:gd name="T4" fmla="*/ 255 w 296"/>
                  <a:gd name="T5" fmla="*/ 3 h 118"/>
                  <a:gd name="T6" fmla="*/ 271 w 296"/>
                  <a:gd name="T7" fmla="*/ 12 h 118"/>
                  <a:gd name="T8" fmla="*/ 284 w 296"/>
                  <a:gd name="T9" fmla="*/ 25 h 118"/>
                  <a:gd name="T10" fmla="*/ 292 w 296"/>
                  <a:gd name="T11" fmla="*/ 41 h 118"/>
                  <a:gd name="T12" fmla="*/ 296 w 296"/>
                  <a:gd name="T13" fmla="*/ 59 h 118"/>
                  <a:gd name="T14" fmla="*/ 292 w 296"/>
                  <a:gd name="T15" fmla="*/ 77 h 118"/>
                  <a:gd name="T16" fmla="*/ 284 w 296"/>
                  <a:gd name="T17" fmla="*/ 95 h 118"/>
                  <a:gd name="T18" fmla="*/ 271 w 296"/>
                  <a:gd name="T19" fmla="*/ 106 h 118"/>
                  <a:gd name="T20" fmla="*/ 255 w 296"/>
                  <a:gd name="T21" fmla="*/ 115 h 118"/>
                  <a:gd name="T22" fmla="*/ 236 w 296"/>
                  <a:gd name="T23" fmla="*/ 118 h 118"/>
                  <a:gd name="T24" fmla="*/ 59 w 296"/>
                  <a:gd name="T25" fmla="*/ 118 h 118"/>
                  <a:gd name="T26" fmla="*/ 40 w 296"/>
                  <a:gd name="T27" fmla="*/ 115 h 118"/>
                  <a:gd name="T28" fmla="*/ 23 w 296"/>
                  <a:gd name="T29" fmla="*/ 106 h 118"/>
                  <a:gd name="T30" fmla="*/ 11 w 296"/>
                  <a:gd name="T31" fmla="*/ 95 h 118"/>
                  <a:gd name="T32" fmla="*/ 3 w 296"/>
                  <a:gd name="T33" fmla="*/ 77 h 118"/>
                  <a:gd name="T34" fmla="*/ 0 w 296"/>
                  <a:gd name="T35" fmla="*/ 59 h 118"/>
                  <a:gd name="T36" fmla="*/ 3 w 296"/>
                  <a:gd name="T37" fmla="*/ 41 h 118"/>
                  <a:gd name="T38" fmla="*/ 11 w 296"/>
                  <a:gd name="T39" fmla="*/ 25 h 118"/>
                  <a:gd name="T40" fmla="*/ 23 w 296"/>
                  <a:gd name="T41" fmla="*/ 12 h 118"/>
                  <a:gd name="T42" fmla="*/ 40 w 296"/>
                  <a:gd name="T43" fmla="*/ 3 h 118"/>
                  <a:gd name="T44" fmla="*/ 59 w 296"/>
                  <a:gd name="T45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6" h="118">
                    <a:moveTo>
                      <a:pt x="59" y="0"/>
                    </a:moveTo>
                    <a:lnTo>
                      <a:pt x="236" y="0"/>
                    </a:lnTo>
                    <a:lnTo>
                      <a:pt x="255" y="3"/>
                    </a:lnTo>
                    <a:lnTo>
                      <a:pt x="271" y="12"/>
                    </a:lnTo>
                    <a:lnTo>
                      <a:pt x="284" y="25"/>
                    </a:lnTo>
                    <a:lnTo>
                      <a:pt x="292" y="41"/>
                    </a:lnTo>
                    <a:lnTo>
                      <a:pt x="296" y="59"/>
                    </a:lnTo>
                    <a:lnTo>
                      <a:pt x="292" y="77"/>
                    </a:lnTo>
                    <a:lnTo>
                      <a:pt x="284" y="95"/>
                    </a:lnTo>
                    <a:lnTo>
                      <a:pt x="271" y="106"/>
                    </a:lnTo>
                    <a:lnTo>
                      <a:pt x="255" y="115"/>
                    </a:lnTo>
                    <a:lnTo>
                      <a:pt x="236" y="118"/>
                    </a:lnTo>
                    <a:lnTo>
                      <a:pt x="59" y="118"/>
                    </a:lnTo>
                    <a:lnTo>
                      <a:pt x="40" y="115"/>
                    </a:lnTo>
                    <a:lnTo>
                      <a:pt x="23" y="106"/>
                    </a:lnTo>
                    <a:lnTo>
                      <a:pt x="11" y="95"/>
                    </a:lnTo>
                    <a:lnTo>
                      <a:pt x="3" y="77"/>
                    </a:lnTo>
                    <a:lnTo>
                      <a:pt x="0" y="59"/>
                    </a:lnTo>
                    <a:lnTo>
                      <a:pt x="3" y="41"/>
                    </a:lnTo>
                    <a:lnTo>
                      <a:pt x="11" y="25"/>
                    </a:lnTo>
                    <a:lnTo>
                      <a:pt x="23" y="12"/>
                    </a:lnTo>
                    <a:lnTo>
                      <a:pt x="40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2" name="Freeform 381"/>
              <p:cNvSpPr>
                <a:spLocks/>
              </p:cNvSpPr>
              <p:nvPr/>
            </p:nvSpPr>
            <p:spPr bwMode="auto">
              <a:xfrm>
                <a:off x="811401" y="3768048"/>
                <a:ext cx="104775" cy="20637"/>
              </a:xfrm>
              <a:custGeom>
                <a:avLst/>
                <a:gdLst>
                  <a:gd name="T0" fmla="*/ 59 w 592"/>
                  <a:gd name="T1" fmla="*/ 0 h 117"/>
                  <a:gd name="T2" fmla="*/ 532 w 592"/>
                  <a:gd name="T3" fmla="*/ 0 h 117"/>
                  <a:gd name="T4" fmla="*/ 551 w 592"/>
                  <a:gd name="T5" fmla="*/ 2 h 117"/>
                  <a:gd name="T6" fmla="*/ 567 w 592"/>
                  <a:gd name="T7" fmla="*/ 11 h 117"/>
                  <a:gd name="T8" fmla="*/ 580 w 592"/>
                  <a:gd name="T9" fmla="*/ 24 h 117"/>
                  <a:gd name="T10" fmla="*/ 588 w 592"/>
                  <a:gd name="T11" fmla="*/ 40 h 117"/>
                  <a:gd name="T12" fmla="*/ 592 w 592"/>
                  <a:gd name="T13" fmla="*/ 58 h 117"/>
                  <a:gd name="T14" fmla="*/ 588 w 592"/>
                  <a:gd name="T15" fmla="*/ 77 h 117"/>
                  <a:gd name="T16" fmla="*/ 580 w 592"/>
                  <a:gd name="T17" fmla="*/ 94 h 117"/>
                  <a:gd name="T18" fmla="*/ 567 w 592"/>
                  <a:gd name="T19" fmla="*/ 107 h 117"/>
                  <a:gd name="T20" fmla="*/ 551 w 592"/>
                  <a:gd name="T21" fmla="*/ 114 h 117"/>
                  <a:gd name="T22" fmla="*/ 532 w 592"/>
                  <a:gd name="T23" fmla="*/ 117 h 117"/>
                  <a:gd name="T24" fmla="*/ 59 w 592"/>
                  <a:gd name="T25" fmla="*/ 117 h 117"/>
                  <a:gd name="T26" fmla="*/ 40 w 592"/>
                  <a:gd name="T27" fmla="*/ 114 h 117"/>
                  <a:gd name="T28" fmla="*/ 23 w 592"/>
                  <a:gd name="T29" fmla="*/ 107 h 117"/>
                  <a:gd name="T30" fmla="*/ 11 w 592"/>
                  <a:gd name="T31" fmla="*/ 94 h 117"/>
                  <a:gd name="T32" fmla="*/ 3 w 592"/>
                  <a:gd name="T33" fmla="*/ 77 h 117"/>
                  <a:gd name="T34" fmla="*/ 0 w 592"/>
                  <a:gd name="T35" fmla="*/ 58 h 117"/>
                  <a:gd name="T36" fmla="*/ 3 w 592"/>
                  <a:gd name="T37" fmla="*/ 40 h 117"/>
                  <a:gd name="T38" fmla="*/ 11 w 592"/>
                  <a:gd name="T39" fmla="*/ 24 h 117"/>
                  <a:gd name="T40" fmla="*/ 23 w 592"/>
                  <a:gd name="T41" fmla="*/ 11 h 117"/>
                  <a:gd name="T42" fmla="*/ 40 w 592"/>
                  <a:gd name="T43" fmla="*/ 2 h 117"/>
                  <a:gd name="T44" fmla="*/ 59 w 592"/>
                  <a:gd name="T4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2" h="117">
                    <a:moveTo>
                      <a:pt x="59" y="0"/>
                    </a:moveTo>
                    <a:lnTo>
                      <a:pt x="532" y="0"/>
                    </a:lnTo>
                    <a:lnTo>
                      <a:pt x="551" y="2"/>
                    </a:lnTo>
                    <a:lnTo>
                      <a:pt x="567" y="11"/>
                    </a:lnTo>
                    <a:lnTo>
                      <a:pt x="580" y="24"/>
                    </a:lnTo>
                    <a:lnTo>
                      <a:pt x="588" y="40"/>
                    </a:lnTo>
                    <a:lnTo>
                      <a:pt x="592" y="58"/>
                    </a:lnTo>
                    <a:lnTo>
                      <a:pt x="588" y="77"/>
                    </a:lnTo>
                    <a:lnTo>
                      <a:pt x="580" y="94"/>
                    </a:lnTo>
                    <a:lnTo>
                      <a:pt x="567" y="107"/>
                    </a:lnTo>
                    <a:lnTo>
                      <a:pt x="551" y="114"/>
                    </a:lnTo>
                    <a:lnTo>
                      <a:pt x="532" y="117"/>
                    </a:lnTo>
                    <a:lnTo>
                      <a:pt x="59" y="117"/>
                    </a:lnTo>
                    <a:lnTo>
                      <a:pt x="40" y="114"/>
                    </a:lnTo>
                    <a:lnTo>
                      <a:pt x="23" y="107"/>
                    </a:lnTo>
                    <a:lnTo>
                      <a:pt x="11" y="94"/>
                    </a:lnTo>
                    <a:lnTo>
                      <a:pt x="3" y="77"/>
                    </a:lnTo>
                    <a:lnTo>
                      <a:pt x="0" y="58"/>
                    </a:lnTo>
                    <a:lnTo>
                      <a:pt x="3" y="40"/>
                    </a:lnTo>
                    <a:lnTo>
                      <a:pt x="11" y="24"/>
                    </a:lnTo>
                    <a:lnTo>
                      <a:pt x="23" y="11"/>
                    </a:lnTo>
                    <a:lnTo>
                      <a:pt x="40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3" name="Freeform 382"/>
              <p:cNvSpPr>
                <a:spLocks/>
              </p:cNvSpPr>
              <p:nvPr/>
            </p:nvSpPr>
            <p:spPr bwMode="auto">
              <a:xfrm>
                <a:off x="893951" y="3893460"/>
                <a:ext cx="125412" cy="20637"/>
              </a:xfrm>
              <a:custGeom>
                <a:avLst/>
                <a:gdLst>
                  <a:gd name="T0" fmla="*/ 59 w 711"/>
                  <a:gd name="T1" fmla="*/ 0 h 118"/>
                  <a:gd name="T2" fmla="*/ 651 w 711"/>
                  <a:gd name="T3" fmla="*/ 0 h 118"/>
                  <a:gd name="T4" fmla="*/ 671 w 711"/>
                  <a:gd name="T5" fmla="*/ 3 h 118"/>
                  <a:gd name="T6" fmla="*/ 687 w 711"/>
                  <a:gd name="T7" fmla="*/ 12 h 118"/>
                  <a:gd name="T8" fmla="*/ 699 w 711"/>
                  <a:gd name="T9" fmla="*/ 25 h 118"/>
                  <a:gd name="T10" fmla="*/ 707 w 711"/>
                  <a:gd name="T11" fmla="*/ 41 h 118"/>
                  <a:gd name="T12" fmla="*/ 711 w 711"/>
                  <a:gd name="T13" fmla="*/ 59 h 118"/>
                  <a:gd name="T14" fmla="*/ 707 w 711"/>
                  <a:gd name="T15" fmla="*/ 77 h 118"/>
                  <a:gd name="T16" fmla="*/ 699 w 711"/>
                  <a:gd name="T17" fmla="*/ 95 h 118"/>
                  <a:gd name="T18" fmla="*/ 687 w 711"/>
                  <a:gd name="T19" fmla="*/ 106 h 118"/>
                  <a:gd name="T20" fmla="*/ 671 w 711"/>
                  <a:gd name="T21" fmla="*/ 115 h 118"/>
                  <a:gd name="T22" fmla="*/ 651 w 711"/>
                  <a:gd name="T23" fmla="*/ 118 h 118"/>
                  <a:gd name="T24" fmla="*/ 59 w 711"/>
                  <a:gd name="T25" fmla="*/ 118 h 118"/>
                  <a:gd name="T26" fmla="*/ 41 w 711"/>
                  <a:gd name="T27" fmla="*/ 115 h 118"/>
                  <a:gd name="T28" fmla="*/ 25 w 711"/>
                  <a:gd name="T29" fmla="*/ 106 h 118"/>
                  <a:gd name="T30" fmla="*/ 12 w 711"/>
                  <a:gd name="T31" fmla="*/ 95 h 118"/>
                  <a:gd name="T32" fmla="*/ 3 w 711"/>
                  <a:gd name="T33" fmla="*/ 77 h 118"/>
                  <a:gd name="T34" fmla="*/ 0 w 711"/>
                  <a:gd name="T35" fmla="*/ 59 h 118"/>
                  <a:gd name="T36" fmla="*/ 3 w 711"/>
                  <a:gd name="T37" fmla="*/ 41 h 118"/>
                  <a:gd name="T38" fmla="*/ 12 w 711"/>
                  <a:gd name="T39" fmla="*/ 25 h 118"/>
                  <a:gd name="T40" fmla="*/ 25 w 711"/>
                  <a:gd name="T41" fmla="*/ 12 h 118"/>
                  <a:gd name="T42" fmla="*/ 41 w 711"/>
                  <a:gd name="T43" fmla="*/ 3 h 118"/>
                  <a:gd name="T44" fmla="*/ 59 w 711"/>
                  <a:gd name="T45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11" h="118">
                    <a:moveTo>
                      <a:pt x="59" y="0"/>
                    </a:moveTo>
                    <a:lnTo>
                      <a:pt x="651" y="0"/>
                    </a:lnTo>
                    <a:lnTo>
                      <a:pt x="671" y="3"/>
                    </a:lnTo>
                    <a:lnTo>
                      <a:pt x="687" y="12"/>
                    </a:lnTo>
                    <a:lnTo>
                      <a:pt x="699" y="25"/>
                    </a:lnTo>
                    <a:lnTo>
                      <a:pt x="707" y="41"/>
                    </a:lnTo>
                    <a:lnTo>
                      <a:pt x="711" y="59"/>
                    </a:lnTo>
                    <a:lnTo>
                      <a:pt x="707" y="77"/>
                    </a:lnTo>
                    <a:lnTo>
                      <a:pt x="699" y="95"/>
                    </a:lnTo>
                    <a:lnTo>
                      <a:pt x="687" y="106"/>
                    </a:lnTo>
                    <a:lnTo>
                      <a:pt x="671" y="115"/>
                    </a:lnTo>
                    <a:lnTo>
                      <a:pt x="651" y="118"/>
                    </a:lnTo>
                    <a:lnTo>
                      <a:pt x="59" y="118"/>
                    </a:lnTo>
                    <a:lnTo>
                      <a:pt x="41" y="115"/>
                    </a:lnTo>
                    <a:lnTo>
                      <a:pt x="25" y="106"/>
                    </a:lnTo>
                    <a:lnTo>
                      <a:pt x="12" y="95"/>
                    </a:lnTo>
                    <a:lnTo>
                      <a:pt x="3" y="77"/>
                    </a:lnTo>
                    <a:lnTo>
                      <a:pt x="0" y="59"/>
                    </a:lnTo>
                    <a:lnTo>
                      <a:pt x="3" y="41"/>
                    </a:lnTo>
                    <a:lnTo>
                      <a:pt x="12" y="25"/>
                    </a:lnTo>
                    <a:lnTo>
                      <a:pt x="25" y="12"/>
                    </a:lnTo>
                    <a:lnTo>
                      <a:pt x="4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4" name="Freeform 383"/>
              <p:cNvSpPr>
                <a:spLocks/>
              </p:cNvSpPr>
              <p:nvPr/>
            </p:nvSpPr>
            <p:spPr bwMode="auto">
              <a:xfrm>
                <a:off x="706626" y="3726773"/>
                <a:ext cx="303212" cy="374650"/>
              </a:xfrm>
              <a:custGeom>
                <a:avLst/>
                <a:gdLst>
                  <a:gd name="T0" fmla="*/ 58 w 1716"/>
                  <a:gd name="T1" fmla="*/ 0 h 2127"/>
                  <a:gd name="T2" fmla="*/ 78 w 1716"/>
                  <a:gd name="T3" fmla="*/ 3 h 2127"/>
                  <a:gd name="T4" fmla="*/ 94 w 1716"/>
                  <a:gd name="T5" fmla="*/ 12 h 2127"/>
                  <a:gd name="T6" fmla="*/ 107 w 1716"/>
                  <a:gd name="T7" fmla="*/ 25 h 2127"/>
                  <a:gd name="T8" fmla="*/ 114 w 1716"/>
                  <a:gd name="T9" fmla="*/ 41 h 2127"/>
                  <a:gd name="T10" fmla="*/ 117 w 1716"/>
                  <a:gd name="T11" fmla="*/ 59 h 2127"/>
                  <a:gd name="T12" fmla="*/ 117 w 1716"/>
                  <a:gd name="T13" fmla="*/ 1832 h 2127"/>
                  <a:gd name="T14" fmla="*/ 121 w 1716"/>
                  <a:gd name="T15" fmla="*/ 1864 h 2127"/>
                  <a:gd name="T16" fmla="*/ 128 w 1716"/>
                  <a:gd name="T17" fmla="*/ 1894 h 2127"/>
                  <a:gd name="T18" fmla="*/ 141 w 1716"/>
                  <a:gd name="T19" fmla="*/ 1922 h 2127"/>
                  <a:gd name="T20" fmla="*/ 159 w 1716"/>
                  <a:gd name="T21" fmla="*/ 1947 h 2127"/>
                  <a:gd name="T22" fmla="*/ 180 w 1716"/>
                  <a:gd name="T23" fmla="*/ 1967 h 2127"/>
                  <a:gd name="T24" fmla="*/ 204 w 1716"/>
                  <a:gd name="T25" fmla="*/ 1985 h 2127"/>
                  <a:gd name="T26" fmla="*/ 232 w 1716"/>
                  <a:gd name="T27" fmla="*/ 1998 h 2127"/>
                  <a:gd name="T28" fmla="*/ 262 w 1716"/>
                  <a:gd name="T29" fmla="*/ 2005 h 2127"/>
                  <a:gd name="T30" fmla="*/ 296 w 1716"/>
                  <a:gd name="T31" fmla="*/ 2008 h 2127"/>
                  <a:gd name="T32" fmla="*/ 1657 w 1716"/>
                  <a:gd name="T33" fmla="*/ 2008 h 2127"/>
                  <a:gd name="T34" fmla="*/ 1676 w 1716"/>
                  <a:gd name="T35" fmla="*/ 2012 h 2127"/>
                  <a:gd name="T36" fmla="*/ 1692 w 1716"/>
                  <a:gd name="T37" fmla="*/ 2020 h 2127"/>
                  <a:gd name="T38" fmla="*/ 1705 w 1716"/>
                  <a:gd name="T39" fmla="*/ 2032 h 2127"/>
                  <a:gd name="T40" fmla="*/ 1713 w 1716"/>
                  <a:gd name="T41" fmla="*/ 2048 h 2127"/>
                  <a:gd name="T42" fmla="*/ 1716 w 1716"/>
                  <a:gd name="T43" fmla="*/ 2068 h 2127"/>
                  <a:gd name="T44" fmla="*/ 1713 w 1716"/>
                  <a:gd name="T45" fmla="*/ 2086 h 2127"/>
                  <a:gd name="T46" fmla="*/ 1705 w 1716"/>
                  <a:gd name="T47" fmla="*/ 2102 h 2127"/>
                  <a:gd name="T48" fmla="*/ 1692 w 1716"/>
                  <a:gd name="T49" fmla="*/ 2115 h 2127"/>
                  <a:gd name="T50" fmla="*/ 1676 w 1716"/>
                  <a:gd name="T51" fmla="*/ 2124 h 2127"/>
                  <a:gd name="T52" fmla="*/ 1657 w 1716"/>
                  <a:gd name="T53" fmla="*/ 2127 h 2127"/>
                  <a:gd name="T54" fmla="*/ 296 w 1716"/>
                  <a:gd name="T55" fmla="*/ 2127 h 2127"/>
                  <a:gd name="T56" fmla="*/ 251 w 1716"/>
                  <a:gd name="T57" fmla="*/ 2124 h 2127"/>
                  <a:gd name="T58" fmla="*/ 209 w 1716"/>
                  <a:gd name="T59" fmla="*/ 2114 h 2127"/>
                  <a:gd name="T60" fmla="*/ 169 w 1716"/>
                  <a:gd name="T61" fmla="*/ 2100 h 2127"/>
                  <a:gd name="T62" fmla="*/ 133 w 1716"/>
                  <a:gd name="T63" fmla="*/ 2080 h 2127"/>
                  <a:gd name="T64" fmla="*/ 100 w 1716"/>
                  <a:gd name="T65" fmla="*/ 2055 h 2127"/>
                  <a:gd name="T66" fmla="*/ 71 w 1716"/>
                  <a:gd name="T67" fmla="*/ 2026 h 2127"/>
                  <a:gd name="T68" fmla="*/ 46 w 1716"/>
                  <a:gd name="T69" fmla="*/ 1993 h 2127"/>
                  <a:gd name="T70" fmla="*/ 27 w 1716"/>
                  <a:gd name="T71" fmla="*/ 1957 h 2127"/>
                  <a:gd name="T72" fmla="*/ 12 w 1716"/>
                  <a:gd name="T73" fmla="*/ 1918 h 2127"/>
                  <a:gd name="T74" fmla="*/ 3 w 1716"/>
                  <a:gd name="T75" fmla="*/ 1876 h 2127"/>
                  <a:gd name="T76" fmla="*/ 0 w 1716"/>
                  <a:gd name="T77" fmla="*/ 1832 h 2127"/>
                  <a:gd name="T78" fmla="*/ 0 w 1716"/>
                  <a:gd name="T79" fmla="*/ 59 h 2127"/>
                  <a:gd name="T80" fmla="*/ 2 w 1716"/>
                  <a:gd name="T81" fmla="*/ 41 h 2127"/>
                  <a:gd name="T82" fmla="*/ 11 w 1716"/>
                  <a:gd name="T83" fmla="*/ 25 h 2127"/>
                  <a:gd name="T84" fmla="*/ 24 w 1716"/>
                  <a:gd name="T85" fmla="*/ 12 h 2127"/>
                  <a:gd name="T86" fmla="*/ 40 w 1716"/>
                  <a:gd name="T87" fmla="*/ 3 h 2127"/>
                  <a:gd name="T88" fmla="*/ 58 w 1716"/>
                  <a:gd name="T89" fmla="*/ 0 h 2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16" h="2127">
                    <a:moveTo>
                      <a:pt x="58" y="0"/>
                    </a:moveTo>
                    <a:lnTo>
                      <a:pt x="78" y="3"/>
                    </a:lnTo>
                    <a:lnTo>
                      <a:pt x="94" y="12"/>
                    </a:lnTo>
                    <a:lnTo>
                      <a:pt x="107" y="25"/>
                    </a:lnTo>
                    <a:lnTo>
                      <a:pt x="114" y="41"/>
                    </a:lnTo>
                    <a:lnTo>
                      <a:pt x="117" y="59"/>
                    </a:lnTo>
                    <a:lnTo>
                      <a:pt x="117" y="1832"/>
                    </a:lnTo>
                    <a:lnTo>
                      <a:pt x="121" y="1864"/>
                    </a:lnTo>
                    <a:lnTo>
                      <a:pt x="128" y="1894"/>
                    </a:lnTo>
                    <a:lnTo>
                      <a:pt x="141" y="1922"/>
                    </a:lnTo>
                    <a:lnTo>
                      <a:pt x="159" y="1947"/>
                    </a:lnTo>
                    <a:lnTo>
                      <a:pt x="180" y="1967"/>
                    </a:lnTo>
                    <a:lnTo>
                      <a:pt x="204" y="1985"/>
                    </a:lnTo>
                    <a:lnTo>
                      <a:pt x="232" y="1998"/>
                    </a:lnTo>
                    <a:lnTo>
                      <a:pt x="262" y="2005"/>
                    </a:lnTo>
                    <a:lnTo>
                      <a:pt x="296" y="2008"/>
                    </a:lnTo>
                    <a:lnTo>
                      <a:pt x="1657" y="2008"/>
                    </a:lnTo>
                    <a:lnTo>
                      <a:pt x="1676" y="2012"/>
                    </a:lnTo>
                    <a:lnTo>
                      <a:pt x="1692" y="2020"/>
                    </a:lnTo>
                    <a:lnTo>
                      <a:pt x="1705" y="2032"/>
                    </a:lnTo>
                    <a:lnTo>
                      <a:pt x="1713" y="2048"/>
                    </a:lnTo>
                    <a:lnTo>
                      <a:pt x="1716" y="2068"/>
                    </a:lnTo>
                    <a:lnTo>
                      <a:pt x="1713" y="2086"/>
                    </a:lnTo>
                    <a:lnTo>
                      <a:pt x="1705" y="2102"/>
                    </a:lnTo>
                    <a:lnTo>
                      <a:pt x="1692" y="2115"/>
                    </a:lnTo>
                    <a:lnTo>
                      <a:pt x="1676" y="2124"/>
                    </a:lnTo>
                    <a:lnTo>
                      <a:pt x="1657" y="2127"/>
                    </a:lnTo>
                    <a:lnTo>
                      <a:pt x="296" y="2127"/>
                    </a:lnTo>
                    <a:lnTo>
                      <a:pt x="251" y="2124"/>
                    </a:lnTo>
                    <a:lnTo>
                      <a:pt x="209" y="2114"/>
                    </a:lnTo>
                    <a:lnTo>
                      <a:pt x="169" y="2100"/>
                    </a:lnTo>
                    <a:lnTo>
                      <a:pt x="133" y="2080"/>
                    </a:lnTo>
                    <a:lnTo>
                      <a:pt x="100" y="2055"/>
                    </a:lnTo>
                    <a:lnTo>
                      <a:pt x="71" y="2026"/>
                    </a:lnTo>
                    <a:lnTo>
                      <a:pt x="46" y="1993"/>
                    </a:lnTo>
                    <a:lnTo>
                      <a:pt x="27" y="1957"/>
                    </a:lnTo>
                    <a:lnTo>
                      <a:pt x="12" y="1918"/>
                    </a:lnTo>
                    <a:lnTo>
                      <a:pt x="3" y="1876"/>
                    </a:lnTo>
                    <a:lnTo>
                      <a:pt x="0" y="1832"/>
                    </a:lnTo>
                    <a:lnTo>
                      <a:pt x="0" y="59"/>
                    </a:lnTo>
                    <a:lnTo>
                      <a:pt x="2" y="41"/>
                    </a:lnTo>
                    <a:lnTo>
                      <a:pt x="11" y="25"/>
                    </a:lnTo>
                    <a:lnTo>
                      <a:pt x="24" y="12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5" name="Freeform 384"/>
              <p:cNvSpPr>
                <a:spLocks/>
              </p:cNvSpPr>
              <p:nvPr/>
            </p:nvSpPr>
            <p:spPr bwMode="auto">
              <a:xfrm>
                <a:off x="811401" y="3831548"/>
                <a:ext cx="207962" cy="20637"/>
              </a:xfrm>
              <a:custGeom>
                <a:avLst/>
                <a:gdLst>
                  <a:gd name="T0" fmla="*/ 59 w 1184"/>
                  <a:gd name="T1" fmla="*/ 0 h 119"/>
                  <a:gd name="T2" fmla="*/ 1124 w 1184"/>
                  <a:gd name="T3" fmla="*/ 0 h 119"/>
                  <a:gd name="T4" fmla="*/ 1144 w 1184"/>
                  <a:gd name="T5" fmla="*/ 4 h 119"/>
                  <a:gd name="T6" fmla="*/ 1160 w 1184"/>
                  <a:gd name="T7" fmla="*/ 12 h 119"/>
                  <a:gd name="T8" fmla="*/ 1172 w 1184"/>
                  <a:gd name="T9" fmla="*/ 25 h 119"/>
                  <a:gd name="T10" fmla="*/ 1180 w 1184"/>
                  <a:gd name="T11" fmla="*/ 41 h 119"/>
                  <a:gd name="T12" fmla="*/ 1184 w 1184"/>
                  <a:gd name="T13" fmla="*/ 60 h 119"/>
                  <a:gd name="T14" fmla="*/ 1180 w 1184"/>
                  <a:gd name="T15" fmla="*/ 79 h 119"/>
                  <a:gd name="T16" fmla="*/ 1172 w 1184"/>
                  <a:gd name="T17" fmla="*/ 95 h 119"/>
                  <a:gd name="T18" fmla="*/ 1160 w 1184"/>
                  <a:gd name="T19" fmla="*/ 108 h 119"/>
                  <a:gd name="T20" fmla="*/ 1144 w 1184"/>
                  <a:gd name="T21" fmla="*/ 116 h 119"/>
                  <a:gd name="T22" fmla="*/ 1124 w 1184"/>
                  <a:gd name="T23" fmla="*/ 119 h 119"/>
                  <a:gd name="T24" fmla="*/ 59 w 1184"/>
                  <a:gd name="T25" fmla="*/ 119 h 119"/>
                  <a:gd name="T26" fmla="*/ 40 w 1184"/>
                  <a:gd name="T27" fmla="*/ 116 h 119"/>
                  <a:gd name="T28" fmla="*/ 23 w 1184"/>
                  <a:gd name="T29" fmla="*/ 108 h 119"/>
                  <a:gd name="T30" fmla="*/ 11 w 1184"/>
                  <a:gd name="T31" fmla="*/ 95 h 119"/>
                  <a:gd name="T32" fmla="*/ 3 w 1184"/>
                  <a:gd name="T33" fmla="*/ 79 h 119"/>
                  <a:gd name="T34" fmla="*/ 0 w 1184"/>
                  <a:gd name="T35" fmla="*/ 60 h 119"/>
                  <a:gd name="T36" fmla="*/ 3 w 1184"/>
                  <a:gd name="T37" fmla="*/ 41 h 119"/>
                  <a:gd name="T38" fmla="*/ 11 w 1184"/>
                  <a:gd name="T39" fmla="*/ 25 h 119"/>
                  <a:gd name="T40" fmla="*/ 23 w 1184"/>
                  <a:gd name="T41" fmla="*/ 12 h 119"/>
                  <a:gd name="T42" fmla="*/ 40 w 1184"/>
                  <a:gd name="T43" fmla="*/ 4 h 119"/>
                  <a:gd name="T44" fmla="*/ 59 w 1184"/>
                  <a:gd name="T45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84" h="119">
                    <a:moveTo>
                      <a:pt x="59" y="0"/>
                    </a:moveTo>
                    <a:lnTo>
                      <a:pt x="1124" y="0"/>
                    </a:lnTo>
                    <a:lnTo>
                      <a:pt x="1144" y="4"/>
                    </a:lnTo>
                    <a:lnTo>
                      <a:pt x="1160" y="12"/>
                    </a:lnTo>
                    <a:lnTo>
                      <a:pt x="1172" y="25"/>
                    </a:lnTo>
                    <a:lnTo>
                      <a:pt x="1180" y="41"/>
                    </a:lnTo>
                    <a:lnTo>
                      <a:pt x="1184" y="60"/>
                    </a:lnTo>
                    <a:lnTo>
                      <a:pt x="1180" y="79"/>
                    </a:lnTo>
                    <a:lnTo>
                      <a:pt x="1172" y="95"/>
                    </a:lnTo>
                    <a:lnTo>
                      <a:pt x="1160" y="108"/>
                    </a:lnTo>
                    <a:lnTo>
                      <a:pt x="1144" y="116"/>
                    </a:lnTo>
                    <a:lnTo>
                      <a:pt x="1124" y="119"/>
                    </a:lnTo>
                    <a:lnTo>
                      <a:pt x="59" y="119"/>
                    </a:lnTo>
                    <a:lnTo>
                      <a:pt x="40" y="116"/>
                    </a:lnTo>
                    <a:lnTo>
                      <a:pt x="23" y="108"/>
                    </a:lnTo>
                    <a:lnTo>
                      <a:pt x="11" y="95"/>
                    </a:lnTo>
                    <a:lnTo>
                      <a:pt x="3" y="79"/>
                    </a:lnTo>
                    <a:lnTo>
                      <a:pt x="0" y="60"/>
                    </a:lnTo>
                    <a:lnTo>
                      <a:pt x="3" y="41"/>
                    </a:lnTo>
                    <a:lnTo>
                      <a:pt x="11" y="25"/>
                    </a:lnTo>
                    <a:lnTo>
                      <a:pt x="23" y="12"/>
                    </a:lnTo>
                    <a:lnTo>
                      <a:pt x="40" y="4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6" name="Freeform 385"/>
              <p:cNvSpPr>
                <a:spLocks noEditPoints="1"/>
              </p:cNvSpPr>
              <p:nvPr/>
            </p:nvSpPr>
            <p:spPr bwMode="auto">
              <a:xfrm>
                <a:off x="811401" y="3955373"/>
                <a:ext cx="323850" cy="292100"/>
              </a:xfrm>
              <a:custGeom>
                <a:avLst/>
                <a:gdLst>
                  <a:gd name="T0" fmla="*/ 136 w 1834"/>
                  <a:gd name="T1" fmla="*/ 142 h 1654"/>
                  <a:gd name="T2" fmla="*/ 158 w 1834"/>
                  <a:gd name="T3" fmla="*/ 190 h 1654"/>
                  <a:gd name="T4" fmla="*/ 190 w 1834"/>
                  <a:gd name="T5" fmla="*/ 238 h 1654"/>
                  <a:gd name="T6" fmla="*/ 231 w 1834"/>
                  <a:gd name="T7" fmla="*/ 284 h 1654"/>
                  <a:gd name="T8" fmla="*/ 282 w 1834"/>
                  <a:gd name="T9" fmla="*/ 320 h 1654"/>
                  <a:gd name="T10" fmla="*/ 343 w 1834"/>
                  <a:gd name="T11" fmla="*/ 346 h 1654"/>
                  <a:gd name="T12" fmla="*/ 413 w 1834"/>
                  <a:gd name="T13" fmla="*/ 355 h 1654"/>
                  <a:gd name="T14" fmla="*/ 473 w 1834"/>
                  <a:gd name="T15" fmla="*/ 119 h 1654"/>
                  <a:gd name="T16" fmla="*/ 59 w 1834"/>
                  <a:gd name="T17" fmla="*/ 0 h 1654"/>
                  <a:gd name="T18" fmla="*/ 1616 w 1834"/>
                  <a:gd name="T19" fmla="*/ 4 h 1654"/>
                  <a:gd name="T20" fmla="*/ 1643 w 1834"/>
                  <a:gd name="T21" fmla="*/ 21 h 1654"/>
                  <a:gd name="T22" fmla="*/ 1657 w 1834"/>
                  <a:gd name="T23" fmla="*/ 52 h 1654"/>
                  <a:gd name="T24" fmla="*/ 1834 w 1834"/>
                  <a:gd name="T25" fmla="*/ 1370 h 1654"/>
                  <a:gd name="T26" fmla="*/ 1817 w 1834"/>
                  <a:gd name="T27" fmla="*/ 1401 h 1654"/>
                  <a:gd name="T28" fmla="*/ 1784 w 1834"/>
                  <a:gd name="T29" fmla="*/ 1417 h 1654"/>
                  <a:gd name="T30" fmla="*/ 1747 w 1834"/>
                  <a:gd name="T31" fmla="*/ 1411 h 1654"/>
                  <a:gd name="T32" fmla="*/ 1723 w 1834"/>
                  <a:gd name="T33" fmla="*/ 1385 h 1654"/>
                  <a:gd name="T34" fmla="*/ 1547 w 1834"/>
                  <a:gd name="T35" fmla="*/ 119 h 1654"/>
                  <a:gd name="T36" fmla="*/ 592 w 1834"/>
                  <a:gd name="T37" fmla="*/ 355 h 1654"/>
                  <a:gd name="T38" fmla="*/ 1260 w 1834"/>
                  <a:gd name="T39" fmla="*/ 358 h 1654"/>
                  <a:gd name="T40" fmla="*/ 1288 w 1834"/>
                  <a:gd name="T41" fmla="*/ 376 h 1654"/>
                  <a:gd name="T42" fmla="*/ 1301 w 1834"/>
                  <a:gd name="T43" fmla="*/ 408 h 1654"/>
                  <a:gd name="T44" fmla="*/ 1419 w 1834"/>
                  <a:gd name="T45" fmla="*/ 1608 h 1654"/>
                  <a:gd name="T46" fmla="*/ 1401 w 1834"/>
                  <a:gd name="T47" fmla="*/ 1639 h 1654"/>
                  <a:gd name="T48" fmla="*/ 1367 w 1834"/>
                  <a:gd name="T49" fmla="*/ 1654 h 1654"/>
                  <a:gd name="T50" fmla="*/ 1343 w 1834"/>
                  <a:gd name="T51" fmla="*/ 1652 h 1654"/>
                  <a:gd name="T52" fmla="*/ 1315 w 1834"/>
                  <a:gd name="T53" fmla="*/ 1633 h 1654"/>
                  <a:gd name="T54" fmla="*/ 1302 w 1834"/>
                  <a:gd name="T55" fmla="*/ 1602 h 1654"/>
                  <a:gd name="T56" fmla="*/ 413 w 1834"/>
                  <a:gd name="T57" fmla="*/ 473 h 1654"/>
                  <a:gd name="T58" fmla="*/ 323 w 1834"/>
                  <a:gd name="T59" fmla="*/ 463 h 1654"/>
                  <a:gd name="T60" fmla="*/ 242 w 1834"/>
                  <a:gd name="T61" fmla="*/ 434 h 1654"/>
                  <a:gd name="T62" fmla="*/ 174 w 1834"/>
                  <a:gd name="T63" fmla="*/ 390 h 1654"/>
                  <a:gd name="T64" fmla="*/ 115 w 1834"/>
                  <a:gd name="T65" fmla="*/ 337 h 1654"/>
                  <a:gd name="T66" fmla="*/ 70 w 1834"/>
                  <a:gd name="T67" fmla="*/ 275 h 1654"/>
                  <a:gd name="T68" fmla="*/ 35 w 1834"/>
                  <a:gd name="T69" fmla="*/ 212 h 1654"/>
                  <a:gd name="T70" fmla="*/ 13 w 1834"/>
                  <a:gd name="T71" fmla="*/ 147 h 1654"/>
                  <a:gd name="T72" fmla="*/ 1 w 1834"/>
                  <a:gd name="T73" fmla="*/ 87 h 1654"/>
                  <a:gd name="T74" fmla="*/ 3 w 1834"/>
                  <a:gd name="T75" fmla="*/ 41 h 1654"/>
                  <a:gd name="T76" fmla="*/ 23 w 1834"/>
                  <a:gd name="T77" fmla="*/ 12 h 1654"/>
                  <a:gd name="T78" fmla="*/ 59 w 1834"/>
                  <a:gd name="T79" fmla="*/ 0 h 16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34" h="1654">
                    <a:moveTo>
                      <a:pt x="128" y="119"/>
                    </a:moveTo>
                    <a:lnTo>
                      <a:pt x="136" y="142"/>
                    </a:lnTo>
                    <a:lnTo>
                      <a:pt x="146" y="165"/>
                    </a:lnTo>
                    <a:lnTo>
                      <a:pt x="158" y="190"/>
                    </a:lnTo>
                    <a:lnTo>
                      <a:pt x="173" y="215"/>
                    </a:lnTo>
                    <a:lnTo>
                      <a:pt x="190" y="238"/>
                    </a:lnTo>
                    <a:lnTo>
                      <a:pt x="209" y="262"/>
                    </a:lnTo>
                    <a:lnTo>
                      <a:pt x="231" y="284"/>
                    </a:lnTo>
                    <a:lnTo>
                      <a:pt x="255" y="303"/>
                    </a:lnTo>
                    <a:lnTo>
                      <a:pt x="282" y="320"/>
                    </a:lnTo>
                    <a:lnTo>
                      <a:pt x="311" y="334"/>
                    </a:lnTo>
                    <a:lnTo>
                      <a:pt x="343" y="346"/>
                    </a:lnTo>
                    <a:lnTo>
                      <a:pt x="377" y="353"/>
                    </a:lnTo>
                    <a:lnTo>
                      <a:pt x="413" y="355"/>
                    </a:lnTo>
                    <a:lnTo>
                      <a:pt x="473" y="355"/>
                    </a:lnTo>
                    <a:lnTo>
                      <a:pt x="473" y="119"/>
                    </a:lnTo>
                    <a:lnTo>
                      <a:pt x="128" y="119"/>
                    </a:lnTo>
                    <a:close/>
                    <a:moveTo>
                      <a:pt x="59" y="0"/>
                    </a:moveTo>
                    <a:lnTo>
                      <a:pt x="1598" y="0"/>
                    </a:lnTo>
                    <a:lnTo>
                      <a:pt x="1616" y="4"/>
                    </a:lnTo>
                    <a:lnTo>
                      <a:pt x="1631" y="10"/>
                    </a:lnTo>
                    <a:lnTo>
                      <a:pt x="1643" y="21"/>
                    </a:lnTo>
                    <a:lnTo>
                      <a:pt x="1652" y="35"/>
                    </a:lnTo>
                    <a:lnTo>
                      <a:pt x="1657" y="52"/>
                    </a:lnTo>
                    <a:lnTo>
                      <a:pt x="1834" y="1351"/>
                    </a:lnTo>
                    <a:lnTo>
                      <a:pt x="1834" y="1370"/>
                    </a:lnTo>
                    <a:lnTo>
                      <a:pt x="1827" y="1387"/>
                    </a:lnTo>
                    <a:lnTo>
                      <a:pt x="1817" y="1401"/>
                    </a:lnTo>
                    <a:lnTo>
                      <a:pt x="1802" y="1412"/>
                    </a:lnTo>
                    <a:lnTo>
                      <a:pt x="1784" y="1417"/>
                    </a:lnTo>
                    <a:lnTo>
                      <a:pt x="1765" y="1417"/>
                    </a:lnTo>
                    <a:lnTo>
                      <a:pt x="1747" y="1411"/>
                    </a:lnTo>
                    <a:lnTo>
                      <a:pt x="1733" y="1400"/>
                    </a:lnTo>
                    <a:lnTo>
                      <a:pt x="1723" y="1385"/>
                    </a:lnTo>
                    <a:lnTo>
                      <a:pt x="1717" y="1367"/>
                    </a:lnTo>
                    <a:lnTo>
                      <a:pt x="1547" y="119"/>
                    </a:lnTo>
                    <a:lnTo>
                      <a:pt x="592" y="119"/>
                    </a:lnTo>
                    <a:lnTo>
                      <a:pt x="592" y="355"/>
                    </a:lnTo>
                    <a:lnTo>
                      <a:pt x="1243" y="355"/>
                    </a:lnTo>
                    <a:lnTo>
                      <a:pt x="1260" y="358"/>
                    </a:lnTo>
                    <a:lnTo>
                      <a:pt x="1275" y="365"/>
                    </a:lnTo>
                    <a:lnTo>
                      <a:pt x="1288" y="376"/>
                    </a:lnTo>
                    <a:lnTo>
                      <a:pt x="1297" y="392"/>
                    </a:lnTo>
                    <a:lnTo>
                      <a:pt x="1301" y="408"/>
                    </a:lnTo>
                    <a:lnTo>
                      <a:pt x="1420" y="1590"/>
                    </a:lnTo>
                    <a:lnTo>
                      <a:pt x="1419" y="1608"/>
                    </a:lnTo>
                    <a:lnTo>
                      <a:pt x="1413" y="1625"/>
                    </a:lnTo>
                    <a:lnTo>
                      <a:pt x="1401" y="1639"/>
                    </a:lnTo>
                    <a:lnTo>
                      <a:pt x="1386" y="1649"/>
                    </a:lnTo>
                    <a:lnTo>
                      <a:pt x="1367" y="1654"/>
                    </a:lnTo>
                    <a:lnTo>
                      <a:pt x="1361" y="1654"/>
                    </a:lnTo>
                    <a:lnTo>
                      <a:pt x="1343" y="1652"/>
                    </a:lnTo>
                    <a:lnTo>
                      <a:pt x="1328" y="1645"/>
                    </a:lnTo>
                    <a:lnTo>
                      <a:pt x="1315" y="1633"/>
                    </a:lnTo>
                    <a:lnTo>
                      <a:pt x="1307" y="1619"/>
                    </a:lnTo>
                    <a:lnTo>
                      <a:pt x="1302" y="1602"/>
                    </a:lnTo>
                    <a:lnTo>
                      <a:pt x="1189" y="473"/>
                    </a:lnTo>
                    <a:lnTo>
                      <a:pt x="413" y="473"/>
                    </a:lnTo>
                    <a:lnTo>
                      <a:pt x="367" y="470"/>
                    </a:lnTo>
                    <a:lnTo>
                      <a:pt x="323" y="463"/>
                    </a:lnTo>
                    <a:lnTo>
                      <a:pt x="281" y="451"/>
                    </a:lnTo>
                    <a:lnTo>
                      <a:pt x="242" y="434"/>
                    </a:lnTo>
                    <a:lnTo>
                      <a:pt x="206" y="414"/>
                    </a:lnTo>
                    <a:lnTo>
                      <a:pt x="174" y="390"/>
                    </a:lnTo>
                    <a:lnTo>
                      <a:pt x="143" y="365"/>
                    </a:lnTo>
                    <a:lnTo>
                      <a:pt x="115" y="337"/>
                    </a:lnTo>
                    <a:lnTo>
                      <a:pt x="92" y="306"/>
                    </a:lnTo>
                    <a:lnTo>
                      <a:pt x="70" y="275"/>
                    </a:lnTo>
                    <a:lnTo>
                      <a:pt x="52" y="244"/>
                    </a:lnTo>
                    <a:lnTo>
                      <a:pt x="35" y="212"/>
                    </a:lnTo>
                    <a:lnTo>
                      <a:pt x="22" y="179"/>
                    </a:lnTo>
                    <a:lnTo>
                      <a:pt x="13" y="147"/>
                    </a:lnTo>
                    <a:lnTo>
                      <a:pt x="5" y="117"/>
                    </a:lnTo>
                    <a:lnTo>
                      <a:pt x="1" y="87"/>
                    </a:lnTo>
                    <a:lnTo>
                      <a:pt x="0" y="60"/>
                    </a:lnTo>
                    <a:lnTo>
                      <a:pt x="3" y="41"/>
                    </a:lnTo>
                    <a:lnTo>
                      <a:pt x="11" y="25"/>
                    </a:lnTo>
                    <a:lnTo>
                      <a:pt x="23" y="12"/>
                    </a:lnTo>
                    <a:lnTo>
                      <a:pt x="40" y="4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7" name="Freeform 386"/>
              <p:cNvSpPr>
                <a:spLocks/>
              </p:cNvSpPr>
              <p:nvPr/>
            </p:nvSpPr>
            <p:spPr bwMode="auto">
              <a:xfrm>
                <a:off x="936814" y="3768048"/>
                <a:ext cx="61912" cy="20637"/>
              </a:xfrm>
              <a:custGeom>
                <a:avLst/>
                <a:gdLst>
                  <a:gd name="T0" fmla="*/ 59 w 355"/>
                  <a:gd name="T1" fmla="*/ 0 h 117"/>
                  <a:gd name="T2" fmla="*/ 296 w 355"/>
                  <a:gd name="T3" fmla="*/ 0 h 117"/>
                  <a:gd name="T4" fmla="*/ 315 w 355"/>
                  <a:gd name="T5" fmla="*/ 2 h 117"/>
                  <a:gd name="T6" fmla="*/ 331 w 355"/>
                  <a:gd name="T7" fmla="*/ 11 h 117"/>
                  <a:gd name="T8" fmla="*/ 344 w 355"/>
                  <a:gd name="T9" fmla="*/ 24 h 117"/>
                  <a:gd name="T10" fmla="*/ 353 w 355"/>
                  <a:gd name="T11" fmla="*/ 40 h 117"/>
                  <a:gd name="T12" fmla="*/ 355 w 355"/>
                  <a:gd name="T13" fmla="*/ 58 h 117"/>
                  <a:gd name="T14" fmla="*/ 353 w 355"/>
                  <a:gd name="T15" fmla="*/ 77 h 117"/>
                  <a:gd name="T16" fmla="*/ 344 w 355"/>
                  <a:gd name="T17" fmla="*/ 94 h 117"/>
                  <a:gd name="T18" fmla="*/ 331 w 355"/>
                  <a:gd name="T19" fmla="*/ 107 h 117"/>
                  <a:gd name="T20" fmla="*/ 315 w 355"/>
                  <a:gd name="T21" fmla="*/ 114 h 117"/>
                  <a:gd name="T22" fmla="*/ 296 w 355"/>
                  <a:gd name="T23" fmla="*/ 117 h 117"/>
                  <a:gd name="T24" fmla="*/ 59 w 355"/>
                  <a:gd name="T25" fmla="*/ 117 h 117"/>
                  <a:gd name="T26" fmla="*/ 40 w 355"/>
                  <a:gd name="T27" fmla="*/ 114 h 117"/>
                  <a:gd name="T28" fmla="*/ 24 w 355"/>
                  <a:gd name="T29" fmla="*/ 107 h 117"/>
                  <a:gd name="T30" fmla="*/ 11 w 355"/>
                  <a:gd name="T31" fmla="*/ 94 h 117"/>
                  <a:gd name="T32" fmla="*/ 3 w 355"/>
                  <a:gd name="T33" fmla="*/ 77 h 117"/>
                  <a:gd name="T34" fmla="*/ 0 w 355"/>
                  <a:gd name="T35" fmla="*/ 58 h 117"/>
                  <a:gd name="T36" fmla="*/ 3 w 355"/>
                  <a:gd name="T37" fmla="*/ 40 h 117"/>
                  <a:gd name="T38" fmla="*/ 11 w 355"/>
                  <a:gd name="T39" fmla="*/ 24 h 117"/>
                  <a:gd name="T40" fmla="*/ 24 w 355"/>
                  <a:gd name="T41" fmla="*/ 11 h 117"/>
                  <a:gd name="T42" fmla="*/ 40 w 355"/>
                  <a:gd name="T43" fmla="*/ 2 h 117"/>
                  <a:gd name="T44" fmla="*/ 59 w 355"/>
                  <a:gd name="T4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5" h="117">
                    <a:moveTo>
                      <a:pt x="59" y="0"/>
                    </a:moveTo>
                    <a:lnTo>
                      <a:pt x="296" y="0"/>
                    </a:lnTo>
                    <a:lnTo>
                      <a:pt x="315" y="2"/>
                    </a:lnTo>
                    <a:lnTo>
                      <a:pt x="331" y="11"/>
                    </a:lnTo>
                    <a:lnTo>
                      <a:pt x="344" y="24"/>
                    </a:lnTo>
                    <a:lnTo>
                      <a:pt x="353" y="40"/>
                    </a:lnTo>
                    <a:lnTo>
                      <a:pt x="355" y="58"/>
                    </a:lnTo>
                    <a:lnTo>
                      <a:pt x="353" y="77"/>
                    </a:lnTo>
                    <a:lnTo>
                      <a:pt x="344" y="94"/>
                    </a:lnTo>
                    <a:lnTo>
                      <a:pt x="331" y="107"/>
                    </a:lnTo>
                    <a:lnTo>
                      <a:pt x="315" y="114"/>
                    </a:lnTo>
                    <a:lnTo>
                      <a:pt x="296" y="117"/>
                    </a:lnTo>
                    <a:lnTo>
                      <a:pt x="59" y="117"/>
                    </a:lnTo>
                    <a:lnTo>
                      <a:pt x="40" y="114"/>
                    </a:lnTo>
                    <a:lnTo>
                      <a:pt x="24" y="107"/>
                    </a:lnTo>
                    <a:lnTo>
                      <a:pt x="11" y="94"/>
                    </a:lnTo>
                    <a:lnTo>
                      <a:pt x="3" y="77"/>
                    </a:lnTo>
                    <a:lnTo>
                      <a:pt x="0" y="58"/>
                    </a:lnTo>
                    <a:lnTo>
                      <a:pt x="3" y="40"/>
                    </a:lnTo>
                    <a:lnTo>
                      <a:pt x="11" y="24"/>
                    </a:lnTo>
                    <a:lnTo>
                      <a:pt x="24" y="11"/>
                    </a:lnTo>
                    <a:lnTo>
                      <a:pt x="40" y="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8" name="Freeform 387"/>
              <p:cNvSpPr>
                <a:spLocks/>
              </p:cNvSpPr>
              <p:nvPr/>
            </p:nvSpPr>
            <p:spPr bwMode="auto">
              <a:xfrm>
                <a:off x="1103501" y="3810910"/>
                <a:ext cx="31750" cy="20637"/>
              </a:xfrm>
              <a:custGeom>
                <a:avLst/>
                <a:gdLst>
                  <a:gd name="T0" fmla="*/ 58 w 177"/>
                  <a:gd name="T1" fmla="*/ 0 h 117"/>
                  <a:gd name="T2" fmla="*/ 118 w 177"/>
                  <a:gd name="T3" fmla="*/ 0 h 117"/>
                  <a:gd name="T4" fmla="*/ 136 w 177"/>
                  <a:gd name="T5" fmla="*/ 3 h 117"/>
                  <a:gd name="T6" fmla="*/ 153 w 177"/>
                  <a:gd name="T7" fmla="*/ 11 h 117"/>
                  <a:gd name="T8" fmla="*/ 165 w 177"/>
                  <a:gd name="T9" fmla="*/ 24 h 117"/>
                  <a:gd name="T10" fmla="*/ 174 w 177"/>
                  <a:gd name="T11" fmla="*/ 40 h 117"/>
                  <a:gd name="T12" fmla="*/ 177 w 177"/>
                  <a:gd name="T13" fmla="*/ 59 h 117"/>
                  <a:gd name="T14" fmla="*/ 174 w 177"/>
                  <a:gd name="T15" fmla="*/ 77 h 117"/>
                  <a:gd name="T16" fmla="*/ 165 w 177"/>
                  <a:gd name="T17" fmla="*/ 94 h 117"/>
                  <a:gd name="T18" fmla="*/ 153 w 177"/>
                  <a:gd name="T19" fmla="*/ 107 h 117"/>
                  <a:gd name="T20" fmla="*/ 136 w 177"/>
                  <a:gd name="T21" fmla="*/ 115 h 117"/>
                  <a:gd name="T22" fmla="*/ 118 w 177"/>
                  <a:gd name="T23" fmla="*/ 117 h 117"/>
                  <a:gd name="T24" fmla="*/ 58 w 177"/>
                  <a:gd name="T25" fmla="*/ 117 h 117"/>
                  <a:gd name="T26" fmla="*/ 40 w 177"/>
                  <a:gd name="T27" fmla="*/ 115 h 117"/>
                  <a:gd name="T28" fmla="*/ 24 w 177"/>
                  <a:gd name="T29" fmla="*/ 107 h 117"/>
                  <a:gd name="T30" fmla="*/ 11 w 177"/>
                  <a:gd name="T31" fmla="*/ 94 h 117"/>
                  <a:gd name="T32" fmla="*/ 2 w 177"/>
                  <a:gd name="T33" fmla="*/ 77 h 117"/>
                  <a:gd name="T34" fmla="*/ 0 w 177"/>
                  <a:gd name="T35" fmla="*/ 59 h 117"/>
                  <a:gd name="T36" fmla="*/ 2 w 177"/>
                  <a:gd name="T37" fmla="*/ 40 h 117"/>
                  <a:gd name="T38" fmla="*/ 11 w 177"/>
                  <a:gd name="T39" fmla="*/ 24 h 117"/>
                  <a:gd name="T40" fmla="*/ 24 w 177"/>
                  <a:gd name="T41" fmla="*/ 11 h 117"/>
                  <a:gd name="T42" fmla="*/ 40 w 177"/>
                  <a:gd name="T43" fmla="*/ 3 h 117"/>
                  <a:gd name="T44" fmla="*/ 58 w 177"/>
                  <a:gd name="T4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7" h="117">
                    <a:moveTo>
                      <a:pt x="58" y="0"/>
                    </a:moveTo>
                    <a:lnTo>
                      <a:pt x="118" y="0"/>
                    </a:lnTo>
                    <a:lnTo>
                      <a:pt x="136" y="3"/>
                    </a:lnTo>
                    <a:lnTo>
                      <a:pt x="153" y="11"/>
                    </a:lnTo>
                    <a:lnTo>
                      <a:pt x="165" y="24"/>
                    </a:lnTo>
                    <a:lnTo>
                      <a:pt x="174" y="40"/>
                    </a:lnTo>
                    <a:lnTo>
                      <a:pt x="177" y="59"/>
                    </a:lnTo>
                    <a:lnTo>
                      <a:pt x="174" y="77"/>
                    </a:lnTo>
                    <a:lnTo>
                      <a:pt x="165" y="94"/>
                    </a:lnTo>
                    <a:lnTo>
                      <a:pt x="153" y="107"/>
                    </a:lnTo>
                    <a:lnTo>
                      <a:pt x="136" y="115"/>
                    </a:lnTo>
                    <a:lnTo>
                      <a:pt x="118" y="117"/>
                    </a:lnTo>
                    <a:lnTo>
                      <a:pt x="58" y="117"/>
                    </a:lnTo>
                    <a:lnTo>
                      <a:pt x="40" y="115"/>
                    </a:lnTo>
                    <a:lnTo>
                      <a:pt x="24" y="107"/>
                    </a:lnTo>
                    <a:lnTo>
                      <a:pt x="11" y="94"/>
                    </a:lnTo>
                    <a:lnTo>
                      <a:pt x="2" y="77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11" y="24"/>
                    </a:lnTo>
                    <a:lnTo>
                      <a:pt x="24" y="11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49" name="Freeform 388"/>
              <p:cNvSpPr>
                <a:spLocks/>
              </p:cNvSpPr>
              <p:nvPr/>
            </p:nvSpPr>
            <p:spPr bwMode="auto">
              <a:xfrm>
                <a:off x="1155889" y="3955373"/>
                <a:ext cx="157162" cy="250825"/>
              </a:xfrm>
              <a:custGeom>
                <a:avLst/>
                <a:gdLst>
                  <a:gd name="T0" fmla="*/ 240 w 888"/>
                  <a:gd name="T1" fmla="*/ 0 h 1417"/>
                  <a:gd name="T2" fmla="*/ 317 w 888"/>
                  <a:gd name="T3" fmla="*/ 1 h 1417"/>
                  <a:gd name="T4" fmla="*/ 390 w 888"/>
                  <a:gd name="T5" fmla="*/ 6 h 1417"/>
                  <a:gd name="T6" fmla="*/ 457 w 888"/>
                  <a:gd name="T7" fmla="*/ 13 h 1417"/>
                  <a:gd name="T8" fmla="*/ 518 w 888"/>
                  <a:gd name="T9" fmla="*/ 24 h 1417"/>
                  <a:gd name="T10" fmla="*/ 576 w 888"/>
                  <a:gd name="T11" fmla="*/ 38 h 1417"/>
                  <a:gd name="T12" fmla="*/ 627 w 888"/>
                  <a:gd name="T13" fmla="*/ 54 h 1417"/>
                  <a:gd name="T14" fmla="*/ 675 w 888"/>
                  <a:gd name="T15" fmla="*/ 74 h 1417"/>
                  <a:gd name="T16" fmla="*/ 717 w 888"/>
                  <a:gd name="T17" fmla="*/ 96 h 1417"/>
                  <a:gd name="T18" fmla="*/ 755 w 888"/>
                  <a:gd name="T19" fmla="*/ 122 h 1417"/>
                  <a:gd name="T20" fmla="*/ 787 w 888"/>
                  <a:gd name="T21" fmla="*/ 151 h 1417"/>
                  <a:gd name="T22" fmla="*/ 814 w 888"/>
                  <a:gd name="T23" fmla="*/ 180 h 1417"/>
                  <a:gd name="T24" fmla="*/ 836 w 888"/>
                  <a:gd name="T25" fmla="*/ 213 h 1417"/>
                  <a:gd name="T26" fmla="*/ 854 w 888"/>
                  <a:gd name="T27" fmla="*/ 247 h 1417"/>
                  <a:gd name="T28" fmla="*/ 869 w 888"/>
                  <a:gd name="T29" fmla="*/ 285 h 1417"/>
                  <a:gd name="T30" fmla="*/ 879 w 888"/>
                  <a:gd name="T31" fmla="*/ 326 h 1417"/>
                  <a:gd name="T32" fmla="*/ 886 w 888"/>
                  <a:gd name="T33" fmla="*/ 368 h 1417"/>
                  <a:gd name="T34" fmla="*/ 888 w 888"/>
                  <a:gd name="T35" fmla="*/ 413 h 1417"/>
                  <a:gd name="T36" fmla="*/ 888 w 888"/>
                  <a:gd name="T37" fmla="*/ 1358 h 1417"/>
                  <a:gd name="T38" fmla="*/ 885 w 888"/>
                  <a:gd name="T39" fmla="*/ 1377 h 1417"/>
                  <a:gd name="T40" fmla="*/ 876 w 888"/>
                  <a:gd name="T41" fmla="*/ 1393 h 1417"/>
                  <a:gd name="T42" fmla="*/ 863 w 888"/>
                  <a:gd name="T43" fmla="*/ 1406 h 1417"/>
                  <a:gd name="T44" fmla="*/ 847 w 888"/>
                  <a:gd name="T45" fmla="*/ 1414 h 1417"/>
                  <a:gd name="T46" fmla="*/ 828 w 888"/>
                  <a:gd name="T47" fmla="*/ 1417 h 1417"/>
                  <a:gd name="T48" fmla="*/ 810 w 888"/>
                  <a:gd name="T49" fmla="*/ 1414 h 1417"/>
                  <a:gd name="T50" fmla="*/ 794 w 888"/>
                  <a:gd name="T51" fmla="*/ 1406 h 1417"/>
                  <a:gd name="T52" fmla="*/ 781 w 888"/>
                  <a:gd name="T53" fmla="*/ 1393 h 1417"/>
                  <a:gd name="T54" fmla="*/ 772 w 888"/>
                  <a:gd name="T55" fmla="*/ 1377 h 1417"/>
                  <a:gd name="T56" fmla="*/ 769 w 888"/>
                  <a:gd name="T57" fmla="*/ 1358 h 1417"/>
                  <a:gd name="T58" fmla="*/ 769 w 888"/>
                  <a:gd name="T59" fmla="*/ 413 h 1417"/>
                  <a:gd name="T60" fmla="*/ 767 w 888"/>
                  <a:gd name="T61" fmla="*/ 377 h 1417"/>
                  <a:gd name="T62" fmla="*/ 762 w 888"/>
                  <a:gd name="T63" fmla="*/ 342 h 1417"/>
                  <a:gd name="T64" fmla="*/ 753 w 888"/>
                  <a:gd name="T65" fmla="*/ 312 h 1417"/>
                  <a:gd name="T66" fmla="*/ 740 w 888"/>
                  <a:gd name="T67" fmla="*/ 283 h 1417"/>
                  <a:gd name="T68" fmla="*/ 724 w 888"/>
                  <a:gd name="T69" fmla="*/ 258 h 1417"/>
                  <a:gd name="T70" fmla="*/ 704 w 888"/>
                  <a:gd name="T71" fmla="*/ 234 h 1417"/>
                  <a:gd name="T72" fmla="*/ 677 w 888"/>
                  <a:gd name="T73" fmla="*/ 212 h 1417"/>
                  <a:gd name="T74" fmla="*/ 646 w 888"/>
                  <a:gd name="T75" fmla="*/ 191 h 1417"/>
                  <a:gd name="T76" fmla="*/ 609 w 888"/>
                  <a:gd name="T77" fmla="*/ 174 h 1417"/>
                  <a:gd name="T78" fmla="*/ 568 w 888"/>
                  <a:gd name="T79" fmla="*/ 159 h 1417"/>
                  <a:gd name="T80" fmla="*/ 522 w 888"/>
                  <a:gd name="T81" fmla="*/ 146 h 1417"/>
                  <a:gd name="T82" fmla="*/ 471 w 888"/>
                  <a:gd name="T83" fmla="*/ 135 h 1417"/>
                  <a:gd name="T84" fmla="*/ 415 w 888"/>
                  <a:gd name="T85" fmla="*/ 128 h 1417"/>
                  <a:gd name="T86" fmla="*/ 354 w 888"/>
                  <a:gd name="T87" fmla="*/ 122 h 1417"/>
                  <a:gd name="T88" fmla="*/ 288 w 888"/>
                  <a:gd name="T89" fmla="*/ 119 h 1417"/>
                  <a:gd name="T90" fmla="*/ 118 w 888"/>
                  <a:gd name="T91" fmla="*/ 1366 h 1417"/>
                  <a:gd name="T92" fmla="*/ 112 w 888"/>
                  <a:gd name="T93" fmla="*/ 1383 h 1417"/>
                  <a:gd name="T94" fmla="*/ 104 w 888"/>
                  <a:gd name="T95" fmla="*/ 1397 h 1417"/>
                  <a:gd name="T96" fmla="*/ 91 w 888"/>
                  <a:gd name="T97" fmla="*/ 1408 h 1417"/>
                  <a:gd name="T98" fmla="*/ 75 w 888"/>
                  <a:gd name="T99" fmla="*/ 1414 h 1417"/>
                  <a:gd name="T100" fmla="*/ 58 w 888"/>
                  <a:gd name="T101" fmla="*/ 1417 h 1417"/>
                  <a:gd name="T102" fmla="*/ 51 w 888"/>
                  <a:gd name="T103" fmla="*/ 1416 h 1417"/>
                  <a:gd name="T104" fmla="*/ 32 w 888"/>
                  <a:gd name="T105" fmla="*/ 1411 h 1417"/>
                  <a:gd name="T106" fmla="*/ 17 w 888"/>
                  <a:gd name="T107" fmla="*/ 1400 h 1417"/>
                  <a:gd name="T108" fmla="*/ 6 w 888"/>
                  <a:gd name="T109" fmla="*/ 1386 h 1417"/>
                  <a:gd name="T110" fmla="*/ 1 w 888"/>
                  <a:gd name="T111" fmla="*/ 1369 h 1417"/>
                  <a:gd name="T112" fmla="*/ 0 w 888"/>
                  <a:gd name="T113" fmla="*/ 1351 h 1417"/>
                  <a:gd name="T114" fmla="*/ 178 w 888"/>
                  <a:gd name="T115" fmla="*/ 51 h 1417"/>
                  <a:gd name="T116" fmla="*/ 182 w 888"/>
                  <a:gd name="T117" fmla="*/ 34 h 1417"/>
                  <a:gd name="T118" fmla="*/ 192 w 888"/>
                  <a:gd name="T119" fmla="*/ 20 h 1417"/>
                  <a:gd name="T120" fmla="*/ 206 w 888"/>
                  <a:gd name="T121" fmla="*/ 9 h 1417"/>
                  <a:gd name="T122" fmla="*/ 222 w 888"/>
                  <a:gd name="T123" fmla="*/ 3 h 1417"/>
                  <a:gd name="T124" fmla="*/ 240 w 888"/>
                  <a:gd name="T125" fmla="*/ 0 h 1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88" h="1417">
                    <a:moveTo>
                      <a:pt x="240" y="0"/>
                    </a:moveTo>
                    <a:lnTo>
                      <a:pt x="317" y="1"/>
                    </a:lnTo>
                    <a:lnTo>
                      <a:pt x="390" y="6"/>
                    </a:lnTo>
                    <a:lnTo>
                      <a:pt x="457" y="13"/>
                    </a:lnTo>
                    <a:lnTo>
                      <a:pt x="518" y="24"/>
                    </a:lnTo>
                    <a:lnTo>
                      <a:pt x="576" y="38"/>
                    </a:lnTo>
                    <a:lnTo>
                      <a:pt x="627" y="54"/>
                    </a:lnTo>
                    <a:lnTo>
                      <a:pt x="675" y="74"/>
                    </a:lnTo>
                    <a:lnTo>
                      <a:pt x="717" y="96"/>
                    </a:lnTo>
                    <a:lnTo>
                      <a:pt x="755" y="122"/>
                    </a:lnTo>
                    <a:lnTo>
                      <a:pt x="787" y="151"/>
                    </a:lnTo>
                    <a:lnTo>
                      <a:pt x="814" y="180"/>
                    </a:lnTo>
                    <a:lnTo>
                      <a:pt x="836" y="213"/>
                    </a:lnTo>
                    <a:lnTo>
                      <a:pt x="854" y="247"/>
                    </a:lnTo>
                    <a:lnTo>
                      <a:pt x="869" y="285"/>
                    </a:lnTo>
                    <a:lnTo>
                      <a:pt x="879" y="326"/>
                    </a:lnTo>
                    <a:lnTo>
                      <a:pt x="886" y="368"/>
                    </a:lnTo>
                    <a:lnTo>
                      <a:pt x="888" y="413"/>
                    </a:lnTo>
                    <a:lnTo>
                      <a:pt x="888" y="1358"/>
                    </a:lnTo>
                    <a:lnTo>
                      <a:pt x="885" y="1377"/>
                    </a:lnTo>
                    <a:lnTo>
                      <a:pt x="876" y="1393"/>
                    </a:lnTo>
                    <a:lnTo>
                      <a:pt x="863" y="1406"/>
                    </a:lnTo>
                    <a:lnTo>
                      <a:pt x="847" y="1414"/>
                    </a:lnTo>
                    <a:lnTo>
                      <a:pt x="828" y="1417"/>
                    </a:lnTo>
                    <a:lnTo>
                      <a:pt x="810" y="1414"/>
                    </a:lnTo>
                    <a:lnTo>
                      <a:pt x="794" y="1406"/>
                    </a:lnTo>
                    <a:lnTo>
                      <a:pt x="781" y="1393"/>
                    </a:lnTo>
                    <a:lnTo>
                      <a:pt x="772" y="1377"/>
                    </a:lnTo>
                    <a:lnTo>
                      <a:pt x="769" y="1358"/>
                    </a:lnTo>
                    <a:lnTo>
                      <a:pt x="769" y="413"/>
                    </a:lnTo>
                    <a:lnTo>
                      <a:pt x="767" y="377"/>
                    </a:lnTo>
                    <a:lnTo>
                      <a:pt x="762" y="342"/>
                    </a:lnTo>
                    <a:lnTo>
                      <a:pt x="753" y="312"/>
                    </a:lnTo>
                    <a:lnTo>
                      <a:pt x="740" y="283"/>
                    </a:lnTo>
                    <a:lnTo>
                      <a:pt x="724" y="258"/>
                    </a:lnTo>
                    <a:lnTo>
                      <a:pt x="704" y="234"/>
                    </a:lnTo>
                    <a:lnTo>
                      <a:pt x="677" y="212"/>
                    </a:lnTo>
                    <a:lnTo>
                      <a:pt x="646" y="191"/>
                    </a:lnTo>
                    <a:lnTo>
                      <a:pt x="609" y="174"/>
                    </a:lnTo>
                    <a:lnTo>
                      <a:pt x="568" y="159"/>
                    </a:lnTo>
                    <a:lnTo>
                      <a:pt x="522" y="146"/>
                    </a:lnTo>
                    <a:lnTo>
                      <a:pt x="471" y="135"/>
                    </a:lnTo>
                    <a:lnTo>
                      <a:pt x="415" y="128"/>
                    </a:lnTo>
                    <a:lnTo>
                      <a:pt x="354" y="122"/>
                    </a:lnTo>
                    <a:lnTo>
                      <a:pt x="288" y="119"/>
                    </a:lnTo>
                    <a:lnTo>
                      <a:pt x="118" y="1366"/>
                    </a:lnTo>
                    <a:lnTo>
                      <a:pt x="112" y="1383"/>
                    </a:lnTo>
                    <a:lnTo>
                      <a:pt x="104" y="1397"/>
                    </a:lnTo>
                    <a:lnTo>
                      <a:pt x="91" y="1408"/>
                    </a:lnTo>
                    <a:lnTo>
                      <a:pt x="75" y="1414"/>
                    </a:lnTo>
                    <a:lnTo>
                      <a:pt x="58" y="1417"/>
                    </a:lnTo>
                    <a:lnTo>
                      <a:pt x="51" y="1416"/>
                    </a:lnTo>
                    <a:lnTo>
                      <a:pt x="32" y="1411"/>
                    </a:lnTo>
                    <a:lnTo>
                      <a:pt x="17" y="1400"/>
                    </a:lnTo>
                    <a:lnTo>
                      <a:pt x="6" y="1386"/>
                    </a:lnTo>
                    <a:lnTo>
                      <a:pt x="1" y="1369"/>
                    </a:lnTo>
                    <a:lnTo>
                      <a:pt x="0" y="1351"/>
                    </a:lnTo>
                    <a:lnTo>
                      <a:pt x="178" y="51"/>
                    </a:lnTo>
                    <a:lnTo>
                      <a:pt x="182" y="34"/>
                    </a:lnTo>
                    <a:lnTo>
                      <a:pt x="192" y="20"/>
                    </a:lnTo>
                    <a:lnTo>
                      <a:pt x="206" y="9"/>
                    </a:lnTo>
                    <a:lnTo>
                      <a:pt x="222" y="3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0" name="Freeform 389"/>
              <p:cNvSpPr>
                <a:spLocks/>
              </p:cNvSpPr>
              <p:nvPr/>
            </p:nvSpPr>
            <p:spPr bwMode="auto">
              <a:xfrm>
                <a:off x="685989" y="3621998"/>
                <a:ext cx="627062" cy="333375"/>
              </a:xfrm>
              <a:custGeom>
                <a:avLst/>
                <a:gdLst>
                  <a:gd name="T0" fmla="*/ 1795 w 3553"/>
                  <a:gd name="T1" fmla="*/ 3 h 1890"/>
                  <a:gd name="T2" fmla="*/ 1824 w 3553"/>
                  <a:gd name="T3" fmla="*/ 25 h 1890"/>
                  <a:gd name="T4" fmla="*/ 1835 w 3553"/>
                  <a:gd name="T5" fmla="*/ 60 h 1890"/>
                  <a:gd name="T6" fmla="*/ 3493 w 3553"/>
                  <a:gd name="T7" fmla="*/ 119 h 1890"/>
                  <a:gd name="T8" fmla="*/ 3528 w 3553"/>
                  <a:gd name="T9" fmla="*/ 130 h 1890"/>
                  <a:gd name="T10" fmla="*/ 3550 w 3553"/>
                  <a:gd name="T11" fmla="*/ 159 h 1890"/>
                  <a:gd name="T12" fmla="*/ 3553 w 3553"/>
                  <a:gd name="T13" fmla="*/ 414 h 1890"/>
                  <a:gd name="T14" fmla="*/ 3541 w 3553"/>
                  <a:gd name="T15" fmla="*/ 449 h 1890"/>
                  <a:gd name="T16" fmla="*/ 3512 w 3553"/>
                  <a:gd name="T17" fmla="*/ 470 h 1890"/>
                  <a:gd name="T18" fmla="*/ 3434 w 3553"/>
                  <a:gd name="T19" fmla="*/ 473 h 1890"/>
                  <a:gd name="T20" fmla="*/ 3431 w 3553"/>
                  <a:gd name="T21" fmla="*/ 1850 h 1890"/>
                  <a:gd name="T22" fmla="*/ 3410 w 3553"/>
                  <a:gd name="T23" fmla="*/ 1880 h 1890"/>
                  <a:gd name="T24" fmla="*/ 3375 w 3553"/>
                  <a:gd name="T25" fmla="*/ 1890 h 1890"/>
                  <a:gd name="T26" fmla="*/ 3340 w 3553"/>
                  <a:gd name="T27" fmla="*/ 1880 h 1890"/>
                  <a:gd name="T28" fmla="*/ 3318 w 3553"/>
                  <a:gd name="T29" fmla="*/ 1850 h 1890"/>
                  <a:gd name="T30" fmla="*/ 3316 w 3553"/>
                  <a:gd name="T31" fmla="*/ 414 h 1890"/>
                  <a:gd name="T32" fmla="*/ 3327 w 3553"/>
                  <a:gd name="T33" fmla="*/ 380 h 1890"/>
                  <a:gd name="T34" fmla="*/ 3356 w 3553"/>
                  <a:gd name="T35" fmla="*/ 358 h 1890"/>
                  <a:gd name="T36" fmla="*/ 3434 w 3553"/>
                  <a:gd name="T37" fmla="*/ 355 h 1890"/>
                  <a:gd name="T38" fmla="*/ 119 w 3553"/>
                  <a:gd name="T39" fmla="*/ 236 h 1890"/>
                  <a:gd name="T40" fmla="*/ 3138 w 3553"/>
                  <a:gd name="T41" fmla="*/ 355 h 1890"/>
                  <a:gd name="T42" fmla="*/ 3173 w 3553"/>
                  <a:gd name="T43" fmla="*/ 367 h 1890"/>
                  <a:gd name="T44" fmla="*/ 3194 w 3553"/>
                  <a:gd name="T45" fmla="*/ 396 h 1890"/>
                  <a:gd name="T46" fmla="*/ 3194 w 3553"/>
                  <a:gd name="T47" fmla="*/ 432 h 1890"/>
                  <a:gd name="T48" fmla="*/ 3173 w 3553"/>
                  <a:gd name="T49" fmla="*/ 461 h 1890"/>
                  <a:gd name="T50" fmla="*/ 3138 w 3553"/>
                  <a:gd name="T51" fmla="*/ 473 h 1890"/>
                  <a:gd name="T52" fmla="*/ 41 w 3553"/>
                  <a:gd name="T53" fmla="*/ 470 h 1890"/>
                  <a:gd name="T54" fmla="*/ 12 w 3553"/>
                  <a:gd name="T55" fmla="*/ 449 h 1890"/>
                  <a:gd name="T56" fmla="*/ 0 w 3553"/>
                  <a:gd name="T57" fmla="*/ 414 h 1890"/>
                  <a:gd name="T58" fmla="*/ 3 w 3553"/>
                  <a:gd name="T59" fmla="*/ 159 h 1890"/>
                  <a:gd name="T60" fmla="*/ 24 w 3553"/>
                  <a:gd name="T61" fmla="*/ 130 h 1890"/>
                  <a:gd name="T62" fmla="*/ 59 w 3553"/>
                  <a:gd name="T63" fmla="*/ 119 h 1890"/>
                  <a:gd name="T64" fmla="*/ 1717 w 3553"/>
                  <a:gd name="T65" fmla="*/ 60 h 1890"/>
                  <a:gd name="T66" fmla="*/ 1728 w 3553"/>
                  <a:gd name="T67" fmla="*/ 25 h 1890"/>
                  <a:gd name="T68" fmla="*/ 1757 w 3553"/>
                  <a:gd name="T69" fmla="*/ 3 h 1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553" h="1890">
                    <a:moveTo>
                      <a:pt x="1776" y="0"/>
                    </a:moveTo>
                    <a:lnTo>
                      <a:pt x="1795" y="3"/>
                    </a:lnTo>
                    <a:lnTo>
                      <a:pt x="1811" y="12"/>
                    </a:lnTo>
                    <a:lnTo>
                      <a:pt x="1824" y="25"/>
                    </a:lnTo>
                    <a:lnTo>
                      <a:pt x="1832" y="41"/>
                    </a:lnTo>
                    <a:lnTo>
                      <a:pt x="1835" y="60"/>
                    </a:lnTo>
                    <a:lnTo>
                      <a:pt x="1835" y="119"/>
                    </a:lnTo>
                    <a:lnTo>
                      <a:pt x="3493" y="119"/>
                    </a:lnTo>
                    <a:lnTo>
                      <a:pt x="3512" y="122"/>
                    </a:lnTo>
                    <a:lnTo>
                      <a:pt x="3528" y="130"/>
                    </a:lnTo>
                    <a:lnTo>
                      <a:pt x="3541" y="142"/>
                    </a:lnTo>
                    <a:lnTo>
                      <a:pt x="3550" y="159"/>
                    </a:lnTo>
                    <a:lnTo>
                      <a:pt x="3553" y="178"/>
                    </a:lnTo>
                    <a:lnTo>
                      <a:pt x="3553" y="414"/>
                    </a:lnTo>
                    <a:lnTo>
                      <a:pt x="3550" y="432"/>
                    </a:lnTo>
                    <a:lnTo>
                      <a:pt x="3541" y="449"/>
                    </a:lnTo>
                    <a:lnTo>
                      <a:pt x="3528" y="461"/>
                    </a:lnTo>
                    <a:lnTo>
                      <a:pt x="3512" y="470"/>
                    </a:lnTo>
                    <a:lnTo>
                      <a:pt x="3493" y="473"/>
                    </a:lnTo>
                    <a:lnTo>
                      <a:pt x="3434" y="473"/>
                    </a:lnTo>
                    <a:lnTo>
                      <a:pt x="3434" y="1831"/>
                    </a:lnTo>
                    <a:lnTo>
                      <a:pt x="3431" y="1850"/>
                    </a:lnTo>
                    <a:lnTo>
                      <a:pt x="3423" y="1867"/>
                    </a:lnTo>
                    <a:lnTo>
                      <a:pt x="3410" y="1880"/>
                    </a:lnTo>
                    <a:lnTo>
                      <a:pt x="3394" y="1887"/>
                    </a:lnTo>
                    <a:lnTo>
                      <a:pt x="3375" y="1890"/>
                    </a:lnTo>
                    <a:lnTo>
                      <a:pt x="3356" y="1887"/>
                    </a:lnTo>
                    <a:lnTo>
                      <a:pt x="3340" y="1880"/>
                    </a:lnTo>
                    <a:lnTo>
                      <a:pt x="3327" y="1867"/>
                    </a:lnTo>
                    <a:lnTo>
                      <a:pt x="3318" y="1850"/>
                    </a:lnTo>
                    <a:lnTo>
                      <a:pt x="3316" y="1831"/>
                    </a:lnTo>
                    <a:lnTo>
                      <a:pt x="3316" y="414"/>
                    </a:lnTo>
                    <a:lnTo>
                      <a:pt x="3318" y="396"/>
                    </a:lnTo>
                    <a:lnTo>
                      <a:pt x="3327" y="380"/>
                    </a:lnTo>
                    <a:lnTo>
                      <a:pt x="3340" y="367"/>
                    </a:lnTo>
                    <a:lnTo>
                      <a:pt x="3356" y="358"/>
                    </a:lnTo>
                    <a:lnTo>
                      <a:pt x="3375" y="355"/>
                    </a:lnTo>
                    <a:lnTo>
                      <a:pt x="3434" y="355"/>
                    </a:lnTo>
                    <a:lnTo>
                      <a:pt x="3434" y="236"/>
                    </a:lnTo>
                    <a:lnTo>
                      <a:pt x="119" y="236"/>
                    </a:lnTo>
                    <a:lnTo>
                      <a:pt x="119" y="355"/>
                    </a:lnTo>
                    <a:lnTo>
                      <a:pt x="3138" y="355"/>
                    </a:lnTo>
                    <a:lnTo>
                      <a:pt x="3156" y="358"/>
                    </a:lnTo>
                    <a:lnTo>
                      <a:pt x="3173" y="367"/>
                    </a:lnTo>
                    <a:lnTo>
                      <a:pt x="3185" y="380"/>
                    </a:lnTo>
                    <a:lnTo>
                      <a:pt x="3194" y="396"/>
                    </a:lnTo>
                    <a:lnTo>
                      <a:pt x="3197" y="414"/>
                    </a:lnTo>
                    <a:lnTo>
                      <a:pt x="3194" y="432"/>
                    </a:lnTo>
                    <a:lnTo>
                      <a:pt x="3185" y="449"/>
                    </a:lnTo>
                    <a:lnTo>
                      <a:pt x="3173" y="461"/>
                    </a:lnTo>
                    <a:lnTo>
                      <a:pt x="3156" y="470"/>
                    </a:lnTo>
                    <a:lnTo>
                      <a:pt x="3138" y="473"/>
                    </a:lnTo>
                    <a:lnTo>
                      <a:pt x="59" y="473"/>
                    </a:lnTo>
                    <a:lnTo>
                      <a:pt x="41" y="470"/>
                    </a:lnTo>
                    <a:lnTo>
                      <a:pt x="24" y="461"/>
                    </a:lnTo>
                    <a:lnTo>
                      <a:pt x="12" y="449"/>
                    </a:lnTo>
                    <a:lnTo>
                      <a:pt x="3" y="432"/>
                    </a:lnTo>
                    <a:lnTo>
                      <a:pt x="0" y="414"/>
                    </a:lnTo>
                    <a:lnTo>
                      <a:pt x="0" y="178"/>
                    </a:lnTo>
                    <a:lnTo>
                      <a:pt x="3" y="159"/>
                    </a:lnTo>
                    <a:lnTo>
                      <a:pt x="12" y="142"/>
                    </a:lnTo>
                    <a:lnTo>
                      <a:pt x="24" y="130"/>
                    </a:lnTo>
                    <a:lnTo>
                      <a:pt x="41" y="122"/>
                    </a:lnTo>
                    <a:lnTo>
                      <a:pt x="59" y="119"/>
                    </a:lnTo>
                    <a:lnTo>
                      <a:pt x="1717" y="119"/>
                    </a:lnTo>
                    <a:lnTo>
                      <a:pt x="1717" y="60"/>
                    </a:lnTo>
                    <a:lnTo>
                      <a:pt x="1720" y="41"/>
                    </a:lnTo>
                    <a:lnTo>
                      <a:pt x="1728" y="25"/>
                    </a:lnTo>
                    <a:lnTo>
                      <a:pt x="1741" y="12"/>
                    </a:lnTo>
                    <a:lnTo>
                      <a:pt x="1757" y="3"/>
                    </a:lnTo>
                    <a:lnTo>
                      <a:pt x="177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1" name="Freeform 390"/>
              <p:cNvSpPr>
                <a:spLocks/>
              </p:cNvSpPr>
              <p:nvPr/>
            </p:nvSpPr>
            <p:spPr bwMode="auto">
              <a:xfrm>
                <a:off x="1228914" y="4080785"/>
                <a:ext cx="20637" cy="166687"/>
              </a:xfrm>
              <a:custGeom>
                <a:avLst/>
                <a:gdLst>
                  <a:gd name="T0" fmla="*/ 59 w 118"/>
                  <a:gd name="T1" fmla="*/ 0 h 945"/>
                  <a:gd name="T2" fmla="*/ 77 w 118"/>
                  <a:gd name="T3" fmla="*/ 4 h 945"/>
                  <a:gd name="T4" fmla="*/ 94 w 118"/>
                  <a:gd name="T5" fmla="*/ 12 h 945"/>
                  <a:gd name="T6" fmla="*/ 106 w 118"/>
                  <a:gd name="T7" fmla="*/ 24 h 945"/>
                  <a:gd name="T8" fmla="*/ 115 w 118"/>
                  <a:gd name="T9" fmla="*/ 40 h 945"/>
                  <a:gd name="T10" fmla="*/ 118 w 118"/>
                  <a:gd name="T11" fmla="*/ 60 h 945"/>
                  <a:gd name="T12" fmla="*/ 118 w 118"/>
                  <a:gd name="T13" fmla="*/ 886 h 945"/>
                  <a:gd name="T14" fmla="*/ 115 w 118"/>
                  <a:gd name="T15" fmla="*/ 905 h 945"/>
                  <a:gd name="T16" fmla="*/ 106 w 118"/>
                  <a:gd name="T17" fmla="*/ 922 h 945"/>
                  <a:gd name="T18" fmla="*/ 94 w 118"/>
                  <a:gd name="T19" fmla="*/ 934 h 945"/>
                  <a:gd name="T20" fmla="*/ 77 w 118"/>
                  <a:gd name="T21" fmla="*/ 942 h 945"/>
                  <a:gd name="T22" fmla="*/ 59 w 118"/>
                  <a:gd name="T23" fmla="*/ 945 h 945"/>
                  <a:gd name="T24" fmla="*/ 41 w 118"/>
                  <a:gd name="T25" fmla="*/ 942 h 945"/>
                  <a:gd name="T26" fmla="*/ 24 w 118"/>
                  <a:gd name="T27" fmla="*/ 934 h 945"/>
                  <a:gd name="T28" fmla="*/ 11 w 118"/>
                  <a:gd name="T29" fmla="*/ 922 h 945"/>
                  <a:gd name="T30" fmla="*/ 3 w 118"/>
                  <a:gd name="T31" fmla="*/ 905 h 945"/>
                  <a:gd name="T32" fmla="*/ 0 w 118"/>
                  <a:gd name="T33" fmla="*/ 886 h 945"/>
                  <a:gd name="T34" fmla="*/ 0 w 118"/>
                  <a:gd name="T35" fmla="*/ 60 h 945"/>
                  <a:gd name="T36" fmla="*/ 3 w 118"/>
                  <a:gd name="T37" fmla="*/ 40 h 945"/>
                  <a:gd name="T38" fmla="*/ 11 w 118"/>
                  <a:gd name="T39" fmla="*/ 24 h 945"/>
                  <a:gd name="T40" fmla="*/ 24 w 118"/>
                  <a:gd name="T41" fmla="*/ 12 h 945"/>
                  <a:gd name="T42" fmla="*/ 41 w 118"/>
                  <a:gd name="T43" fmla="*/ 4 h 945"/>
                  <a:gd name="T44" fmla="*/ 59 w 118"/>
                  <a:gd name="T45" fmla="*/ 0 h 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8" h="945">
                    <a:moveTo>
                      <a:pt x="59" y="0"/>
                    </a:moveTo>
                    <a:lnTo>
                      <a:pt x="77" y="4"/>
                    </a:lnTo>
                    <a:lnTo>
                      <a:pt x="94" y="12"/>
                    </a:lnTo>
                    <a:lnTo>
                      <a:pt x="106" y="24"/>
                    </a:lnTo>
                    <a:lnTo>
                      <a:pt x="115" y="40"/>
                    </a:lnTo>
                    <a:lnTo>
                      <a:pt x="118" y="60"/>
                    </a:lnTo>
                    <a:lnTo>
                      <a:pt x="118" y="886"/>
                    </a:lnTo>
                    <a:lnTo>
                      <a:pt x="115" y="905"/>
                    </a:lnTo>
                    <a:lnTo>
                      <a:pt x="106" y="922"/>
                    </a:lnTo>
                    <a:lnTo>
                      <a:pt x="94" y="934"/>
                    </a:lnTo>
                    <a:lnTo>
                      <a:pt x="77" y="942"/>
                    </a:lnTo>
                    <a:lnTo>
                      <a:pt x="59" y="945"/>
                    </a:lnTo>
                    <a:lnTo>
                      <a:pt x="41" y="942"/>
                    </a:lnTo>
                    <a:lnTo>
                      <a:pt x="24" y="934"/>
                    </a:lnTo>
                    <a:lnTo>
                      <a:pt x="11" y="922"/>
                    </a:lnTo>
                    <a:lnTo>
                      <a:pt x="3" y="905"/>
                    </a:lnTo>
                    <a:lnTo>
                      <a:pt x="0" y="886"/>
                    </a:lnTo>
                    <a:lnTo>
                      <a:pt x="0" y="60"/>
                    </a:lnTo>
                    <a:lnTo>
                      <a:pt x="3" y="40"/>
                    </a:lnTo>
                    <a:lnTo>
                      <a:pt x="11" y="24"/>
                    </a:lnTo>
                    <a:lnTo>
                      <a:pt x="24" y="12"/>
                    </a:lnTo>
                    <a:lnTo>
                      <a:pt x="41" y="4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2" name="Freeform 391"/>
              <p:cNvSpPr>
                <a:spLocks/>
              </p:cNvSpPr>
              <p:nvPr/>
            </p:nvSpPr>
            <p:spPr bwMode="auto">
              <a:xfrm>
                <a:off x="1124139" y="3955373"/>
                <a:ext cx="41275" cy="125412"/>
              </a:xfrm>
              <a:custGeom>
                <a:avLst/>
                <a:gdLst>
                  <a:gd name="T0" fmla="*/ 118 w 236"/>
                  <a:gd name="T1" fmla="*/ 0 h 709"/>
                  <a:gd name="T2" fmla="*/ 145 w 236"/>
                  <a:gd name="T3" fmla="*/ 4 h 709"/>
                  <a:gd name="T4" fmla="*/ 170 w 236"/>
                  <a:gd name="T5" fmla="*/ 12 h 709"/>
                  <a:gd name="T6" fmla="*/ 192 w 236"/>
                  <a:gd name="T7" fmla="*/ 26 h 709"/>
                  <a:gd name="T8" fmla="*/ 210 w 236"/>
                  <a:gd name="T9" fmla="*/ 45 h 709"/>
                  <a:gd name="T10" fmla="*/ 224 w 236"/>
                  <a:gd name="T11" fmla="*/ 67 h 709"/>
                  <a:gd name="T12" fmla="*/ 233 w 236"/>
                  <a:gd name="T13" fmla="*/ 92 h 709"/>
                  <a:gd name="T14" fmla="*/ 236 w 236"/>
                  <a:gd name="T15" fmla="*/ 119 h 709"/>
                  <a:gd name="T16" fmla="*/ 234 w 236"/>
                  <a:gd name="T17" fmla="*/ 144 h 709"/>
                  <a:gd name="T18" fmla="*/ 225 w 236"/>
                  <a:gd name="T19" fmla="*/ 167 h 709"/>
                  <a:gd name="T20" fmla="*/ 213 w 236"/>
                  <a:gd name="T21" fmla="*/ 188 h 709"/>
                  <a:gd name="T22" fmla="*/ 197 w 236"/>
                  <a:gd name="T23" fmla="*/ 206 h 709"/>
                  <a:gd name="T24" fmla="*/ 178 w 236"/>
                  <a:gd name="T25" fmla="*/ 220 h 709"/>
                  <a:gd name="T26" fmla="*/ 178 w 236"/>
                  <a:gd name="T27" fmla="*/ 650 h 709"/>
                  <a:gd name="T28" fmla="*/ 175 w 236"/>
                  <a:gd name="T29" fmla="*/ 668 h 709"/>
                  <a:gd name="T30" fmla="*/ 166 w 236"/>
                  <a:gd name="T31" fmla="*/ 686 h 709"/>
                  <a:gd name="T32" fmla="*/ 153 w 236"/>
                  <a:gd name="T33" fmla="*/ 698 h 709"/>
                  <a:gd name="T34" fmla="*/ 137 w 236"/>
                  <a:gd name="T35" fmla="*/ 706 h 709"/>
                  <a:gd name="T36" fmla="*/ 118 w 236"/>
                  <a:gd name="T37" fmla="*/ 709 h 709"/>
                  <a:gd name="T38" fmla="*/ 99 w 236"/>
                  <a:gd name="T39" fmla="*/ 706 h 709"/>
                  <a:gd name="T40" fmla="*/ 83 w 236"/>
                  <a:gd name="T41" fmla="*/ 698 h 709"/>
                  <a:gd name="T42" fmla="*/ 71 w 236"/>
                  <a:gd name="T43" fmla="*/ 686 h 709"/>
                  <a:gd name="T44" fmla="*/ 62 w 236"/>
                  <a:gd name="T45" fmla="*/ 668 h 709"/>
                  <a:gd name="T46" fmla="*/ 59 w 236"/>
                  <a:gd name="T47" fmla="*/ 650 h 709"/>
                  <a:gd name="T48" fmla="*/ 59 w 236"/>
                  <a:gd name="T49" fmla="*/ 220 h 709"/>
                  <a:gd name="T50" fmla="*/ 40 w 236"/>
                  <a:gd name="T51" fmla="*/ 206 h 709"/>
                  <a:gd name="T52" fmla="*/ 23 w 236"/>
                  <a:gd name="T53" fmla="*/ 188 h 709"/>
                  <a:gd name="T54" fmla="*/ 10 w 236"/>
                  <a:gd name="T55" fmla="*/ 167 h 709"/>
                  <a:gd name="T56" fmla="*/ 3 w 236"/>
                  <a:gd name="T57" fmla="*/ 144 h 709"/>
                  <a:gd name="T58" fmla="*/ 0 w 236"/>
                  <a:gd name="T59" fmla="*/ 119 h 709"/>
                  <a:gd name="T60" fmla="*/ 3 w 236"/>
                  <a:gd name="T61" fmla="*/ 92 h 709"/>
                  <a:gd name="T62" fmla="*/ 11 w 236"/>
                  <a:gd name="T63" fmla="*/ 67 h 709"/>
                  <a:gd name="T64" fmla="*/ 26 w 236"/>
                  <a:gd name="T65" fmla="*/ 45 h 709"/>
                  <a:gd name="T66" fmla="*/ 44 w 236"/>
                  <a:gd name="T67" fmla="*/ 26 h 709"/>
                  <a:gd name="T68" fmla="*/ 67 w 236"/>
                  <a:gd name="T69" fmla="*/ 12 h 709"/>
                  <a:gd name="T70" fmla="*/ 91 w 236"/>
                  <a:gd name="T71" fmla="*/ 4 h 709"/>
                  <a:gd name="T72" fmla="*/ 118 w 236"/>
                  <a:gd name="T73" fmla="*/ 0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6" h="709">
                    <a:moveTo>
                      <a:pt x="118" y="0"/>
                    </a:moveTo>
                    <a:lnTo>
                      <a:pt x="145" y="4"/>
                    </a:lnTo>
                    <a:lnTo>
                      <a:pt x="170" y="12"/>
                    </a:lnTo>
                    <a:lnTo>
                      <a:pt x="192" y="26"/>
                    </a:lnTo>
                    <a:lnTo>
                      <a:pt x="210" y="45"/>
                    </a:lnTo>
                    <a:lnTo>
                      <a:pt x="224" y="67"/>
                    </a:lnTo>
                    <a:lnTo>
                      <a:pt x="233" y="92"/>
                    </a:lnTo>
                    <a:lnTo>
                      <a:pt x="236" y="119"/>
                    </a:lnTo>
                    <a:lnTo>
                      <a:pt x="234" y="144"/>
                    </a:lnTo>
                    <a:lnTo>
                      <a:pt x="225" y="167"/>
                    </a:lnTo>
                    <a:lnTo>
                      <a:pt x="213" y="188"/>
                    </a:lnTo>
                    <a:lnTo>
                      <a:pt x="197" y="206"/>
                    </a:lnTo>
                    <a:lnTo>
                      <a:pt x="178" y="220"/>
                    </a:lnTo>
                    <a:lnTo>
                      <a:pt x="178" y="650"/>
                    </a:lnTo>
                    <a:lnTo>
                      <a:pt x="175" y="668"/>
                    </a:lnTo>
                    <a:lnTo>
                      <a:pt x="166" y="686"/>
                    </a:lnTo>
                    <a:lnTo>
                      <a:pt x="153" y="698"/>
                    </a:lnTo>
                    <a:lnTo>
                      <a:pt x="137" y="706"/>
                    </a:lnTo>
                    <a:lnTo>
                      <a:pt x="118" y="709"/>
                    </a:lnTo>
                    <a:lnTo>
                      <a:pt x="99" y="706"/>
                    </a:lnTo>
                    <a:lnTo>
                      <a:pt x="83" y="698"/>
                    </a:lnTo>
                    <a:lnTo>
                      <a:pt x="71" y="686"/>
                    </a:lnTo>
                    <a:lnTo>
                      <a:pt x="62" y="668"/>
                    </a:lnTo>
                    <a:lnTo>
                      <a:pt x="59" y="650"/>
                    </a:lnTo>
                    <a:lnTo>
                      <a:pt x="59" y="220"/>
                    </a:lnTo>
                    <a:lnTo>
                      <a:pt x="40" y="206"/>
                    </a:lnTo>
                    <a:lnTo>
                      <a:pt x="23" y="188"/>
                    </a:lnTo>
                    <a:lnTo>
                      <a:pt x="10" y="167"/>
                    </a:lnTo>
                    <a:lnTo>
                      <a:pt x="3" y="144"/>
                    </a:lnTo>
                    <a:lnTo>
                      <a:pt x="0" y="119"/>
                    </a:lnTo>
                    <a:lnTo>
                      <a:pt x="3" y="92"/>
                    </a:lnTo>
                    <a:lnTo>
                      <a:pt x="11" y="67"/>
                    </a:lnTo>
                    <a:lnTo>
                      <a:pt x="26" y="45"/>
                    </a:lnTo>
                    <a:lnTo>
                      <a:pt x="44" y="26"/>
                    </a:lnTo>
                    <a:lnTo>
                      <a:pt x="67" y="12"/>
                    </a:lnTo>
                    <a:lnTo>
                      <a:pt x="91" y="4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3" name="Freeform 392"/>
              <p:cNvSpPr>
                <a:spLocks/>
              </p:cNvSpPr>
              <p:nvPr/>
            </p:nvSpPr>
            <p:spPr bwMode="auto">
              <a:xfrm>
                <a:off x="1155889" y="3810910"/>
                <a:ext cx="31750" cy="20637"/>
              </a:xfrm>
              <a:custGeom>
                <a:avLst/>
                <a:gdLst>
                  <a:gd name="T0" fmla="*/ 58 w 177"/>
                  <a:gd name="T1" fmla="*/ 0 h 117"/>
                  <a:gd name="T2" fmla="*/ 118 w 177"/>
                  <a:gd name="T3" fmla="*/ 0 h 117"/>
                  <a:gd name="T4" fmla="*/ 137 w 177"/>
                  <a:gd name="T5" fmla="*/ 3 h 117"/>
                  <a:gd name="T6" fmla="*/ 153 w 177"/>
                  <a:gd name="T7" fmla="*/ 11 h 117"/>
                  <a:gd name="T8" fmla="*/ 165 w 177"/>
                  <a:gd name="T9" fmla="*/ 24 h 117"/>
                  <a:gd name="T10" fmla="*/ 174 w 177"/>
                  <a:gd name="T11" fmla="*/ 40 h 117"/>
                  <a:gd name="T12" fmla="*/ 177 w 177"/>
                  <a:gd name="T13" fmla="*/ 59 h 117"/>
                  <a:gd name="T14" fmla="*/ 174 w 177"/>
                  <a:gd name="T15" fmla="*/ 77 h 117"/>
                  <a:gd name="T16" fmla="*/ 165 w 177"/>
                  <a:gd name="T17" fmla="*/ 94 h 117"/>
                  <a:gd name="T18" fmla="*/ 153 w 177"/>
                  <a:gd name="T19" fmla="*/ 107 h 117"/>
                  <a:gd name="T20" fmla="*/ 137 w 177"/>
                  <a:gd name="T21" fmla="*/ 115 h 117"/>
                  <a:gd name="T22" fmla="*/ 118 w 177"/>
                  <a:gd name="T23" fmla="*/ 117 h 117"/>
                  <a:gd name="T24" fmla="*/ 58 w 177"/>
                  <a:gd name="T25" fmla="*/ 117 h 117"/>
                  <a:gd name="T26" fmla="*/ 40 w 177"/>
                  <a:gd name="T27" fmla="*/ 115 h 117"/>
                  <a:gd name="T28" fmla="*/ 24 w 177"/>
                  <a:gd name="T29" fmla="*/ 107 h 117"/>
                  <a:gd name="T30" fmla="*/ 11 w 177"/>
                  <a:gd name="T31" fmla="*/ 94 h 117"/>
                  <a:gd name="T32" fmla="*/ 2 w 177"/>
                  <a:gd name="T33" fmla="*/ 77 h 117"/>
                  <a:gd name="T34" fmla="*/ 0 w 177"/>
                  <a:gd name="T35" fmla="*/ 59 h 117"/>
                  <a:gd name="T36" fmla="*/ 2 w 177"/>
                  <a:gd name="T37" fmla="*/ 40 h 117"/>
                  <a:gd name="T38" fmla="*/ 11 w 177"/>
                  <a:gd name="T39" fmla="*/ 24 h 117"/>
                  <a:gd name="T40" fmla="*/ 24 w 177"/>
                  <a:gd name="T41" fmla="*/ 11 h 117"/>
                  <a:gd name="T42" fmla="*/ 40 w 177"/>
                  <a:gd name="T43" fmla="*/ 3 h 117"/>
                  <a:gd name="T44" fmla="*/ 58 w 177"/>
                  <a:gd name="T4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7" h="117">
                    <a:moveTo>
                      <a:pt x="58" y="0"/>
                    </a:moveTo>
                    <a:lnTo>
                      <a:pt x="118" y="0"/>
                    </a:lnTo>
                    <a:lnTo>
                      <a:pt x="137" y="3"/>
                    </a:lnTo>
                    <a:lnTo>
                      <a:pt x="153" y="11"/>
                    </a:lnTo>
                    <a:lnTo>
                      <a:pt x="165" y="24"/>
                    </a:lnTo>
                    <a:lnTo>
                      <a:pt x="174" y="40"/>
                    </a:lnTo>
                    <a:lnTo>
                      <a:pt x="177" y="59"/>
                    </a:lnTo>
                    <a:lnTo>
                      <a:pt x="174" y="77"/>
                    </a:lnTo>
                    <a:lnTo>
                      <a:pt x="165" y="94"/>
                    </a:lnTo>
                    <a:lnTo>
                      <a:pt x="153" y="107"/>
                    </a:lnTo>
                    <a:lnTo>
                      <a:pt x="137" y="115"/>
                    </a:lnTo>
                    <a:lnTo>
                      <a:pt x="118" y="117"/>
                    </a:lnTo>
                    <a:lnTo>
                      <a:pt x="58" y="117"/>
                    </a:lnTo>
                    <a:lnTo>
                      <a:pt x="40" y="115"/>
                    </a:lnTo>
                    <a:lnTo>
                      <a:pt x="24" y="107"/>
                    </a:lnTo>
                    <a:lnTo>
                      <a:pt x="11" y="94"/>
                    </a:lnTo>
                    <a:lnTo>
                      <a:pt x="2" y="77"/>
                    </a:lnTo>
                    <a:lnTo>
                      <a:pt x="0" y="59"/>
                    </a:lnTo>
                    <a:lnTo>
                      <a:pt x="2" y="40"/>
                    </a:lnTo>
                    <a:lnTo>
                      <a:pt x="11" y="24"/>
                    </a:lnTo>
                    <a:lnTo>
                      <a:pt x="24" y="11"/>
                    </a:lnTo>
                    <a:lnTo>
                      <a:pt x="40" y="3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4" name="Freeform 393"/>
              <p:cNvSpPr>
                <a:spLocks noEditPoints="1"/>
              </p:cNvSpPr>
              <p:nvPr/>
            </p:nvSpPr>
            <p:spPr bwMode="auto">
              <a:xfrm>
                <a:off x="1051114" y="3726773"/>
                <a:ext cx="188912" cy="207962"/>
              </a:xfrm>
              <a:custGeom>
                <a:avLst/>
                <a:gdLst>
                  <a:gd name="T0" fmla="*/ 305 w 1066"/>
                  <a:gd name="T1" fmla="*/ 144 h 1182"/>
                  <a:gd name="T2" fmla="*/ 204 w 1066"/>
                  <a:gd name="T3" fmla="*/ 247 h 1182"/>
                  <a:gd name="T4" fmla="*/ 178 w 1066"/>
                  <a:gd name="T5" fmla="*/ 414 h 1182"/>
                  <a:gd name="T6" fmla="*/ 137 w 1066"/>
                  <a:gd name="T7" fmla="*/ 470 h 1182"/>
                  <a:gd name="T8" fmla="*/ 153 w 1066"/>
                  <a:gd name="T9" fmla="*/ 602 h 1182"/>
                  <a:gd name="T10" fmla="*/ 179 w 1066"/>
                  <a:gd name="T11" fmla="*/ 678 h 1182"/>
                  <a:gd name="T12" fmla="*/ 201 w 1066"/>
                  <a:gd name="T13" fmla="*/ 782 h 1182"/>
                  <a:gd name="T14" fmla="*/ 226 w 1066"/>
                  <a:gd name="T15" fmla="*/ 849 h 1182"/>
                  <a:gd name="T16" fmla="*/ 259 w 1066"/>
                  <a:gd name="T17" fmla="*/ 914 h 1182"/>
                  <a:gd name="T18" fmla="*/ 325 w 1066"/>
                  <a:gd name="T19" fmla="*/ 999 h 1182"/>
                  <a:gd name="T20" fmla="*/ 423 w 1066"/>
                  <a:gd name="T21" fmla="*/ 1050 h 1182"/>
                  <a:gd name="T22" fmla="*/ 573 w 1066"/>
                  <a:gd name="T23" fmla="*/ 1062 h 1182"/>
                  <a:gd name="T24" fmla="*/ 698 w 1066"/>
                  <a:gd name="T25" fmla="*/ 1030 h 1182"/>
                  <a:gd name="T26" fmla="*/ 776 w 1066"/>
                  <a:gd name="T27" fmla="*/ 960 h 1182"/>
                  <a:gd name="T28" fmla="*/ 836 w 1066"/>
                  <a:gd name="T29" fmla="*/ 860 h 1182"/>
                  <a:gd name="T30" fmla="*/ 852 w 1066"/>
                  <a:gd name="T31" fmla="*/ 822 h 1182"/>
                  <a:gd name="T32" fmla="*/ 879 w 1066"/>
                  <a:gd name="T33" fmla="*/ 733 h 1182"/>
                  <a:gd name="T34" fmla="*/ 891 w 1066"/>
                  <a:gd name="T35" fmla="*/ 631 h 1182"/>
                  <a:gd name="T36" fmla="*/ 947 w 1066"/>
                  <a:gd name="T37" fmla="*/ 590 h 1182"/>
                  <a:gd name="T38" fmla="*/ 900 w 1066"/>
                  <a:gd name="T39" fmla="*/ 448 h 1182"/>
                  <a:gd name="T40" fmla="*/ 886 w 1066"/>
                  <a:gd name="T41" fmla="*/ 317 h 1182"/>
                  <a:gd name="T42" fmla="*/ 819 w 1066"/>
                  <a:gd name="T43" fmla="*/ 187 h 1182"/>
                  <a:gd name="T44" fmla="*/ 690 w 1066"/>
                  <a:gd name="T45" fmla="*/ 122 h 1182"/>
                  <a:gd name="T46" fmla="*/ 651 w 1066"/>
                  <a:gd name="T47" fmla="*/ 0 h 1182"/>
                  <a:gd name="T48" fmla="*/ 830 w 1066"/>
                  <a:gd name="T49" fmla="*/ 48 h 1182"/>
                  <a:gd name="T50" fmla="*/ 958 w 1066"/>
                  <a:gd name="T51" fmla="*/ 175 h 1182"/>
                  <a:gd name="T52" fmla="*/ 1007 w 1066"/>
                  <a:gd name="T53" fmla="*/ 354 h 1182"/>
                  <a:gd name="T54" fmla="*/ 1055 w 1066"/>
                  <a:gd name="T55" fmla="*/ 423 h 1182"/>
                  <a:gd name="T56" fmla="*/ 1063 w 1066"/>
                  <a:gd name="T57" fmla="*/ 617 h 1182"/>
                  <a:gd name="T58" fmla="*/ 1004 w 1066"/>
                  <a:gd name="T59" fmla="*/ 695 h 1182"/>
                  <a:gd name="T60" fmla="*/ 978 w 1066"/>
                  <a:gd name="T61" fmla="*/ 819 h 1182"/>
                  <a:gd name="T62" fmla="*/ 948 w 1066"/>
                  <a:gd name="T63" fmla="*/ 898 h 1182"/>
                  <a:gd name="T64" fmla="*/ 920 w 1066"/>
                  <a:gd name="T65" fmla="*/ 955 h 1182"/>
                  <a:gd name="T66" fmla="*/ 861 w 1066"/>
                  <a:gd name="T67" fmla="*/ 1045 h 1182"/>
                  <a:gd name="T68" fmla="*/ 768 w 1066"/>
                  <a:gd name="T69" fmla="*/ 1125 h 1182"/>
                  <a:gd name="T70" fmla="*/ 627 w 1066"/>
                  <a:gd name="T71" fmla="*/ 1174 h 1182"/>
                  <a:gd name="T72" fmla="*/ 439 w 1066"/>
                  <a:gd name="T73" fmla="*/ 1174 h 1182"/>
                  <a:gd name="T74" fmla="*/ 298 w 1066"/>
                  <a:gd name="T75" fmla="*/ 1125 h 1182"/>
                  <a:gd name="T76" fmla="*/ 206 w 1066"/>
                  <a:gd name="T77" fmla="*/ 1045 h 1182"/>
                  <a:gd name="T78" fmla="*/ 147 w 1066"/>
                  <a:gd name="T79" fmla="*/ 955 h 1182"/>
                  <a:gd name="T80" fmla="*/ 119 w 1066"/>
                  <a:gd name="T81" fmla="*/ 898 h 1182"/>
                  <a:gd name="T82" fmla="*/ 88 w 1066"/>
                  <a:gd name="T83" fmla="*/ 819 h 1182"/>
                  <a:gd name="T84" fmla="*/ 61 w 1066"/>
                  <a:gd name="T85" fmla="*/ 695 h 1182"/>
                  <a:gd name="T86" fmla="*/ 3 w 1066"/>
                  <a:gd name="T87" fmla="*/ 617 h 1182"/>
                  <a:gd name="T88" fmla="*/ 11 w 1066"/>
                  <a:gd name="T89" fmla="*/ 423 h 1182"/>
                  <a:gd name="T90" fmla="*/ 59 w 1066"/>
                  <a:gd name="T91" fmla="*/ 354 h 1182"/>
                  <a:gd name="T92" fmla="*/ 108 w 1066"/>
                  <a:gd name="T93" fmla="*/ 175 h 1182"/>
                  <a:gd name="T94" fmla="*/ 235 w 1066"/>
                  <a:gd name="T95" fmla="*/ 48 h 1182"/>
                  <a:gd name="T96" fmla="*/ 415 w 1066"/>
                  <a:gd name="T97" fmla="*/ 0 h 1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66" h="1182">
                    <a:moveTo>
                      <a:pt x="415" y="118"/>
                    </a:moveTo>
                    <a:lnTo>
                      <a:pt x="377" y="122"/>
                    </a:lnTo>
                    <a:lnTo>
                      <a:pt x="340" y="130"/>
                    </a:lnTo>
                    <a:lnTo>
                      <a:pt x="305" y="144"/>
                    </a:lnTo>
                    <a:lnTo>
                      <a:pt x="275" y="164"/>
                    </a:lnTo>
                    <a:lnTo>
                      <a:pt x="247" y="187"/>
                    </a:lnTo>
                    <a:lnTo>
                      <a:pt x="223" y="215"/>
                    </a:lnTo>
                    <a:lnTo>
                      <a:pt x="204" y="247"/>
                    </a:lnTo>
                    <a:lnTo>
                      <a:pt x="190" y="280"/>
                    </a:lnTo>
                    <a:lnTo>
                      <a:pt x="181" y="317"/>
                    </a:lnTo>
                    <a:lnTo>
                      <a:pt x="178" y="354"/>
                    </a:lnTo>
                    <a:lnTo>
                      <a:pt x="178" y="414"/>
                    </a:lnTo>
                    <a:lnTo>
                      <a:pt x="175" y="432"/>
                    </a:lnTo>
                    <a:lnTo>
                      <a:pt x="166" y="448"/>
                    </a:lnTo>
                    <a:lnTo>
                      <a:pt x="153" y="461"/>
                    </a:lnTo>
                    <a:lnTo>
                      <a:pt x="137" y="470"/>
                    </a:lnTo>
                    <a:lnTo>
                      <a:pt x="119" y="473"/>
                    </a:lnTo>
                    <a:lnTo>
                      <a:pt x="119" y="590"/>
                    </a:lnTo>
                    <a:lnTo>
                      <a:pt x="137" y="594"/>
                    </a:lnTo>
                    <a:lnTo>
                      <a:pt x="153" y="602"/>
                    </a:lnTo>
                    <a:lnTo>
                      <a:pt x="166" y="615"/>
                    </a:lnTo>
                    <a:lnTo>
                      <a:pt x="175" y="631"/>
                    </a:lnTo>
                    <a:lnTo>
                      <a:pt x="178" y="650"/>
                    </a:lnTo>
                    <a:lnTo>
                      <a:pt x="179" y="678"/>
                    </a:lnTo>
                    <a:lnTo>
                      <a:pt x="182" y="706"/>
                    </a:lnTo>
                    <a:lnTo>
                      <a:pt x="188" y="733"/>
                    </a:lnTo>
                    <a:lnTo>
                      <a:pt x="194" y="757"/>
                    </a:lnTo>
                    <a:lnTo>
                      <a:pt x="201" y="782"/>
                    </a:lnTo>
                    <a:lnTo>
                      <a:pt x="208" y="804"/>
                    </a:lnTo>
                    <a:lnTo>
                      <a:pt x="215" y="822"/>
                    </a:lnTo>
                    <a:lnTo>
                      <a:pt x="221" y="837"/>
                    </a:lnTo>
                    <a:lnTo>
                      <a:pt x="226" y="849"/>
                    </a:lnTo>
                    <a:lnTo>
                      <a:pt x="230" y="856"/>
                    </a:lnTo>
                    <a:lnTo>
                      <a:pt x="231" y="860"/>
                    </a:lnTo>
                    <a:lnTo>
                      <a:pt x="245" y="888"/>
                    </a:lnTo>
                    <a:lnTo>
                      <a:pt x="259" y="914"/>
                    </a:lnTo>
                    <a:lnTo>
                      <a:pt x="274" y="937"/>
                    </a:lnTo>
                    <a:lnTo>
                      <a:pt x="289" y="960"/>
                    </a:lnTo>
                    <a:lnTo>
                      <a:pt x="307" y="980"/>
                    </a:lnTo>
                    <a:lnTo>
                      <a:pt x="325" y="999"/>
                    </a:lnTo>
                    <a:lnTo>
                      <a:pt x="345" y="1016"/>
                    </a:lnTo>
                    <a:lnTo>
                      <a:pt x="369" y="1030"/>
                    </a:lnTo>
                    <a:lnTo>
                      <a:pt x="395" y="1042"/>
                    </a:lnTo>
                    <a:lnTo>
                      <a:pt x="423" y="1050"/>
                    </a:lnTo>
                    <a:lnTo>
                      <a:pt x="456" y="1058"/>
                    </a:lnTo>
                    <a:lnTo>
                      <a:pt x="492" y="1062"/>
                    </a:lnTo>
                    <a:lnTo>
                      <a:pt x="533" y="1063"/>
                    </a:lnTo>
                    <a:lnTo>
                      <a:pt x="573" y="1062"/>
                    </a:lnTo>
                    <a:lnTo>
                      <a:pt x="610" y="1058"/>
                    </a:lnTo>
                    <a:lnTo>
                      <a:pt x="643" y="1050"/>
                    </a:lnTo>
                    <a:lnTo>
                      <a:pt x="672" y="1042"/>
                    </a:lnTo>
                    <a:lnTo>
                      <a:pt x="698" y="1030"/>
                    </a:lnTo>
                    <a:lnTo>
                      <a:pt x="720" y="1016"/>
                    </a:lnTo>
                    <a:lnTo>
                      <a:pt x="741" y="999"/>
                    </a:lnTo>
                    <a:lnTo>
                      <a:pt x="759" y="980"/>
                    </a:lnTo>
                    <a:lnTo>
                      <a:pt x="776" y="960"/>
                    </a:lnTo>
                    <a:lnTo>
                      <a:pt x="793" y="937"/>
                    </a:lnTo>
                    <a:lnTo>
                      <a:pt x="807" y="914"/>
                    </a:lnTo>
                    <a:lnTo>
                      <a:pt x="821" y="888"/>
                    </a:lnTo>
                    <a:lnTo>
                      <a:pt x="836" y="860"/>
                    </a:lnTo>
                    <a:lnTo>
                      <a:pt x="837" y="856"/>
                    </a:lnTo>
                    <a:lnTo>
                      <a:pt x="840" y="849"/>
                    </a:lnTo>
                    <a:lnTo>
                      <a:pt x="846" y="837"/>
                    </a:lnTo>
                    <a:lnTo>
                      <a:pt x="852" y="822"/>
                    </a:lnTo>
                    <a:lnTo>
                      <a:pt x="859" y="804"/>
                    </a:lnTo>
                    <a:lnTo>
                      <a:pt x="866" y="782"/>
                    </a:lnTo>
                    <a:lnTo>
                      <a:pt x="873" y="757"/>
                    </a:lnTo>
                    <a:lnTo>
                      <a:pt x="879" y="733"/>
                    </a:lnTo>
                    <a:lnTo>
                      <a:pt x="883" y="706"/>
                    </a:lnTo>
                    <a:lnTo>
                      <a:pt x="888" y="678"/>
                    </a:lnTo>
                    <a:lnTo>
                      <a:pt x="889" y="650"/>
                    </a:lnTo>
                    <a:lnTo>
                      <a:pt x="891" y="631"/>
                    </a:lnTo>
                    <a:lnTo>
                      <a:pt x="900" y="615"/>
                    </a:lnTo>
                    <a:lnTo>
                      <a:pt x="913" y="602"/>
                    </a:lnTo>
                    <a:lnTo>
                      <a:pt x="929" y="594"/>
                    </a:lnTo>
                    <a:lnTo>
                      <a:pt x="947" y="590"/>
                    </a:lnTo>
                    <a:lnTo>
                      <a:pt x="947" y="473"/>
                    </a:lnTo>
                    <a:lnTo>
                      <a:pt x="929" y="470"/>
                    </a:lnTo>
                    <a:lnTo>
                      <a:pt x="913" y="461"/>
                    </a:lnTo>
                    <a:lnTo>
                      <a:pt x="900" y="448"/>
                    </a:lnTo>
                    <a:lnTo>
                      <a:pt x="891" y="432"/>
                    </a:lnTo>
                    <a:lnTo>
                      <a:pt x="889" y="414"/>
                    </a:lnTo>
                    <a:lnTo>
                      <a:pt x="889" y="354"/>
                    </a:lnTo>
                    <a:lnTo>
                      <a:pt x="886" y="317"/>
                    </a:lnTo>
                    <a:lnTo>
                      <a:pt x="876" y="280"/>
                    </a:lnTo>
                    <a:lnTo>
                      <a:pt x="862" y="247"/>
                    </a:lnTo>
                    <a:lnTo>
                      <a:pt x="842" y="215"/>
                    </a:lnTo>
                    <a:lnTo>
                      <a:pt x="819" y="187"/>
                    </a:lnTo>
                    <a:lnTo>
                      <a:pt x="792" y="164"/>
                    </a:lnTo>
                    <a:lnTo>
                      <a:pt x="760" y="144"/>
                    </a:lnTo>
                    <a:lnTo>
                      <a:pt x="727" y="130"/>
                    </a:lnTo>
                    <a:lnTo>
                      <a:pt x="690" y="122"/>
                    </a:lnTo>
                    <a:lnTo>
                      <a:pt x="651" y="118"/>
                    </a:lnTo>
                    <a:lnTo>
                      <a:pt x="415" y="118"/>
                    </a:lnTo>
                    <a:close/>
                    <a:moveTo>
                      <a:pt x="415" y="0"/>
                    </a:moveTo>
                    <a:lnTo>
                      <a:pt x="651" y="0"/>
                    </a:lnTo>
                    <a:lnTo>
                      <a:pt x="700" y="3"/>
                    </a:lnTo>
                    <a:lnTo>
                      <a:pt x="746" y="13"/>
                    </a:lnTo>
                    <a:lnTo>
                      <a:pt x="789" y="28"/>
                    </a:lnTo>
                    <a:lnTo>
                      <a:pt x="830" y="48"/>
                    </a:lnTo>
                    <a:lnTo>
                      <a:pt x="868" y="74"/>
                    </a:lnTo>
                    <a:lnTo>
                      <a:pt x="903" y="104"/>
                    </a:lnTo>
                    <a:lnTo>
                      <a:pt x="933" y="138"/>
                    </a:lnTo>
                    <a:lnTo>
                      <a:pt x="958" y="175"/>
                    </a:lnTo>
                    <a:lnTo>
                      <a:pt x="978" y="216"/>
                    </a:lnTo>
                    <a:lnTo>
                      <a:pt x="995" y="261"/>
                    </a:lnTo>
                    <a:lnTo>
                      <a:pt x="1003" y="307"/>
                    </a:lnTo>
                    <a:lnTo>
                      <a:pt x="1007" y="354"/>
                    </a:lnTo>
                    <a:lnTo>
                      <a:pt x="1007" y="370"/>
                    </a:lnTo>
                    <a:lnTo>
                      <a:pt x="1027" y="384"/>
                    </a:lnTo>
                    <a:lnTo>
                      <a:pt x="1043" y="403"/>
                    </a:lnTo>
                    <a:lnTo>
                      <a:pt x="1055" y="423"/>
                    </a:lnTo>
                    <a:lnTo>
                      <a:pt x="1064" y="447"/>
                    </a:lnTo>
                    <a:lnTo>
                      <a:pt x="1066" y="473"/>
                    </a:lnTo>
                    <a:lnTo>
                      <a:pt x="1066" y="590"/>
                    </a:lnTo>
                    <a:lnTo>
                      <a:pt x="1063" y="617"/>
                    </a:lnTo>
                    <a:lnTo>
                      <a:pt x="1055" y="641"/>
                    </a:lnTo>
                    <a:lnTo>
                      <a:pt x="1042" y="662"/>
                    </a:lnTo>
                    <a:lnTo>
                      <a:pt x="1025" y="680"/>
                    </a:lnTo>
                    <a:lnTo>
                      <a:pt x="1004" y="695"/>
                    </a:lnTo>
                    <a:lnTo>
                      <a:pt x="1000" y="728"/>
                    </a:lnTo>
                    <a:lnTo>
                      <a:pt x="994" y="761"/>
                    </a:lnTo>
                    <a:lnTo>
                      <a:pt x="986" y="791"/>
                    </a:lnTo>
                    <a:lnTo>
                      <a:pt x="978" y="819"/>
                    </a:lnTo>
                    <a:lnTo>
                      <a:pt x="970" y="845"/>
                    </a:lnTo>
                    <a:lnTo>
                      <a:pt x="961" y="866"/>
                    </a:lnTo>
                    <a:lnTo>
                      <a:pt x="954" y="884"/>
                    </a:lnTo>
                    <a:lnTo>
                      <a:pt x="948" y="898"/>
                    </a:lnTo>
                    <a:lnTo>
                      <a:pt x="944" y="908"/>
                    </a:lnTo>
                    <a:lnTo>
                      <a:pt x="942" y="912"/>
                    </a:lnTo>
                    <a:lnTo>
                      <a:pt x="931" y="933"/>
                    </a:lnTo>
                    <a:lnTo>
                      <a:pt x="920" y="955"/>
                    </a:lnTo>
                    <a:lnTo>
                      <a:pt x="907" y="977"/>
                    </a:lnTo>
                    <a:lnTo>
                      <a:pt x="893" y="1000"/>
                    </a:lnTo>
                    <a:lnTo>
                      <a:pt x="878" y="1022"/>
                    </a:lnTo>
                    <a:lnTo>
                      <a:pt x="861" y="1045"/>
                    </a:lnTo>
                    <a:lnTo>
                      <a:pt x="841" y="1067"/>
                    </a:lnTo>
                    <a:lnTo>
                      <a:pt x="820" y="1087"/>
                    </a:lnTo>
                    <a:lnTo>
                      <a:pt x="796" y="1106"/>
                    </a:lnTo>
                    <a:lnTo>
                      <a:pt x="768" y="1125"/>
                    </a:lnTo>
                    <a:lnTo>
                      <a:pt x="739" y="1141"/>
                    </a:lnTo>
                    <a:lnTo>
                      <a:pt x="705" y="1155"/>
                    </a:lnTo>
                    <a:lnTo>
                      <a:pt x="667" y="1166"/>
                    </a:lnTo>
                    <a:lnTo>
                      <a:pt x="627" y="1174"/>
                    </a:lnTo>
                    <a:lnTo>
                      <a:pt x="582" y="1180"/>
                    </a:lnTo>
                    <a:lnTo>
                      <a:pt x="533" y="1182"/>
                    </a:lnTo>
                    <a:lnTo>
                      <a:pt x="484" y="1180"/>
                    </a:lnTo>
                    <a:lnTo>
                      <a:pt x="439" y="1174"/>
                    </a:lnTo>
                    <a:lnTo>
                      <a:pt x="398" y="1166"/>
                    </a:lnTo>
                    <a:lnTo>
                      <a:pt x="362" y="1155"/>
                    </a:lnTo>
                    <a:lnTo>
                      <a:pt x="328" y="1141"/>
                    </a:lnTo>
                    <a:lnTo>
                      <a:pt x="298" y="1125"/>
                    </a:lnTo>
                    <a:lnTo>
                      <a:pt x="271" y="1106"/>
                    </a:lnTo>
                    <a:lnTo>
                      <a:pt x="247" y="1087"/>
                    </a:lnTo>
                    <a:lnTo>
                      <a:pt x="224" y="1067"/>
                    </a:lnTo>
                    <a:lnTo>
                      <a:pt x="206" y="1045"/>
                    </a:lnTo>
                    <a:lnTo>
                      <a:pt x="189" y="1022"/>
                    </a:lnTo>
                    <a:lnTo>
                      <a:pt x="173" y="1000"/>
                    </a:lnTo>
                    <a:lnTo>
                      <a:pt x="160" y="977"/>
                    </a:lnTo>
                    <a:lnTo>
                      <a:pt x="147" y="955"/>
                    </a:lnTo>
                    <a:lnTo>
                      <a:pt x="136" y="933"/>
                    </a:lnTo>
                    <a:lnTo>
                      <a:pt x="125" y="912"/>
                    </a:lnTo>
                    <a:lnTo>
                      <a:pt x="123" y="908"/>
                    </a:lnTo>
                    <a:lnTo>
                      <a:pt x="119" y="898"/>
                    </a:lnTo>
                    <a:lnTo>
                      <a:pt x="112" y="884"/>
                    </a:lnTo>
                    <a:lnTo>
                      <a:pt x="105" y="866"/>
                    </a:lnTo>
                    <a:lnTo>
                      <a:pt x="97" y="845"/>
                    </a:lnTo>
                    <a:lnTo>
                      <a:pt x="88" y="819"/>
                    </a:lnTo>
                    <a:lnTo>
                      <a:pt x="80" y="791"/>
                    </a:lnTo>
                    <a:lnTo>
                      <a:pt x="72" y="761"/>
                    </a:lnTo>
                    <a:lnTo>
                      <a:pt x="67" y="728"/>
                    </a:lnTo>
                    <a:lnTo>
                      <a:pt x="61" y="695"/>
                    </a:lnTo>
                    <a:lnTo>
                      <a:pt x="41" y="680"/>
                    </a:lnTo>
                    <a:lnTo>
                      <a:pt x="25" y="662"/>
                    </a:lnTo>
                    <a:lnTo>
                      <a:pt x="12" y="641"/>
                    </a:lnTo>
                    <a:lnTo>
                      <a:pt x="3" y="617"/>
                    </a:lnTo>
                    <a:lnTo>
                      <a:pt x="0" y="590"/>
                    </a:lnTo>
                    <a:lnTo>
                      <a:pt x="0" y="473"/>
                    </a:lnTo>
                    <a:lnTo>
                      <a:pt x="3" y="447"/>
                    </a:lnTo>
                    <a:lnTo>
                      <a:pt x="11" y="423"/>
                    </a:lnTo>
                    <a:lnTo>
                      <a:pt x="24" y="403"/>
                    </a:lnTo>
                    <a:lnTo>
                      <a:pt x="40" y="384"/>
                    </a:lnTo>
                    <a:lnTo>
                      <a:pt x="59" y="370"/>
                    </a:lnTo>
                    <a:lnTo>
                      <a:pt x="59" y="354"/>
                    </a:lnTo>
                    <a:lnTo>
                      <a:pt x="62" y="307"/>
                    </a:lnTo>
                    <a:lnTo>
                      <a:pt x="72" y="261"/>
                    </a:lnTo>
                    <a:lnTo>
                      <a:pt x="87" y="216"/>
                    </a:lnTo>
                    <a:lnTo>
                      <a:pt x="108" y="175"/>
                    </a:lnTo>
                    <a:lnTo>
                      <a:pt x="134" y="138"/>
                    </a:lnTo>
                    <a:lnTo>
                      <a:pt x="164" y="104"/>
                    </a:lnTo>
                    <a:lnTo>
                      <a:pt x="197" y="74"/>
                    </a:lnTo>
                    <a:lnTo>
                      <a:pt x="235" y="48"/>
                    </a:lnTo>
                    <a:lnTo>
                      <a:pt x="276" y="28"/>
                    </a:lnTo>
                    <a:lnTo>
                      <a:pt x="321" y="13"/>
                    </a:lnTo>
                    <a:lnTo>
                      <a:pt x="367" y="3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-55973" y="4171312"/>
              <a:ext cx="22509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defRPr/>
              </a:pPr>
              <a:r>
                <a:rPr lang="ru-RU" sz="1000">
                  <a:solidFill>
                    <a:schemeClr val="bg1"/>
                  </a:solidFill>
                </a:rPr>
                <a:t>офисных специалистов и </a:t>
              </a:r>
              <a:endParaRPr lang="en-US" sz="1000">
                <a:solidFill>
                  <a:schemeClr val="bg1"/>
                </a:solidFill>
              </a:endParaRPr>
            </a:p>
            <a:p>
              <a:pPr lvl="0" algn="ctr">
                <a:defRPr/>
              </a:pPr>
              <a:r>
                <a:rPr lang="ru-RU" sz="1000">
                  <a:solidFill>
                    <a:schemeClr val="bg1"/>
                  </a:solidFill>
                </a:rPr>
                <a:t>вспомогательных административных </a:t>
              </a:r>
              <a:endParaRPr lang="en-US" sz="1000">
                <a:solidFill>
                  <a:schemeClr val="bg1"/>
                </a:solidFill>
              </a:endParaRPr>
            </a:p>
            <a:p>
              <a:pPr lvl="0" algn="ctr">
                <a:defRPr/>
              </a:pPr>
              <a:r>
                <a:rPr lang="ru-RU" sz="1000">
                  <a:solidFill>
                    <a:schemeClr val="bg1"/>
                  </a:solidFill>
                </a:rPr>
                <a:t>работников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0" y="1482811"/>
            <a:ext cx="12192000" cy="201827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B9BD5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153288"/>
              </p:ext>
            </p:extLst>
          </p:nvPr>
        </p:nvGraphicFramePr>
        <p:xfrm>
          <a:off x="343244" y="2209792"/>
          <a:ext cx="11543955" cy="1685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87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87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087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087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4289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в области</a:t>
                      </a:r>
                      <a:r>
                        <a:rPr lang="ru-RU" sz="1200" b="0" i="0" baseline="0">
                          <a:solidFill>
                            <a:schemeClr val="bg1"/>
                          </a:solidFill>
                        </a:rPr>
                        <a:t> сварки </a:t>
                      </a:r>
                      <a:endParaRPr lang="ru-RU" sz="1200" b="0" i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в строительстве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железнодорожного транспорта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в нефтегазовом</a:t>
                      </a:r>
                      <a:r>
                        <a:rPr lang="ru-RU" sz="1200" b="0" i="0" baseline="0">
                          <a:solidFill>
                            <a:schemeClr val="bg1"/>
                          </a:solidFill>
                        </a:rPr>
                        <a:t> комплексе</a:t>
                      </a:r>
                      <a:endParaRPr lang="ru-RU" sz="1200" b="0" i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в электроэнергетике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2891"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в жилищно-коммунальном хозяйстве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в области информационных</a:t>
                      </a:r>
                      <a:r>
                        <a:rPr lang="ru-RU" sz="1200" b="0" i="0" baseline="0">
                          <a:solidFill>
                            <a:schemeClr val="bg1"/>
                          </a:solidFill>
                        </a:rPr>
                        <a:t> технологий</a:t>
                      </a:r>
                      <a:endParaRPr lang="ru-RU" sz="1200" b="0" i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в области управления персоналом</a:t>
                      </a:r>
                    </a:p>
                    <a:p>
                      <a:pPr algn="ctr"/>
                      <a:endParaRPr lang="ru-RU" sz="1200" b="0" i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>
                          <a:solidFill>
                            <a:schemeClr val="bg1"/>
                          </a:solidFill>
                        </a:rPr>
                        <a:t>в целлюлозно-бумажной и деревообрабатывающей промышленности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>
                          <a:solidFill>
                            <a:schemeClr val="bg1"/>
                          </a:solidFill>
                        </a:rPr>
                        <a:t>в сельском хозяйстве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212" name="Группа 211"/>
          <p:cNvGrpSpPr/>
          <p:nvPr/>
        </p:nvGrpSpPr>
        <p:grpSpPr>
          <a:xfrm>
            <a:off x="3490913" y="1649304"/>
            <a:ext cx="623887" cy="623507"/>
            <a:chOff x="3490913" y="1649304"/>
            <a:chExt cx="623887" cy="623507"/>
          </a:xfrm>
        </p:grpSpPr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3875517" y="2085835"/>
              <a:ext cx="83122" cy="31194"/>
            </a:xfrm>
            <a:custGeom>
              <a:avLst/>
              <a:gdLst>
                <a:gd name="T0" fmla="*/ 455 w 874"/>
                <a:gd name="T1" fmla="*/ 0 h 327"/>
                <a:gd name="T2" fmla="*/ 487 w 874"/>
                <a:gd name="T3" fmla="*/ 10 h 327"/>
                <a:gd name="T4" fmla="*/ 544 w 874"/>
                <a:gd name="T5" fmla="*/ 37 h 327"/>
                <a:gd name="T6" fmla="*/ 596 w 874"/>
                <a:gd name="T7" fmla="*/ 59 h 327"/>
                <a:gd name="T8" fmla="*/ 642 w 874"/>
                <a:gd name="T9" fmla="*/ 77 h 327"/>
                <a:gd name="T10" fmla="*/ 680 w 874"/>
                <a:gd name="T11" fmla="*/ 89 h 327"/>
                <a:gd name="T12" fmla="*/ 712 w 874"/>
                <a:gd name="T13" fmla="*/ 97 h 327"/>
                <a:gd name="T14" fmla="*/ 736 w 874"/>
                <a:gd name="T15" fmla="*/ 103 h 327"/>
                <a:gd name="T16" fmla="*/ 754 w 874"/>
                <a:gd name="T17" fmla="*/ 105 h 327"/>
                <a:gd name="T18" fmla="*/ 764 w 874"/>
                <a:gd name="T19" fmla="*/ 107 h 327"/>
                <a:gd name="T20" fmla="*/ 768 w 874"/>
                <a:gd name="T21" fmla="*/ 107 h 327"/>
                <a:gd name="T22" fmla="*/ 802 w 874"/>
                <a:gd name="T23" fmla="*/ 115 h 327"/>
                <a:gd name="T24" fmla="*/ 832 w 874"/>
                <a:gd name="T25" fmla="*/ 131 h 327"/>
                <a:gd name="T26" fmla="*/ 854 w 874"/>
                <a:gd name="T27" fmla="*/ 155 h 327"/>
                <a:gd name="T28" fmla="*/ 870 w 874"/>
                <a:gd name="T29" fmla="*/ 185 h 327"/>
                <a:gd name="T30" fmla="*/ 874 w 874"/>
                <a:gd name="T31" fmla="*/ 219 h 327"/>
                <a:gd name="T32" fmla="*/ 868 w 874"/>
                <a:gd name="T33" fmla="*/ 253 h 327"/>
                <a:gd name="T34" fmla="*/ 852 w 874"/>
                <a:gd name="T35" fmla="*/ 283 h 327"/>
                <a:gd name="T36" fmla="*/ 830 w 874"/>
                <a:gd name="T37" fmla="*/ 305 h 327"/>
                <a:gd name="T38" fmla="*/ 800 w 874"/>
                <a:gd name="T39" fmla="*/ 321 h 327"/>
                <a:gd name="T40" fmla="*/ 766 w 874"/>
                <a:gd name="T41" fmla="*/ 327 h 327"/>
                <a:gd name="T42" fmla="*/ 756 w 874"/>
                <a:gd name="T43" fmla="*/ 327 h 327"/>
                <a:gd name="T44" fmla="*/ 738 w 874"/>
                <a:gd name="T45" fmla="*/ 325 h 327"/>
                <a:gd name="T46" fmla="*/ 716 w 874"/>
                <a:gd name="T47" fmla="*/ 321 h 327"/>
                <a:gd name="T48" fmla="*/ 686 w 874"/>
                <a:gd name="T49" fmla="*/ 317 h 327"/>
                <a:gd name="T50" fmla="*/ 648 w 874"/>
                <a:gd name="T51" fmla="*/ 307 h 327"/>
                <a:gd name="T52" fmla="*/ 606 w 874"/>
                <a:gd name="T53" fmla="*/ 295 h 327"/>
                <a:gd name="T54" fmla="*/ 556 w 874"/>
                <a:gd name="T55" fmla="*/ 279 h 327"/>
                <a:gd name="T56" fmla="*/ 501 w 874"/>
                <a:gd name="T57" fmla="*/ 257 h 327"/>
                <a:gd name="T58" fmla="*/ 437 w 874"/>
                <a:gd name="T59" fmla="*/ 229 h 327"/>
                <a:gd name="T60" fmla="*/ 375 w 874"/>
                <a:gd name="T61" fmla="*/ 257 h 327"/>
                <a:gd name="T62" fmla="*/ 319 w 874"/>
                <a:gd name="T63" fmla="*/ 279 h 327"/>
                <a:gd name="T64" fmla="*/ 269 w 874"/>
                <a:gd name="T65" fmla="*/ 295 h 327"/>
                <a:gd name="T66" fmla="*/ 225 w 874"/>
                <a:gd name="T67" fmla="*/ 307 h 327"/>
                <a:gd name="T68" fmla="*/ 189 w 874"/>
                <a:gd name="T69" fmla="*/ 317 h 327"/>
                <a:gd name="T70" fmla="*/ 159 w 874"/>
                <a:gd name="T71" fmla="*/ 321 h 327"/>
                <a:gd name="T72" fmla="*/ 136 w 874"/>
                <a:gd name="T73" fmla="*/ 325 h 327"/>
                <a:gd name="T74" fmla="*/ 120 w 874"/>
                <a:gd name="T75" fmla="*/ 327 h 327"/>
                <a:gd name="T76" fmla="*/ 110 w 874"/>
                <a:gd name="T77" fmla="*/ 327 h 327"/>
                <a:gd name="T78" fmla="*/ 76 w 874"/>
                <a:gd name="T79" fmla="*/ 321 h 327"/>
                <a:gd name="T80" fmla="*/ 46 w 874"/>
                <a:gd name="T81" fmla="*/ 305 h 327"/>
                <a:gd name="T82" fmla="*/ 22 w 874"/>
                <a:gd name="T83" fmla="*/ 281 h 327"/>
                <a:gd name="T84" fmla="*/ 6 w 874"/>
                <a:gd name="T85" fmla="*/ 251 h 327"/>
                <a:gd name="T86" fmla="*/ 0 w 874"/>
                <a:gd name="T87" fmla="*/ 217 h 327"/>
                <a:gd name="T88" fmla="*/ 6 w 874"/>
                <a:gd name="T89" fmla="*/ 183 h 327"/>
                <a:gd name="T90" fmla="*/ 22 w 874"/>
                <a:gd name="T91" fmla="*/ 153 h 327"/>
                <a:gd name="T92" fmla="*/ 46 w 874"/>
                <a:gd name="T93" fmla="*/ 129 h 327"/>
                <a:gd name="T94" fmla="*/ 76 w 874"/>
                <a:gd name="T95" fmla="*/ 113 h 327"/>
                <a:gd name="T96" fmla="*/ 110 w 874"/>
                <a:gd name="T97" fmla="*/ 107 h 327"/>
                <a:gd name="T98" fmla="*/ 112 w 874"/>
                <a:gd name="T99" fmla="*/ 107 h 327"/>
                <a:gd name="T100" fmla="*/ 124 w 874"/>
                <a:gd name="T101" fmla="*/ 105 h 327"/>
                <a:gd name="T102" fmla="*/ 140 w 874"/>
                <a:gd name="T103" fmla="*/ 103 h 327"/>
                <a:gd name="T104" fmla="*/ 163 w 874"/>
                <a:gd name="T105" fmla="*/ 97 h 327"/>
                <a:gd name="T106" fmla="*/ 195 w 874"/>
                <a:gd name="T107" fmla="*/ 89 h 327"/>
                <a:gd name="T108" fmla="*/ 233 w 874"/>
                <a:gd name="T109" fmla="*/ 77 h 327"/>
                <a:gd name="T110" fmla="*/ 279 w 874"/>
                <a:gd name="T111" fmla="*/ 59 h 327"/>
                <a:gd name="T112" fmla="*/ 329 w 874"/>
                <a:gd name="T113" fmla="*/ 37 h 327"/>
                <a:gd name="T114" fmla="*/ 389 w 874"/>
                <a:gd name="T115" fmla="*/ 10 h 327"/>
                <a:gd name="T116" fmla="*/ 421 w 874"/>
                <a:gd name="T117" fmla="*/ 0 h 327"/>
                <a:gd name="T118" fmla="*/ 455 w 874"/>
                <a:gd name="T119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74" h="327">
                  <a:moveTo>
                    <a:pt x="455" y="0"/>
                  </a:moveTo>
                  <a:lnTo>
                    <a:pt x="487" y="10"/>
                  </a:lnTo>
                  <a:lnTo>
                    <a:pt x="544" y="37"/>
                  </a:lnTo>
                  <a:lnTo>
                    <a:pt x="596" y="59"/>
                  </a:lnTo>
                  <a:lnTo>
                    <a:pt x="642" y="77"/>
                  </a:lnTo>
                  <a:lnTo>
                    <a:pt x="680" y="89"/>
                  </a:lnTo>
                  <a:lnTo>
                    <a:pt x="712" y="97"/>
                  </a:lnTo>
                  <a:lnTo>
                    <a:pt x="736" y="103"/>
                  </a:lnTo>
                  <a:lnTo>
                    <a:pt x="754" y="105"/>
                  </a:lnTo>
                  <a:lnTo>
                    <a:pt x="764" y="107"/>
                  </a:lnTo>
                  <a:lnTo>
                    <a:pt x="768" y="107"/>
                  </a:lnTo>
                  <a:lnTo>
                    <a:pt x="802" y="115"/>
                  </a:lnTo>
                  <a:lnTo>
                    <a:pt x="832" y="131"/>
                  </a:lnTo>
                  <a:lnTo>
                    <a:pt x="854" y="155"/>
                  </a:lnTo>
                  <a:lnTo>
                    <a:pt x="870" y="185"/>
                  </a:lnTo>
                  <a:lnTo>
                    <a:pt x="874" y="219"/>
                  </a:lnTo>
                  <a:lnTo>
                    <a:pt x="868" y="253"/>
                  </a:lnTo>
                  <a:lnTo>
                    <a:pt x="852" y="283"/>
                  </a:lnTo>
                  <a:lnTo>
                    <a:pt x="830" y="305"/>
                  </a:lnTo>
                  <a:lnTo>
                    <a:pt x="800" y="321"/>
                  </a:lnTo>
                  <a:lnTo>
                    <a:pt x="766" y="327"/>
                  </a:lnTo>
                  <a:lnTo>
                    <a:pt x="756" y="327"/>
                  </a:lnTo>
                  <a:lnTo>
                    <a:pt x="738" y="325"/>
                  </a:lnTo>
                  <a:lnTo>
                    <a:pt x="716" y="321"/>
                  </a:lnTo>
                  <a:lnTo>
                    <a:pt x="686" y="317"/>
                  </a:lnTo>
                  <a:lnTo>
                    <a:pt x="648" y="307"/>
                  </a:lnTo>
                  <a:lnTo>
                    <a:pt x="606" y="295"/>
                  </a:lnTo>
                  <a:lnTo>
                    <a:pt x="556" y="279"/>
                  </a:lnTo>
                  <a:lnTo>
                    <a:pt x="501" y="257"/>
                  </a:lnTo>
                  <a:lnTo>
                    <a:pt x="437" y="229"/>
                  </a:lnTo>
                  <a:lnTo>
                    <a:pt x="375" y="257"/>
                  </a:lnTo>
                  <a:lnTo>
                    <a:pt x="319" y="279"/>
                  </a:lnTo>
                  <a:lnTo>
                    <a:pt x="269" y="295"/>
                  </a:lnTo>
                  <a:lnTo>
                    <a:pt x="225" y="307"/>
                  </a:lnTo>
                  <a:lnTo>
                    <a:pt x="189" y="317"/>
                  </a:lnTo>
                  <a:lnTo>
                    <a:pt x="159" y="321"/>
                  </a:lnTo>
                  <a:lnTo>
                    <a:pt x="136" y="325"/>
                  </a:lnTo>
                  <a:lnTo>
                    <a:pt x="120" y="327"/>
                  </a:lnTo>
                  <a:lnTo>
                    <a:pt x="110" y="327"/>
                  </a:lnTo>
                  <a:lnTo>
                    <a:pt x="76" y="321"/>
                  </a:lnTo>
                  <a:lnTo>
                    <a:pt x="46" y="305"/>
                  </a:lnTo>
                  <a:lnTo>
                    <a:pt x="22" y="281"/>
                  </a:lnTo>
                  <a:lnTo>
                    <a:pt x="6" y="251"/>
                  </a:lnTo>
                  <a:lnTo>
                    <a:pt x="0" y="217"/>
                  </a:lnTo>
                  <a:lnTo>
                    <a:pt x="6" y="183"/>
                  </a:lnTo>
                  <a:lnTo>
                    <a:pt x="22" y="153"/>
                  </a:lnTo>
                  <a:lnTo>
                    <a:pt x="46" y="129"/>
                  </a:lnTo>
                  <a:lnTo>
                    <a:pt x="76" y="113"/>
                  </a:lnTo>
                  <a:lnTo>
                    <a:pt x="110" y="107"/>
                  </a:lnTo>
                  <a:lnTo>
                    <a:pt x="112" y="107"/>
                  </a:lnTo>
                  <a:lnTo>
                    <a:pt x="124" y="105"/>
                  </a:lnTo>
                  <a:lnTo>
                    <a:pt x="140" y="103"/>
                  </a:lnTo>
                  <a:lnTo>
                    <a:pt x="163" y="97"/>
                  </a:lnTo>
                  <a:lnTo>
                    <a:pt x="195" y="89"/>
                  </a:lnTo>
                  <a:lnTo>
                    <a:pt x="233" y="77"/>
                  </a:lnTo>
                  <a:lnTo>
                    <a:pt x="279" y="59"/>
                  </a:lnTo>
                  <a:lnTo>
                    <a:pt x="329" y="37"/>
                  </a:lnTo>
                  <a:lnTo>
                    <a:pt x="389" y="10"/>
                  </a:lnTo>
                  <a:lnTo>
                    <a:pt x="421" y="0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3636423" y="1753158"/>
              <a:ext cx="436721" cy="478187"/>
            </a:xfrm>
            <a:custGeom>
              <a:avLst/>
              <a:gdLst>
                <a:gd name="T0" fmla="*/ 4292 w 4591"/>
                <a:gd name="T1" fmla="*/ 4 h 5028"/>
                <a:gd name="T2" fmla="*/ 4342 w 4591"/>
                <a:gd name="T3" fmla="*/ 32 h 5028"/>
                <a:gd name="T4" fmla="*/ 4573 w 4591"/>
                <a:gd name="T5" fmla="*/ 267 h 5028"/>
                <a:gd name="T6" fmla="*/ 4591 w 4591"/>
                <a:gd name="T7" fmla="*/ 315 h 5028"/>
                <a:gd name="T8" fmla="*/ 4583 w 4591"/>
                <a:gd name="T9" fmla="*/ 371 h 5028"/>
                <a:gd name="T10" fmla="*/ 4559 w 4591"/>
                <a:gd name="T11" fmla="*/ 407 h 5028"/>
                <a:gd name="T12" fmla="*/ 4318 w 4591"/>
                <a:gd name="T13" fmla="*/ 642 h 5028"/>
                <a:gd name="T14" fmla="*/ 4264 w 4591"/>
                <a:gd name="T15" fmla="*/ 656 h 5028"/>
                <a:gd name="T16" fmla="*/ 4210 w 4591"/>
                <a:gd name="T17" fmla="*/ 642 h 5028"/>
                <a:gd name="T18" fmla="*/ 4168 w 4591"/>
                <a:gd name="T19" fmla="*/ 600 h 5028"/>
                <a:gd name="T20" fmla="*/ 4154 w 4591"/>
                <a:gd name="T21" fmla="*/ 546 h 5028"/>
                <a:gd name="T22" fmla="*/ 4168 w 4591"/>
                <a:gd name="T23" fmla="*/ 493 h 5028"/>
                <a:gd name="T24" fmla="*/ 4218 w 4591"/>
                <a:gd name="T25" fmla="*/ 439 h 5028"/>
                <a:gd name="T26" fmla="*/ 439 w 4591"/>
                <a:gd name="T27" fmla="*/ 4655 h 5028"/>
                <a:gd name="T28" fmla="*/ 492 w 4591"/>
                <a:gd name="T29" fmla="*/ 4605 h 5028"/>
                <a:gd name="T30" fmla="*/ 546 w 4591"/>
                <a:gd name="T31" fmla="*/ 4589 h 5028"/>
                <a:gd name="T32" fmla="*/ 600 w 4591"/>
                <a:gd name="T33" fmla="*/ 4605 h 5028"/>
                <a:gd name="T34" fmla="*/ 642 w 4591"/>
                <a:gd name="T35" fmla="*/ 4645 h 5028"/>
                <a:gd name="T36" fmla="*/ 656 w 4591"/>
                <a:gd name="T37" fmla="*/ 4699 h 5028"/>
                <a:gd name="T38" fmla="*/ 642 w 4591"/>
                <a:gd name="T39" fmla="*/ 4752 h 5028"/>
                <a:gd name="T40" fmla="*/ 407 w 4591"/>
                <a:gd name="T41" fmla="*/ 4996 h 5028"/>
                <a:gd name="T42" fmla="*/ 371 w 4591"/>
                <a:gd name="T43" fmla="*/ 5020 h 5028"/>
                <a:gd name="T44" fmla="*/ 329 w 4591"/>
                <a:gd name="T45" fmla="*/ 5028 h 5028"/>
                <a:gd name="T46" fmla="*/ 287 w 4591"/>
                <a:gd name="T47" fmla="*/ 5020 h 5028"/>
                <a:gd name="T48" fmla="*/ 251 w 4591"/>
                <a:gd name="T49" fmla="*/ 4996 h 5028"/>
                <a:gd name="T50" fmla="*/ 14 w 4591"/>
                <a:gd name="T51" fmla="*/ 4752 h 5028"/>
                <a:gd name="T52" fmla="*/ 0 w 4591"/>
                <a:gd name="T53" fmla="*/ 4699 h 5028"/>
                <a:gd name="T54" fmla="*/ 14 w 4591"/>
                <a:gd name="T55" fmla="*/ 4645 h 5028"/>
                <a:gd name="T56" fmla="*/ 56 w 4591"/>
                <a:gd name="T57" fmla="*/ 4605 h 5028"/>
                <a:gd name="T58" fmla="*/ 110 w 4591"/>
                <a:gd name="T59" fmla="*/ 4589 h 5028"/>
                <a:gd name="T60" fmla="*/ 163 w 4591"/>
                <a:gd name="T61" fmla="*/ 4605 h 5028"/>
                <a:gd name="T62" fmla="*/ 219 w 4591"/>
                <a:gd name="T63" fmla="*/ 4655 h 5028"/>
                <a:gd name="T64" fmla="*/ 225 w 4591"/>
                <a:gd name="T65" fmla="*/ 293 h 5028"/>
                <a:gd name="T66" fmla="*/ 263 w 4591"/>
                <a:gd name="T67" fmla="*/ 242 h 5028"/>
                <a:gd name="T68" fmla="*/ 329 w 4591"/>
                <a:gd name="T69" fmla="*/ 220 h 5028"/>
                <a:gd name="T70" fmla="*/ 4186 w 4591"/>
                <a:gd name="T71" fmla="*/ 188 h 5028"/>
                <a:gd name="T72" fmla="*/ 4158 w 4591"/>
                <a:gd name="T73" fmla="*/ 138 h 5028"/>
                <a:gd name="T74" fmla="*/ 4158 w 4591"/>
                <a:gd name="T75" fmla="*/ 82 h 5028"/>
                <a:gd name="T76" fmla="*/ 4186 w 4591"/>
                <a:gd name="T77" fmla="*/ 32 h 5028"/>
                <a:gd name="T78" fmla="*/ 4236 w 4591"/>
                <a:gd name="T79" fmla="*/ 4 h 5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91" h="5028">
                  <a:moveTo>
                    <a:pt x="4264" y="0"/>
                  </a:moveTo>
                  <a:lnTo>
                    <a:pt x="4292" y="4"/>
                  </a:lnTo>
                  <a:lnTo>
                    <a:pt x="4318" y="14"/>
                  </a:lnTo>
                  <a:lnTo>
                    <a:pt x="4342" y="32"/>
                  </a:lnTo>
                  <a:lnTo>
                    <a:pt x="4559" y="251"/>
                  </a:lnTo>
                  <a:lnTo>
                    <a:pt x="4573" y="267"/>
                  </a:lnTo>
                  <a:lnTo>
                    <a:pt x="4583" y="287"/>
                  </a:lnTo>
                  <a:lnTo>
                    <a:pt x="4591" y="315"/>
                  </a:lnTo>
                  <a:lnTo>
                    <a:pt x="4591" y="343"/>
                  </a:lnTo>
                  <a:lnTo>
                    <a:pt x="4583" y="371"/>
                  </a:lnTo>
                  <a:lnTo>
                    <a:pt x="4573" y="389"/>
                  </a:lnTo>
                  <a:lnTo>
                    <a:pt x="4559" y="407"/>
                  </a:lnTo>
                  <a:lnTo>
                    <a:pt x="4342" y="624"/>
                  </a:lnTo>
                  <a:lnTo>
                    <a:pt x="4318" y="642"/>
                  </a:lnTo>
                  <a:lnTo>
                    <a:pt x="4292" y="652"/>
                  </a:lnTo>
                  <a:lnTo>
                    <a:pt x="4264" y="656"/>
                  </a:lnTo>
                  <a:lnTo>
                    <a:pt x="4236" y="652"/>
                  </a:lnTo>
                  <a:lnTo>
                    <a:pt x="4210" y="642"/>
                  </a:lnTo>
                  <a:lnTo>
                    <a:pt x="4186" y="624"/>
                  </a:lnTo>
                  <a:lnTo>
                    <a:pt x="4168" y="600"/>
                  </a:lnTo>
                  <a:lnTo>
                    <a:pt x="4158" y="574"/>
                  </a:lnTo>
                  <a:lnTo>
                    <a:pt x="4154" y="546"/>
                  </a:lnTo>
                  <a:lnTo>
                    <a:pt x="4158" y="519"/>
                  </a:lnTo>
                  <a:lnTo>
                    <a:pt x="4168" y="493"/>
                  </a:lnTo>
                  <a:lnTo>
                    <a:pt x="4186" y="471"/>
                  </a:lnTo>
                  <a:lnTo>
                    <a:pt x="4218" y="439"/>
                  </a:lnTo>
                  <a:lnTo>
                    <a:pt x="439" y="439"/>
                  </a:lnTo>
                  <a:lnTo>
                    <a:pt x="439" y="4655"/>
                  </a:lnTo>
                  <a:lnTo>
                    <a:pt x="471" y="4623"/>
                  </a:lnTo>
                  <a:lnTo>
                    <a:pt x="492" y="4605"/>
                  </a:lnTo>
                  <a:lnTo>
                    <a:pt x="520" y="4593"/>
                  </a:lnTo>
                  <a:lnTo>
                    <a:pt x="546" y="4589"/>
                  </a:lnTo>
                  <a:lnTo>
                    <a:pt x="574" y="4593"/>
                  </a:lnTo>
                  <a:lnTo>
                    <a:pt x="600" y="4605"/>
                  </a:lnTo>
                  <a:lnTo>
                    <a:pt x="624" y="4623"/>
                  </a:lnTo>
                  <a:lnTo>
                    <a:pt x="642" y="4645"/>
                  </a:lnTo>
                  <a:lnTo>
                    <a:pt x="652" y="4671"/>
                  </a:lnTo>
                  <a:lnTo>
                    <a:pt x="656" y="4699"/>
                  </a:lnTo>
                  <a:lnTo>
                    <a:pt x="652" y="4727"/>
                  </a:lnTo>
                  <a:lnTo>
                    <a:pt x="642" y="4752"/>
                  </a:lnTo>
                  <a:lnTo>
                    <a:pt x="624" y="4776"/>
                  </a:lnTo>
                  <a:lnTo>
                    <a:pt x="407" y="4996"/>
                  </a:lnTo>
                  <a:lnTo>
                    <a:pt x="389" y="5008"/>
                  </a:lnTo>
                  <a:lnTo>
                    <a:pt x="371" y="5020"/>
                  </a:lnTo>
                  <a:lnTo>
                    <a:pt x="349" y="5026"/>
                  </a:lnTo>
                  <a:lnTo>
                    <a:pt x="329" y="5028"/>
                  </a:lnTo>
                  <a:lnTo>
                    <a:pt x="307" y="5026"/>
                  </a:lnTo>
                  <a:lnTo>
                    <a:pt x="287" y="5020"/>
                  </a:lnTo>
                  <a:lnTo>
                    <a:pt x="267" y="5008"/>
                  </a:lnTo>
                  <a:lnTo>
                    <a:pt x="251" y="4996"/>
                  </a:lnTo>
                  <a:lnTo>
                    <a:pt x="32" y="4776"/>
                  </a:lnTo>
                  <a:lnTo>
                    <a:pt x="14" y="4752"/>
                  </a:lnTo>
                  <a:lnTo>
                    <a:pt x="4" y="4727"/>
                  </a:lnTo>
                  <a:lnTo>
                    <a:pt x="0" y="4699"/>
                  </a:lnTo>
                  <a:lnTo>
                    <a:pt x="4" y="4671"/>
                  </a:lnTo>
                  <a:lnTo>
                    <a:pt x="14" y="4645"/>
                  </a:lnTo>
                  <a:lnTo>
                    <a:pt x="32" y="4623"/>
                  </a:lnTo>
                  <a:lnTo>
                    <a:pt x="56" y="4605"/>
                  </a:lnTo>
                  <a:lnTo>
                    <a:pt x="82" y="4593"/>
                  </a:lnTo>
                  <a:lnTo>
                    <a:pt x="110" y="4589"/>
                  </a:lnTo>
                  <a:lnTo>
                    <a:pt x="137" y="4593"/>
                  </a:lnTo>
                  <a:lnTo>
                    <a:pt x="163" y="4605"/>
                  </a:lnTo>
                  <a:lnTo>
                    <a:pt x="187" y="4623"/>
                  </a:lnTo>
                  <a:lnTo>
                    <a:pt x="219" y="4655"/>
                  </a:lnTo>
                  <a:lnTo>
                    <a:pt x="219" y="329"/>
                  </a:lnTo>
                  <a:lnTo>
                    <a:pt x="225" y="293"/>
                  </a:lnTo>
                  <a:lnTo>
                    <a:pt x="241" y="263"/>
                  </a:lnTo>
                  <a:lnTo>
                    <a:pt x="263" y="242"/>
                  </a:lnTo>
                  <a:lnTo>
                    <a:pt x="293" y="226"/>
                  </a:lnTo>
                  <a:lnTo>
                    <a:pt x="329" y="220"/>
                  </a:lnTo>
                  <a:lnTo>
                    <a:pt x="4218" y="220"/>
                  </a:lnTo>
                  <a:lnTo>
                    <a:pt x="4186" y="188"/>
                  </a:lnTo>
                  <a:lnTo>
                    <a:pt x="4168" y="164"/>
                  </a:lnTo>
                  <a:lnTo>
                    <a:pt x="4158" y="138"/>
                  </a:lnTo>
                  <a:lnTo>
                    <a:pt x="4154" y="110"/>
                  </a:lnTo>
                  <a:lnTo>
                    <a:pt x="4158" y="82"/>
                  </a:lnTo>
                  <a:lnTo>
                    <a:pt x="4168" y="56"/>
                  </a:lnTo>
                  <a:lnTo>
                    <a:pt x="4186" y="32"/>
                  </a:lnTo>
                  <a:lnTo>
                    <a:pt x="4210" y="14"/>
                  </a:lnTo>
                  <a:lnTo>
                    <a:pt x="4236" y="4"/>
                  </a:lnTo>
                  <a:lnTo>
                    <a:pt x="426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3854784" y="2023256"/>
              <a:ext cx="41656" cy="31385"/>
            </a:xfrm>
            <a:custGeom>
              <a:avLst/>
              <a:gdLst>
                <a:gd name="T0" fmla="*/ 109 w 438"/>
                <a:gd name="T1" fmla="*/ 0 h 329"/>
                <a:gd name="T2" fmla="*/ 329 w 438"/>
                <a:gd name="T3" fmla="*/ 0 h 329"/>
                <a:gd name="T4" fmla="*/ 363 w 438"/>
                <a:gd name="T5" fmla="*/ 6 h 329"/>
                <a:gd name="T6" fmla="*/ 392 w 438"/>
                <a:gd name="T7" fmla="*/ 22 h 329"/>
                <a:gd name="T8" fmla="*/ 416 w 438"/>
                <a:gd name="T9" fmla="*/ 46 h 329"/>
                <a:gd name="T10" fmla="*/ 432 w 438"/>
                <a:gd name="T11" fmla="*/ 76 h 329"/>
                <a:gd name="T12" fmla="*/ 438 w 438"/>
                <a:gd name="T13" fmla="*/ 109 h 329"/>
                <a:gd name="T14" fmla="*/ 432 w 438"/>
                <a:gd name="T15" fmla="*/ 145 h 329"/>
                <a:gd name="T16" fmla="*/ 416 w 438"/>
                <a:gd name="T17" fmla="*/ 175 h 329"/>
                <a:gd name="T18" fmla="*/ 392 w 438"/>
                <a:gd name="T19" fmla="*/ 199 h 329"/>
                <a:gd name="T20" fmla="*/ 363 w 438"/>
                <a:gd name="T21" fmla="*/ 213 h 329"/>
                <a:gd name="T22" fmla="*/ 329 w 438"/>
                <a:gd name="T23" fmla="*/ 219 h 329"/>
                <a:gd name="T24" fmla="*/ 323 w 438"/>
                <a:gd name="T25" fmla="*/ 253 h 329"/>
                <a:gd name="T26" fmla="*/ 307 w 438"/>
                <a:gd name="T27" fmla="*/ 283 h 329"/>
                <a:gd name="T28" fmla="*/ 283 w 438"/>
                <a:gd name="T29" fmla="*/ 307 h 329"/>
                <a:gd name="T30" fmla="*/ 253 w 438"/>
                <a:gd name="T31" fmla="*/ 323 h 329"/>
                <a:gd name="T32" fmla="*/ 219 w 438"/>
                <a:gd name="T33" fmla="*/ 329 h 329"/>
                <a:gd name="T34" fmla="*/ 185 w 438"/>
                <a:gd name="T35" fmla="*/ 323 h 329"/>
                <a:gd name="T36" fmla="*/ 155 w 438"/>
                <a:gd name="T37" fmla="*/ 307 h 329"/>
                <a:gd name="T38" fmla="*/ 131 w 438"/>
                <a:gd name="T39" fmla="*/ 283 h 329"/>
                <a:gd name="T40" fmla="*/ 115 w 438"/>
                <a:gd name="T41" fmla="*/ 253 h 329"/>
                <a:gd name="T42" fmla="*/ 109 w 438"/>
                <a:gd name="T43" fmla="*/ 219 h 329"/>
                <a:gd name="T44" fmla="*/ 75 w 438"/>
                <a:gd name="T45" fmla="*/ 213 h 329"/>
                <a:gd name="T46" fmla="*/ 45 w 438"/>
                <a:gd name="T47" fmla="*/ 199 h 329"/>
                <a:gd name="T48" fmla="*/ 21 w 438"/>
                <a:gd name="T49" fmla="*/ 175 h 329"/>
                <a:gd name="T50" fmla="*/ 5 w 438"/>
                <a:gd name="T51" fmla="*/ 145 h 329"/>
                <a:gd name="T52" fmla="*/ 0 w 438"/>
                <a:gd name="T53" fmla="*/ 109 h 329"/>
                <a:gd name="T54" fmla="*/ 5 w 438"/>
                <a:gd name="T55" fmla="*/ 76 h 329"/>
                <a:gd name="T56" fmla="*/ 21 w 438"/>
                <a:gd name="T57" fmla="*/ 46 h 329"/>
                <a:gd name="T58" fmla="*/ 45 w 438"/>
                <a:gd name="T59" fmla="*/ 22 h 329"/>
                <a:gd name="T60" fmla="*/ 75 w 438"/>
                <a:gd name="T61" fmla="*/ 6 h 329"/>
                <a:gd name="T62" fmla="*/ 109 w 438"/>
                <a:gd name="T6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8" h="329">
                  <a:moveTo>
                    <a:pt x="109" y="0"/>
                  </a:moveTo>
                  <a:lnTo>
                    <a:pt x="329" y="0"/>
                  </a:lnTo>
                  <a:lnTo>
                    <a:pt x="363" y="6"/>
                  </a:lnTo>
                  <a:lnTo>
                    <a:pt x="392" y="22"/>
                  </a:lnTo>
                  <a:lnTo>
                    <a:pt x="416" y="46"/>
                  </a:lnTo>
                  <a:lnTo>
                    <a:pt x="432" y="76"/>
                  </a:lnTo>
                  <a:lnTo>
                    <a:pt x="438" y="109"/>
                  </a:lnTo>
                  <a:lnTo>
                    <a:pt x="432" y="145"/>
                  </a:lnTo>
                  <a:lnTo>
                    <a:pt x="416" y="175"/>
                  </a:lnTo>
                  <a:lnTo>
                    <a:pt x="392" y="199"/>
                  </a:lnTo>
                  <a:lnTo>
                    <a:pt x="363" y="213"/>
                  </a:lnTo>
                  <a:lnTo>
                    <a:pt x="329" y="219"/>
                  </a:lnTo>
                  <a:lnTo>
                    <a:pt x="323" y="253"/>
                  </a:lnTo>
                  <a:lnTo>
                    <a:pt x="307" y="283"/>
                  </a:lnTo>
                  <a:lnTo>
                    <a:pt x="283" y="307"/>
                  </a:lnTo>
                  <a:lnTo>
                    <a:pt x="253" y="323"/>
                  </a:lnTo>
                  <a:lnTo>
                    <a:pt x="219" y="329"/>
                  </a:lnTo>
                  <a:lnTo>
                    <a:pt x="185" y="323"/>
                  </a:lnTo>
                  <a:lnTo>
                    <a:pt x="155" y="307"/>
                  </a:lnTo>
                  <a:lnTo>
                    <a:pt x="131" y="283"/>
                  </a:lnTo>
                  <a:lnTo>
                    <a:pt x="115" y="253"/>
                  </a:lnTo>
                  <a:lnTo>
                    <a:pt x="109" y="219"/>
                  </a:lnTo>
                  <a:lnTo>
                    <a:pt x="75" y="213"/>
                  </a:lnTo>
                  <a:lnTo>
                    <a:pt x="45" y="199"/>
                  </a:lnTo>
                  <a:lnTo>
                    <a:pt x="21" y="175"/>
                  </a:lnTo>
                  <a:lnTo>
                    <a:pt x="5" y="145"/>
                  </a:lnTo>
                  <a:lnTo>
                    <a:pt x="0" y="109"/>
                  </a:lnTo>
                  <a:lnTo>
                    <a:pt x="5" y="76"/>
                  </a:lnTo>
                  <a:lnTo>
                    <a:pt x="21" y="46"/>
                  </a:lnTo>
                  <a:lnTo>
                    <a:pt x="45" y="22"/>
                  </a:lnTo>
                  <a:lnTo>
                    <a:pt x="75" y="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896440" y="2127491"/>
              <a:ext cx="41656" cy="20543"/>
            </a:xfrm>
            <a:custGeom>
              <a:avLst/>
              <a:gdLst>
                <a:gd name="T0" fmla="*/ 110 w 437"/>
                <a:gd name="T1" fmla="*/ 0 h 217"/>
                <a:gd name="T2" fmla="*/ 327 w 437"/>
                <a:gd name="T3" fmla="*/ 0 h 217"/>
                <a:gd name="T4" fmla="*/ 361 w 437"/>
                <a:gd name="T5" fmla="*/ 4 h 217"/>
                <a:gd name="T6" fmla="*/ 393 w 437"/>
                <a:gd name="T7" fmla="*/ 20 h 217"/>
                <a:gd name="T8" fmla="*/ 415 w 437"/>
                <a:gd name="T9" fmla="*/ 44 h 217"/>
                <a:gd name="T10" fmla="*/ 431 w 437"/>
                <a:gd name="T11" fmla="*/ 74 h 217"/>
                <a:gd name="T12" fmla="*/ 437 w 437"/>
                <a:gd name="T13" fmla="*/ 108 h 217"/>
                <a:gd name="T14" fmla="*/ 431 w 437"/>
                <a:gd name="T15" fmla="*/ 144 h 217"/>
                <a:gd name="T16" fmla="*/ 415 w 437"/>
                <a:gd name="T17" fmla="*/ 174 h 217"/>
                <a:gd name="T18" fmla="*/ 393 w 437"/>
                <a:gd name="T19" fmla="*/ 198 h 217"/>
                <a:gd name="T20" fmla="*/ 361 w 437"/>
                <a:gd name="T21" fmla="*/ 211 h 217"/>
                <a:gd name="T22" fmla="*/ 327 w 437"/>
                <a:gd name="T23" fmla="*/ 217 h 217"/>
                <a:gd name="T24" fmla="*/ 110 w 437"/>
                <a:gd name="T25" fmla="*/ 217 h 217"/>
                <a:gd name="T26" fmla="*/ 74 w 437"/>
                <a:gd name="T27" fmla="*/ 211 h 217"/>
                <a:gd name="T28" fmla="*/ 44 w 437"/>
                <a:gd name="T29" fmla="*/ 198 h 217"/>
                <a:gd name="T30" fmla="*/ 20 w 437"/>
                <a:gd name="T31" fmla="*/ 174 h 217"/>
                <a:gd name="T32" fmla="*/ 4 w 437"/>
                <a:gd name="T33" fmla="*/ 144 h 217"/>
                <a:gd name="T34" fmla="*/ 0 w 437"/>
                <a:gd name="T35" fmla="*/ 108 h 217"/>
                <a:gd name="T36" fmla="*/ 4 w 437"/>
                <a:gd name="T37" fmla="*/ 74 h 217"/>
                <a:gd name="T38" fmla="*/ 20 w 437"/>
                <a:gd name="T39" fmla="*/ 44 h 217"/>
                <a:gd name="T40" fmla="*/ 44 w 437"/>
                <a:gd name="T41" fmla="*/ 20 h 217"/>
                <a:gd name="T42" fmla="*/ 74 w 437"/>
                <a:gd name="T43" fmla="*/ 4 h 217"/>
                <a:gd name="T44" fmla="*/ 110 w 437"/>
                <a:gd name="T45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7" h="217">
                  <a:moveTo>
                    <a:pt x="110" y="0"/>
                  </a:moveTo>
                  <a:lnTo>
                    <a:pt x="327" y="0"/>
                  </a:lnTo>
                  <a:lnTo>
                    <a:pt x="361" y="4"/>
                  </a:lnTo>
                  <a:lnTo>
                    <a:pt x="393" y="20"/>
                  </a:lnTo>
                  <a:lnTo>
                    <a:pt x="415" y="44"/>
                  </a:lnTo>
                  <a:lnTo>
                    <a:pt x="431" y="74"/>
                  </a:lnTo>
                  <a:lnTo>
                    <a:pt x="437" y="108"/>
                  </a:lnTo>
                  <a:lnTo>
                    <a:pt x="431" y="144"/>
                  </a:lnTo>
                  <a:lnTo>
                    <a:pt x="415" y="174"/>
                  </a:lnTo>
                  <a:lnTo>
                    <a:pt x="393" y="198"/>
                  </a:lnTo>
                  <a:lnTo>
                    <a:pt x="361" y="211"/>
                  </a:lnTo>
                  <a:lnTo>
                    <a:pt x="327" y="217"/>
                  </a:lnTo>
                  <a:lnTo>
                    <a:pt x="110" y="217"/>
                  </a:lnTo>
                  <a:lnTo>
                    <a:pt x="74" y="211"/>
                  </a:lnTo>
                  <a:lnTo>
                    <a:pt x="44" y="198"/>
                  </a:lnTo>
                  <a:lnTo>
                    <a:pt x="20" y="174"/>
                  </a:lnTo>
                  <a:lnTo>
                    <a:pt x="4" y="144"/>
                  </a:lnTo>
                  <a:lnTo>
                    <a:pt x="0" y="108"/>
                  </a:lnTo>
                  <a:lnTo>
                    <a:pt x="4" y="74"/>
                  </a:lnTo>
                  <a:lnTo>
                    <a:pt x="20" y="44"/>
                  </a:lnTo>
                  <a:lnTo>
                    <a:pt x="44" y="20"/>
                  </a:lnTo>
                  <a:lnTo>
                    <a:pt x="74" y="4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3938095" y="2023256"/>
              <a:ext cx="41466" cy="31385"/>
            </a:xfrm>
            <a:custGeom>
              <a:avLst/>
              <a:gdLst>
                <a:gd name="T0" fmla="*/ 110 w 437"/>
                <a:gd name="T1" fmla="*/ 0 h 329"/>
                <a:gd name="T2" fmla="*/ 327 w 437"/>
                <a:gd name="T3" fmla="*/ 0 h 329"/>
                <a:gd name="T4" fmla="*/ 363 w 437"/>
                <a:gd name="T5" fmla="*/ 6 h 329"/>
                <a:gd name="T6" fmla="*/ 393 w 437"/>
                <a:gd name="T7" fmla="*/ 22 h 329"/>
                <a:gd name="T8" fmla="*/ 417 w 437"/>
                <a:gd name="T9" fmla="*/ 46 h 329"/>
                <a:gd name="T10" fmla="*/ 431 w 437"/>
                <a:gd name="T11" fmla="*/ 76 h 329"/>
                <a:gd name="T12" fmla="*/ 437 w 437"/>
                <a:gd name="T13" fmla="*/ 109 h 329"/>
                <a:gd name="T14" fmla="*/ 431 w 437"/>
                <a:gd name="T15" fmla="*/ 145 h 329"/>
                <a:gd name="T16" fmla="*/ 417 w 437"/>
                <a:gd name="T17" fmla="*/ 175 h 329"/>
                <a:gd name="T18" fmla="*/ 393 w 437"/>
                <a:gd name="T19" fmla="*/ 199 h 329"/>
                <a:gd name="T20" fmla="*/ 363 w 437"/>
                <a:gd name="T21" fmla="*/ 213 h 329"/>
                <a:gd name="T22" fmla="*/ 327 w 437"/>
                <a:gd name="T23" fmla="*/ 219 h 329"/>
                <a:gd name="T24" fmla="*/ 323 w 437"/>
                <a:gd name="T25" fmla="*/ 253 h 329"/>
                <a:gd name="T26" fmla="*/ 307 w 437"/>
                <a:gd name="T27" fmla="*/ 283 h 329"/>
                <a:gd name="T28" fmla="*/ 283 w 437"/>
                <a:gd name="T29" fmla="*/ 307 h 329"/>
                <a:gd name="T30" fmla="*/ 253 w 437"/>
                <a:gd name="T31" fmla="*/ 323 h 329"/>
                <a:gd name="T32" fmla="*/ 220 w 437"/>
                <a:gd name="T33" fmla="*/ 329 h 329"/>
                <a:gd name="T34" fmla="*/ 184 w 437"/>
                <a:gd name="T35" fmla="*/ 323 h 329"/>
                <a:gd name="T36" fmla="*/ 154 w 437"/>
                <a:gd name="T37" fmla="*/ 307 h 329"/>
                <a:gd name="T38" fmla="*/ 130 w 437"/>
                <a:gd name="T39" fmla="*/ 283 h 329"/>
                <a:gd name="T40" fmla="*/ 116 w 437"/>
                <a:gd name="T41" fmla="*/ 253 h 329"/>
                <a:gd name="T42" fmla="*/ 110 w 437"/>
                <a:gd name="T43" fmla="*/ 219 h 329"/>
                <a:gd name="T44" fmla="*/ 74 w 437"/>
                <a:gd name="T45" fmla="*/ 213 h 329"/>
                <a:gd name="T46" fmla="*/ 44 w 437"/>
                <a:gd name="T47" fmla="*/ 199 h 329"/>
                <a:gd name="T48" fmla="*/ 22 w 437"/>
                <a:gd name="T49" fmla="*/ 175 h 329"/>
                <a:gd name="T50" fmla="*/ 6 w 437"/>
                <a:gd name="T51" fmla="*/ 145 h 329"/>
                <a:gd name="T52" fmla="*/ 0 w 437"/>
                <a:gd name="T53" fmla="*/ 109 h 329"/>
                <a:gd name="T54" fmla="*/ 6 w 437"/>
                <a:gd name="T55" fmla="*/ 76 h 329"/>
                <a:gd name="T56" fmla="*/ 22 w 437"/>
                <a:gd name="T57" fmla="*/ 46 h 329"/>
                <a:gd name="T58" fmla="*/ 44 w 437"/>
                <a:gd name="T59" fmla="*/ 22 h 329"/>
                <a:gd name="T60" fmla="*/ 74 w 437"/>
                <a:gd name="T61" fmla="*/ 6 h 329"/>
                <a:gd name="T62" fmla="*/ 110 w 437"/>
                <a:gd name="T63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7" h="329">
                  <a:moveTo>
                    <a:pt x="110" y="0"/>
                  </a:moveTo>
                  <a:lnTo>
                    <a:pt x="327" y="0"/>
                  </a:lnTo>
                  <a:lnTo>
                    <a:pt x="363" y="6"/>
                  </a:lnTo>
                  <a:lnTo>
                    <a:pt x="393" y="22"/>
                  </a:lnTo>
                  <a:lnTo>
                    <a:pt x="417" y="46"/>
                  </a:lnTo>
                  <a:lnTo>
                    <a:pt x="431" y="76"/>
                  </a:lnTo>
                  <a:lnTo>
                    <a:pt x="437" y="109"/>
                  </a:lnTo>
                  <a:lnTo>
                    <a:pt x="431" y="145"/>
                  </a:lnTo>
                  <a:lnTo>
                    <a:pt x="417" y="175"/>
                  </a:lnTo>
                  <a:lnTo>
                    <a:pt x="393" y="199"/>
                  </a:lnTo>
                  <a:lnTo>
                    <a:pt x="363" y="213"/>
                  </a:lnTo>
                  <a:lnTo>
                    <a:pt x="327" y="219"/>
                  </a:lnTo>
                  <a:lnTo>
                    <a:pt x="323" y="253"/>
                  </a:lnTo>
                  <a:lnTo>
                    <a:pt x="307" y="283"/>
                  </a:lnTo>
                  <a:lnTo>
                    <a:pt x="283" y="307"/>
                  </a:lnTo>
                  <a:lnTo>
                    <a:pt x="253" y="323"/>
                  </a:lnTo>
                  <a:lnTo>
                    <a:pt x="220" y="329"/>
                  </a:lnTo>
                  <a:lnTo>
                    <a:pt x="184" y="323"/>
                  </a:lnTo>
                  <a:lnTo>
                    <a:pt x="154" y="307"/>
                  </a:lnTo>
                  <a:lnTo>
                    <a:pt x="130" y="283"/>
                  </a:lnTo>
                  <a:lnTo>
                    <a:pt x="116" y="253"/>
                  </a:lnTo>
                  <a:lnTo>
                    <a:pt x="110" y="219"/>
                  </a:lnTo>
                  <a:lnTo>
                    <a:pt x="74" y="213"/>
                  </a:lnTo>
                  <a:lnTo>
                    <a:pt x="44" y="199"/>
                  </a:lnTo>
                  <a:lnTo>
                    <a:pt x="22" y="175"/>
                  </a:lnTo>
                  <a:lnTo>
                    <a:pt x="6" y="145"/>
                  </a:lnTo>
                  <a:lnTo>
                    <a:pt x="0" y="109"/>
                  </a:lnTo>
                  <a:lnTo>
                    <a:pt x="6" y="76"/>
                  </a:lnTo>
                  <a:lnTo>
                    <a:pt x="22" y="46"/>
                  </a:lnTo>
                  <a:lnTo>
                    <a:pt x="44" y="22"/>
                  </a:lnTo>
                  <a:lnTo>
                    <a:pt x="74" y="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3719735" y="2199961"/>
              <a:ext cx="395065" cy="72850"/>
            </a:xfrm>
            <a:custGeom>
              <a:avLst/>
              <a:gdLst>
                <a:gd name="T0" fmla="*/ 1510 w 4155"/>
                <a:gd name="T1" fmla="*/ 45 h 765"/>
                <a:gd name="T2" fmla="*/ 1532 w 4155"/>
                <a:gd name="T3" fmla="*/ 133 h 765"/>
                <a:gd name="T4" fmla="*/ 1552 w 4155"/>
                <a:gd name="T5" fmla="*/ 233 h 765"/>
                <a:gd name="T6" fmla="*/ 1618 w 4155"/>
                <a:gd name="T7" fmla="*/ 360 h 765"/>
                <a:gd name="T8" fmla="*/ 1758 w 4155"/>
                <a:gd name="T9" fmla="*/ 478 h 765"/>
                <a:gd name="T10" fmla="*/ 1999 w 4155"/>
                <a:gd name="T11" fmla="*/ 544 h 765"/>
                <a:gd name="T12" fmla="*/ 2296 w 4155"/>
                <a:gd name="T13" fmla="*/ 518 h 765"/>
                <a:gd name="T14" fmla="*/ 2484 w 4155"/>
                <a:gd name="T15" fmla="*/ 418 h 765"/>
                <a:gd name="T16" fmla="*/ 2581 w 4155"/>
                <a:gd name="T17" fmla="*/ 287 h 765"/>
                <a:gd name="T18" fmla="*/ 2619 w 4155"/>
                <a:gd name="T19" fmla="*/ 171 h 765"/>
                <a:gd name="T20" fmla="*/ 2623 w 4155"/>
                <a:gd name="T21" fmla="*/ 113 h 765"/>
                <a:gd name="T22" fmla="*/ 2699 w 4155"/>
                <a:gd name="T23" fmla="*/ 10 h 765"/>
                <a:gd name="T24" fmla="*/ 3132 w 4155"/>
                <a:gd name="T25" fmla="*/ 28 h 765"/>
                <a:gd name="T26" fmla="*/ 3537 w 4155"/>
                <a:gd name="T27" fmla="*/ 113 h 765"/>
                <a:gd name="T28" fmla="*/ 3818 w 4155"/>
                <a:gd name="T29" fmla="*/ 239 h 765"/>
                <a:gd name="T30" fmla="*/ 3999 w 4155"/>
                <a:gd name="T31" fmla="*/ 380 h 765"/>
                <a:gd name="T32" fmla="*/ 4099 w 4155"/>
                <a:gd name="T33" fmla="*/ 510 h 765"/>
                <a:gd name="T34" fmla="*/ 4143 w 4155"/>
                <a:gd name="T35" fmla="*/ 604 h 765"/>
                <a:gd name="T36" fmla="*/ 4155 w 4155"/>
                <a:gd name="T37" fmla="*/ 663 h 765"/>
                <a:gd name="T38" fmla="*/ 4095 w 4155"/>
                <a:gd name="T39" fmla="*/ 753 h 765"/>
                <a:gd name="T40" fmla="*/ 4015 w 4155"/>
                <a:gd name="T41" fmla="*/ 761 h 765"/>
                <a:gd name="T42" fmla="*/ 3938 w 4155"/>
                <a:gd name="T43" fmla="*/ 677 h 765"/>
                <a:gd name="T44" fmla="*/ 3916 w 4155"/>
                <a:gd name="T45" fmla="*/ 630 h 765"/>
                <a:gd name="T46" fmla="*/ 3826 w 4155"/>
                <a:gd name="T47" fmla="*/ 518 h 765"/>
                <a:gd name="T48" fmla="*/ 3626 w 4155"/>
                <a:gd name="T49" fmla="*/ 384 h 765"/>
                <a:gd name="T50" fmla="*/ 3279 w 4155"/>
                <a:gd name="T51" fmla="*/ 273 h 765"/>
                <a:gd name="T52" fmla="*/ 3236 w 4155"/>
                <a:gd name="T53" fmla="*/ 743 h 765"/>
                <a:gd name="T54" fmla="*/ 3106 w 4155"/>
                <a:gd name="T55" fmla="*/ 743 h 765"/>
                <a:gd name="T56" fmla="*/ 3062 w 4155"/>
                <a:gd name="T57" fmla="*/ 241 h 765"/>
                <a:gd name="T58" fmla="*/ 2821 w 4155"/>
                <a:gd name="T59" fmla="*/ 269 h 765"/>
                <a:gd name="T60" fmla="*/ 2741 w 4155"/>
                <a:gd name="T61" fmla="*/ 452 h 765"/>
                <a:gd name="T62" fmla="*/ 2583 w 4155"/>
                <a:gd name="T63" fmla="*/ 620 h 765"/>
                <a:gd name="T64" fmla="*/ 2334 w 4155"/>
                <a:gd name="T65" fmla="*/ 735 h 765"/>
                <a:gd name="T66" fmla="*/ 1985 w 4155"/>
                <a:gd name="T67" fmla="*/ 761 h 765"/>
                <a:gd name="T68" fmla="*/ 1682 w 4155"/>
                <a:gd name="T69" fmla="*/ 685 h 765"/>
                <a:gd name="T70" fmla="*/ 1482 w 4155"/>
                <a:gd name="T71" fmla="*/ 538 h 765"/>
                <a:gd name="T72" fmla="*/ 1365 w 4155"/>
                <a:gd name="T73" fmla="*/ 356 h 765"/>
                <a:gd name="T74" fmla="*/ 1243 w 4155"/>
                <a:gd name="T75" fmla="*/ 223 h 765"/>
                <a:gd name="T76" fmla="*/ 1087 w 4155"/>
                <a:gd name="T77" fmla="*/ 689 h 765"/>
                <a:gd name="T78" fmla="*/ 984 w 4155"/>
                <a:gd name="T79" fmla="*/ 765 h 765"/>
                <a:gd name="T80" fmla="*/ 880 w 4155"/>
                <a:gd name="T81" fmla="*/ 689 h 765"/>
                <a:gd name="T82" fmla="*/ 681 w 4155"/>
                <a:gd name="T83" fmla="*/ 319 h 765"/>
                <a:gd name="T84" fmla="*/ 413 w 4155"/>
                <a:gd name="T85" fmla="*/ 448 h 765"/>
                <a:gd name="T86" fmla="*/ 272 w 4155"/>
                <a:gd name="T87" fmla="*/ 578 h 765"/>
                <a:gd name="T88" fmla="*/ 222 w 4155"/>
                <a:gd name="T89" fmla="*/ 665 h 765"/>
                <a:gd name="T90" fmla="*/ 182 w 4155"/>
                <a:gd name="T91" fmla="*/ 737 h 765"/>
                <a:gd name="T92" fmla="*/ 54 w 4155"/>
                <a:gd name="T93" fmla="*/ 749 h 765"/>
                <a:gd name="T94" fmla="*/ 2 w 4155"/>
                <a:gd name="T95" fmla="*/ 633 h 765"/>
                <a:gd name="T96" fmla="*/ 18 w 4155"/>
                <a:gd name="T97" fmla="*/ 586 h 765"/>
                <a:gd name="T98" fmla="*/ 74 w 4155"/>
                <a:gd name="T99" fmla="*/ 480 h 765"/>
                <a:gd name="T100" fmla="*/ 192 w 4155"/>
                <a:gd name="T101" fmla="*/ 342 h 765"/>
                <a:gd name="T102" fmla="*/ 395 w 4155"/>
                <a:gd name="T103" fmla="*/ 203 h 765"/>
                <a:gd name="T104" fmla="*/ 706 w 4155"/>
                <a:gd name="T105" fmla="*/ 83 h 765"/>
                <a:gd name="T106" fmla="*/ 1147 w 4155"/>
                <a:gd name="T107" fmla="*/ 1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55" h="765">
                  <a:moveTo>
                    <a:pt x="1421" y="0"/>
                  </a:moveTo>
                  <a:lnTo>
                    <a:pt x="1456" y="6"/>
                  </a:lnTo>
                  <a:lnTo>
                    <a:pt x="1486" y="22"/>
                  </a:lnTo>
                  <a:lnTo>
                    <a:pt x="1510" y="45"/>
                  </a:lnTo>
                  <a:lnTo>
                    <a:pt x="1524" y="75"/>
                  </a:lnTo>
                  <a:lnTo>
                    <a:pt x="1530" y="109"/>
                  </a:lnTo>
                  <a:lnTo>
                    <a:pt x="1530" y="119"/>
                  </a:lnTo>
                  <a:lnTo>
                    <a:pt x="1532" y="133"/>
                  </a:lnTo>
                  <a:lnTo>
                    <a:pt x="1534" y="153"/>
                  </a:lnTo>
                  <a:lnTo>
                    <a:pt x="1538" y="177"/>
                  </a:lnTo>
                  <a:lnTo>
                    <a:pt x="1544" y="203"/>
                  </a:lnTo>
                  <a:lnTo>
                    <a:pt x="1552" y="233"/>
                  </a:lnTo>
                  <a:lnTo>
                    <a:pt x="1564" y="263"/>
                  </a:lnTo>
                  <a:lnTo>
                    <a:pt x="1578" y="295"/>
                  </a:lnTo>
                  <a:lnTo>
                    <a:pt x="1596" y="329"/>
                  </a:lnTo>
                  <a:lnTo>
                    <a:pt x="1618" y="360"/>
                  </a:lnTo>
                  <a:lnTo>
                    <a:pt x="1646" y="392"/>
                  </a:lnTo>
                  <a:lnTo>
                    <a:pt x="1678" y="424"/>
                  </a:lnTo>
                  <a:lnTo>
                    <a:pt x="1716" y="452"/>
                  </a:lnTo>
                  <a:lnTo>
                    <a:pt x="1758" y="478"/>
                  </a:lnTo>
                  <a:lnTo>
                    <a:pt x="1807" y="502"/>
                  </a:lnTo>
                  <a:lnTo>
                    <a:pt x="1863" y="520"/>
                  </a:lnTo>
                  <a:lnTo>
                    <a:pt x="1927" y="534"/>
                  </a:lnTo>
                  <a:lnTo>
                    <a:pt x="1999" y="544"/>
                  </a:lnTo>
                  <a:lnTo>
                    <a:pt x="2077" y="546"/>
                  </a:lnTo>
                  <a:lnTo>
                    <a:pt x="2158" y="544"/>
                  </a:lnTo>
                  <a:lnTo>
                    <a:pt x="2230" y="534"/>
                  </a:lnTo>
                  <a:lnTo>
                    <a:pt x="2296" y="518"/>
                  </a:lnTo>
                  <a:lnTo>
                    <a:pt x="2352" y="498"/>
                  </a:lnTo>
                  <a:lnTo>
                    <a:pt x="2402" y="476"/>
                  </a:lnTo>
                  <a:lnTo>
                    <a:pt x="2446" y="448"/>
                  </a:lnTo>
                  <a:lnTo>
                    <a:pt x="2484" y="418"/>
                  </a:lnTo>
                  <a:lnTo>
                    <a:pt x="2516" y="386"/>
                  </a:lnTo>
                  <a:lnTo>
                    <a:pt x="2541" y="354"/>
                  </a:lnTo>
                  <a:lnTo>
                    <a:pt x="2563" y="321"/>
                  </a:lnTo>
                  <a:lnTo>
                    <a:pt x="2581" y="287"/>
                  </a:lnTo>
                  <a:lnTo>
                    <a:pt x="2595" y="255"/>
                  </a:lnTo>
                  <a:lnTo>
                    <a:pt x="2605" y="225"/>
                  </a:lnTo>
                  <a:lnTo>
                    <a:pt x="2613" y="195"/>
                  </a:lnTo>
                  <a:lnTo>
                    <a:pt x="2619" y="171"/>
                  </a:lnTo>
                  <a:lnTo>
                    <a:pt x="2621" y="149"/>
                  </a:lnTo>
                  <a:lnTo>
                    <a:pt x="2623" y="131"/>
                  </a:lnTo>
                  <a:lnTo>
                    <a:pt x="2623" y="119"/>
                  </a:lnTo>
                  <a:lnTo>
                    <a:pt x="2623" y="113"/>
                  </a:lnTo>
                  <a:lnTo>
                    <a:pt x="2629" y="79"/>
                  </a:lnTo>
                  <a:lnTo>
                    <a:pt x="2645" y="49"/>
                  </a:lnTo>
                  <a:lnTo>
                    <a:pt x="2669" y="26"/>
                  </a:lnTo>
                  <a:lnTo>
                    <a:pt x="2699" y="10"/>
                  </a:lnTo>
                  <a:lnTo>
                    <a:pt x="2733" y="6"/>
                  </a:lnTo>
                  <a:lnTo>
                    <a:pt x="2877" y="8"/>
                  </a:lnTo>
                  <a:lnTo>
                    <a:pt x="3008" y="16"/>
                  </a:lnTo>
                  <a:lnTo>
                    <a:pt x="3132" y="28"/>
                  </a:lnTo>
                  <a:lnTo>
                    <a:pt x="3246" y="43"/>
                  </a:lnTo>
                  <a:lnTo>
                    <a:pt x="3351" y="63"/>
                  </a:lnTo>
                  <a:lnTo>
                    <a:pt x="3447" y="87"/>
                  </a:lnTo>
                  <a:lnTo>
                    <a:pt x="3537" y="113"/>
                  </a:lnTo>
                  <a:lnTo>
                    <a:pt x="3618" y="141"/>
                  </a:lnTo>
                  <a:lnTo>
                    <a:pt x="3692" y="173"/>
                  </a:lnTo>
                  <a:lnTo>
                    <a:pt x="3758" y="205"/>
                  </a:lnTo>
                  <a:lnTo>
                    <a:pt x="3818" y="239"/>
                  </a:lnTo>
                  <a:lnTo>
                    <a:pt x="3872" y="275"/>
                  </a:lnTo>
                  <a:lnTo>
                    <a:pt x="3920" y="311"/>
                  </a:lnTo>
                  <a:lnTo>
                    <a:pt x="3962" y="344"/>
                  </a:lnTo>
                  <a:lnTo>
                    <a:pt x="3999" y="380"/>
                  </a:lnTo>
                  <a:lnTo>
                    <a:pt x="4031" y="414"/>
                  </a:lnTo>
                  <a:lnTo>
                    <a:pt x="4057" y="448"/>
                  </a:lnTo>
                  <a:lnTo>
                    <a:pt x="4081" y="480"/>
                  </a:lnTo>
                  <a:lnTo>
                    <a:pt x="4099" y="510"/>
                  </a:lnTo>
                  <a:lnTo>
                    <a:pt x="4115" y="538"/>
                  </a:lnTo>
                  <a:lnTo>
                    <a:pt x="4127" y="564"/>
                  </a:lnTo>
                  <a:lnTo>
                    <a:pt x="4137" y="586"/>
                  </a:lnTo>
                  <a:lnTo>
                    <a:pt x="4143" y="604"/>
                  </a:lnTo>
                  <a:lnTo>
                    <a:pt x="4149" y="618"/>
                  </a:lnTo>
                  <a:lnTo>
                    <a:pt x="4151" y="630"/>
                  </a:lnTo>
                  <a:lnTo>
                    <a:pt x="4153" y="633"/>
                  </a:lnTo>
                  <a:lnTo>
                    <a:pt x="4155" y="663"/>
                  </a:lnTo>
                  <a:lnTo>
                    <a:pt x="4149" y="691"/>
                  </a:lnTo>
                  <a:lnTo>
                    <a:pt x="4137" y="715"/>
                  </a:lnTo>
                  <a:lnTo>
                    <a:pt x="4117" y="737"/>
                  </a:lnTo>
                  <a:lnTo>
                    <a:pt x="4095" y="753"/>
                  </a:lnTo>
                  <a:lnTo>
                    <a:pt x="4067" y="763"/>
                  </a:lnTo>
                  <a:lnTo>
                    <a:pt x="4055" y="765"/>
                  </a:lnTo>
                  <a:lnTo>
                    <a:pt x="4045" y="765"/>
                  </a:lnTo>
                  <a:lnTo>
                    <a:pt x="4015" y="761"/>
                  </a:lnTo>
                  <a:lnTo>
                    <a:pt x="3987" y="749"/>
                  </a:lnTo>
                  <a:lnTo>
                    <a:pt x="3966" y="731"/>
                  </a:lnTo>
                  <a:lnTo>
                    <a:pt x="3948" y="707"/>
                  </a:lnTo>
                  <a:lnTo>
                    <a:pt x="3938" y="677"/>
                  </a:lnTo>
                  <a:lnTo>
                    <a:pt x="3938" y="673"/>
                  </a:lnTo>
                  <a:lnTo>
                    <a:pt x="3934" y="663"/>
                  </a:lnTo>
                  <a:lnTo>
                    <a:pt x="3926" y="649"/>
                  </a:lnTo>
                  <a:lnTo>
                    <a:pt x="3916" y="630"/>
                  </a:lnTo>
                  <a:lnTo>
                    <a:pt x="3902" y="606"/>
                  </a:lnTo>
                  <a:lnTo>
                    <a:pt x="3882" y="580"/>
                  </a:lnTo>
                  <a:lnTo>
                    <a:pt x="3856" y="550"/>
                  </a:lnTo>
                  <a:lnTo>
                    <a:pt x="3826" y="518"/>
                  </a:lnTo>
                  <a:lnTo>
                    <a:pt x="3788" y="484"/>
                  </a:lnTo>
                  <a:lnTo>
                    <a:pt x="3742" y="452"/>
                  </a:lnTo>
                  <a:lnTo>
                    <a:pt x="3688" y="418"/>
                  </a:lnTo>
                  <a:lnTo>
                    <a:pt x="3626" y="384"/>
                  </a:lnTo>
                  <a:lnTo>
                    <a:pt x="3555" y="352"/>
                  </a:lnTo>
                  <a:lnTo>
                    <a:pt x="3475" y="323"/>
                  </a:lnTo>
                  <a:lnTo>
                    <a:pt x="3383" y="297"/>
                  </a:lnTo>
                  <a:lnTo>
                    <a:pt x="3279" y="273"/>
                  </a:lnTo>
                  <a:lnTo>
                    <a:pt x="3279" y="655"/>
                  </a:lnTo>
                  <a:lnTo>
                    <a:pt x="3273" y="689"/>
                  </a:lnTo>
                  <a:lnTo>
                    <a:pt x="3259" y="721"/>
                  </a:lnTo>
                  <a:lnTo>
                    <a:pt x="3236" y="743"/>
                  </a:lnTo>
                  <a:lnTo>
                    <a:pt x="3206" y="759"/>
                  </a:lnTo>
                  <a:lnTo>
                    <a:pt x="3170" y="765"/>
                  </a:lnTo>
                  <a:lnTo>
                    <a:pt x="3136" y="759"/>
                  </a:lnTo>
                  <a:lnTo>
                    <a:pt x="3106" y="743"/>
                  </a:lnTo>
                  <a:lnTo>
                    <a:pt x="3082" y="721"/>
                  </a:lnTo>
                  <a:lnTo>
                    <a:pt x="3066" y="689"/>
                  </a:lnTo>
                  <a:lnTo>
                    <a:pt x="3062" y="655"/>
                  </a:lnTo>
                  <a:lnTo>
                    <a:pt x="3062" y="241"/>
                  </a:lnTo>
                  <a:lnTo>
                    <a:pt x="2988" y="233"/>
                  </a:lnTo>
                  <a:lnTo>
                    <a:pt x="2912" y="227"/>
                  </a:lnTo>
                  <a:lnTo>
                    <a:pt x="2831" y="225"/>
                  </a:lnTo>
                  <a:lnTo>
                    <a:pt x="2821" y="269"/>
                  </a:lnTo>
                  <a:lnTo>
                    <a:pt x="2807" y="315"/>
                  </a:lnTo>
                  <a:lnTo>
                    <a:pt x="2789" y="360"/>
                  </a:lnTo>
                  <a:lnTo>
                    <a:pt x="2767" y="406"/>
                  </a:lnTo>
                  <a:lnTo>
                    <a:pt x="2741" y="452"/>
                  </a:lnTo>
                  <a:lnTo>
                    <a:pt x="2709" y="498"/>
                  </a:lnTo>
                  <a:lnTo>
                    <a:pt x="2673" y="540"/>
                  </a:lnTo>
                  <a:lnTo>
                    <a:pt x="2631" y="582"/>
                  </a:lnTo>
                  <a:lnTo>
                    <a:pt x="2583" y="620"/>
                  </a:lnTo>
                  <a:lnTo>
                    <a:pt x="2531" y="655"/>
                  </a:lnTo>
                  <a:lnTo>
                    <a:pt x="2472" y="685"/>
                  </a:lnTo>
                  <a:lnTo>
                    <a:pt x="2406" y="713"/>
                  </a:lnTo>
                  <a:lnTo>
                    <a:pt x="2334" y="735"/>
                  </a:lnTo>
                  <a:lnTo>
                    <a:pt x="2256" y="751"/>
                  </a:lnTo>
                  <a:lnTo>
                    <a:pt x="2170" y="761"/>
                  </a:lnTo>
                  <a:lnTo>
                    <a:pt x="2077" y="765"/>
                  </a:lnTo>
                  <a:lnTo>
                    <a:pt x="1985" y="761"/>
                  </a:lnTo>
                  <a:lnTo>
                    <a:pt x="1899" y="751"/>
                  </a:lnTo>
                  <a:lnTo>
                    <a:pt x="1819" y="735"/>
                  </a:lnTo>
                  <a:lnTo>
                    <a:pt x="1748" y="713"/>
                  </a:lnTo>
                  <a:lnTo>
                    <a:pt x="1682" y="685"/>
                  </a:lnTo>
                  <a:lnTo>
                    <a:pt x="1624" y="653"/>
                  </a:lnTo>
                  <a:lnTo>
                    <a:pt x="1570" y="618"/>
                  </a:lnTo>
                  <a:lnTo>
                    <a:pt x="1524" y="580"/>
                  </a:lnTo>
                  <a:lnTo>
                    <a:pt x="1482" y="538"/>
                  </a:lnTo>
                  <a:lnTo>
                    <a:pt x="1446" y="494"/>
                  </a:lnTo>
                  <a:lnTo>
                    <a:pt x="1415" y="450"/>
                  </a:lnTo>
                  <a:lnTo>
                    <a:pt x="1387" y="402"/>
                  </a:lnTo>
                  <a:lnTo>
                    <a:pt x="1365" y="356"/>
                  </a:lnTo>
                  <a:lnTo>
                    <a:pt x="1347" y="311"/>
                  </a:lnTo>
                  <a:lnTo>
                    <a:pt x="1333" y="265"/>
                  </a:lnTo>
                  <a:lnTo>
                    <a:pt x="1323" y="219"/>
                  </a:lnTo>
                  <a:lnTo>
                    <a:pt x="1243" y="223"/>
                  </a:lnTo>
                  <a:lnTo>
                    <a:pt x="1165" y="229"/>
                  </a:lnTo>
                  <a:lnTo>
                    <a:pt x="1093" y="235"/>
                  </a:lnTo>
                  <a:lnTo>
                    <a:pt x="1093" y="655"/>
                  </a:lnTo>
                  <a:lnTo>
                    <a:pt x="1087" y="689"/>
                  </a:lnTo>
                  <a:lnTo>
                    <a:pt x="1071" y="721"/>
                  </a:lnTo>
                  <a:lnTo>
                    <a:pt x="1050" y="743"/>
                  </a:lnTo>
                  <a:lnTo>
                    <a:pt x="1020" y="759"/>
                  </a:lnTo>
                  <a:lnTo>
                    <a:pt x="984" y="765"/>
                  </a:lnTo>
                  <a:lnTo>
                    <a:pt x="950" y="759"/>
                  </a:lnTo>
                  <a:lnTo>
                    <a:pt x="920" y="743"/>
                  </a:lnTo>
                  <a:lnTo>
                    <a:pt x="896" y="721"/>
                  </a:lnTo>
                  <a:lnTo>
                    <a:pt x="880" y="689"/>
                  </a:lnTo>
                  <a:lnTo>
                    <a:pt x="874" y="655"/>
                  </a:lnTo>
                  <a:lnTo>
                    <a:pt x="874" y="269"/>
                  </a:lnTo>
                  <a:lnTo>
                    <a:pt x="772" y="293"/>
                  </a:lnTo>
                  <a:lnTo>
                    <a:pt x="681" y="319"/>
                  </a:lnTo>
                  <a:lnTo>
                    <a:pt x="599" y="350"/>
                  </a:lnTo>
                  <a:lnTo>
                    <a:pt x="529" y="382"/>
                  </a:lnTo>
                  <a:lnTo>
                    <a:pt x="465" y="414"/>
                  </a:lnTo>
                  <a:lnTo>
                    <a:pt x="413" y="448"/>
                  </a:lnTo>
                  <a:lnTo>
                    <a:pt x="367" y="484"/>
                  </a:lnTo>
                  <a:lnTo>
                    <a:pt x="330" y="516"/>
                  </a:lnTo>
                  <a:lnTo>
                    <a:pt x="298" y="548"/>
                  </a:lnTo>
                  <a:lnTo>
                    <a:pt x="272" y="578"/>
                  </a:lnTo>
                  <a:lnTo>
                    <a:pt x="254" y="606"/>
                  </a:lnTo>
                  <a:lnTo>
                    <a:pt x="238" y="630"/>
                  </a:lnTo>
                  <a:lnTo>
                    <a:pt x="228" y="649"/>
                  </a:lnTo>
                  <a:lnTo>
                    <a:pt x="222" y="665"/>
                  </a:lnTo>
                  <a:lnTo>
                    <a:pt x="218" y="675"/>
                  </a:lnTo>
                  <a:lnTo>
                    <a:pt x="216" y="679"/>
                  </a:lnTo>
                  <a:lnTo>
                    <a:pt x="204" y="711"/>
                  </a:lnTo>
                  <a:lnTo>
                    <a:pt x="182" y="737"/>
                  </a:lnTo>
                  <a:lnTo>
                    <a:pt x="154" y="755"/>
                  </a:lnTo>
                  <a:lnTo>
                    <a:pt x="120" y="763"/>
                  </a:lnTo>
                  <a:lnTo>
                    <a:pt x="86" y="761"/>
                  </a:lnTo>
                  <a:lnTo>
                    <a:pt x="54" y="749"/>
                  </a:lnTo>
                  <a:lnTo>
                    <a:pt x="28" y="727"/>
                  </a:lnTo>
                  <a:lnTo>
                    <a:pt x="10" y="701"/>
                  </a:lnTo>
                  <a:lnTo>
                    <a:pt x="0" y="669"/>
                  </a:lnTo>
                  <a:lnTo>
                    <a:pt x="2" y="633"/>
                  </a:lnTo>
                  <a:lnTo>
                    <a:pt x="4" y="630"/>
                  </a:lnTo>
                  <a:lnTo>
                    <a:pt x="6" y="618"/>
                  </a:lnTo>
                  <a:lnTo>
                    <a:pt x="10" y="604"/>
                  </a:lnTo>
                  <a:lnTo>
                    <a:pt x="18" y="586"/>
                  </a:lnTo>
                  <a:lnTo>
                    <a:pt x="26" y="564"/>
                  </a:lnTo>
                  <a:lnTo>
                    <a:pt x="38" y="538"/>
                  </a:lnTo>
                  <a:lnTo>
                    <a:pt x="54" y="510"/>
                  </a:lnTo>
                  <a:lnTo>
                    <a:pt x="74" y="480"/>
                  </a:lnTo>
                  <a:lnTo>
                    <a:pt x="96" y="448"/>
                  </a:lnTo>
                  <a:lnTo>
                    <a:pt x="124" y="414"/>
                  </a:lnTo>
                  <a:lnTo>
                    <a:pt x="156" y="378"/>
                  </a:lnTo>
                  <a:lnTo>
                    <a:pt x="192" y="342"/>
                  </a:lnTo>
                  <a:lnTo>
                    <a:pt x="234" y="307"/>
                  </a:lnTo>
                  <a:lnTo>
                    <a:pt x="282" y="273"/>
                  </a:lnTo>
                  <a:lnTo>
                    <a:pt x="335" y="237"/>
                  </a:lnTo>
                  <a:lnTo>
                    <a:pt x="395" y="203"/>
                  </a:lnTo>
                  <a:lnTo>
                    <a:pt x="463" y="169"/>
                  </a:lnTo>
                  <a:lnTo>
                    <a:pt x="537" y="139"/>
                  </a:lnTo>
                  <a:lnTo>
                    <a:pt x="619" y="109"/>
                  </a:lnTo>
                  <a:lnTo>
                    <a:pt x="706" y="83"/>
                  </a:lnTo>
                  <a:lnTo>
                    <a:pt x="804" y="59"/>
                  </a:lnTo>
                  <a:lnTo>
                    <a:pt x="910" y="39"/>
                  </a:lnTo>
                  <a:lnTo>
                    <a:pt x="1024" y="24"/>
                  </a:lnTo>
                  <a:lnTo>
                    <a:pt x="1147" y="10"/>
                  </a:lnTo>
                  <a:lnTo>
                    <a:pt x="1279" y="4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636423" y="1711693"/>
              <a:ext cx="478377" cy="498730"/>
            </a:xfrm>
            <a:custGeom>
              <a:avLst/>
              <a:gdLst>
                <a:gd name="T0" fmla="*/ 110 w 5030"/>
                <a:gd name="T1" fmla="*/ 0 h 5244"/>
                <a:gd name="T2" fmla="*/ 4484 w 5030"/>
                <a:gd name="T3" fmla="*/ 0 h 5244"/>
                <a:gd name="T4" fmla="*/ 4563 w 5030"/>
                <a:gd name="T5" fmla="*/ 6 h 5244"/>
                <a:gd name="T6" fmla="*/ 4641 w 5030"/>
                <a:gd name="T7" fmla="*/ 24 h 5244"/>
                <a:gd name="T8" fmla="*/ 4713 w 5030"/>
                <a:gd name="T9" fmla="*/ 52 h 5244"/>
                <a:gd name="T10" fmla="*/ 4781 w 5030"/>
                <a:gd name="T11" fmla="*/ 87 h 5244"/>
                <a:gd name="T12" fmla="*/ 4841 w 5030"/>
                <a:gd name="T13" fmla="*/ 133 h 5244"/>
                <a:gd name="T14" fmla="*/ 4894 w 5030"/>
                <a:gd name="T15" fmla="*/ 187 h 5244"/>
                <a:gd name="T16" fmla="*/ 4942 w 5030"/>
                <a:gd name="T17" fmla="*/ 249 h 5244"/>
                <a:gd name="T18" fmla="*/ 4978 w 5030"/>
                <a:gd name="T19" fmla="*/ 317 h 5244"/>
                <a:gd name="T20" fmla="*/ 5006 w 5030"/>
                <a:gd name="T21" fmla="*/ 388 h 5244"/>
                <a:gd name="T22" fmla="*/ 5024 w 5030"/>
                <a:gd name="T23" fmla="*/ 466 h 5244"/>
                <a:gd name="T24" fmla="*/ 5030 w 5030"/>
                <a:gd name="T25" fmla="*/ 546 h 5244"/>
                <a:gd name="T26" fmla="*/ 5030 w 5030"/>
                <a:gd name="T27" fmla="*/ 5135 h 5244"/>
                <a:gd name="T28" fmla="*/ 5024 w 5030"/>
                <a:gd name="T29" fmla="*/ 5170 h 5244"/>
                <a:gd name="T30" fmla="*/ 5008 w 5030"/>
                <a:gd name="T31" fmla="*/ 5200 h 5244"/>
                <a:gd name="T32" fmla="*/ 4984 w 5030"/>
                <a:gd name="T33" fmla="*/ 5224 h 5244"/>
                <a:gd name="T34" fmla="*/ 4954 w 5030"/>
                <a:gd name="T35" fmla="*/ 5238 h 5244"/>
                <a:gd name="T36" fmla="*/ 4920 w 5030"/>
                <a:gd name="T37" fmla="*/ 5244 h 5244"/>
                <a:gd name="T38" fmla="*/ 4886 w 5030"/>
                <a:gd name="T39" fmla="*/ 5238 h 5244"/>
                <a:gd name="T40" fmla="*/ 4856 w 5030"/>
                <a:gd name="T41" fmla="*/ 5224 h 5244"/>
                <a:gd name="T42" fmla="*/ 4833 w 5030"/>
                <a:gd name="T43" fmla="*/ 5200 h 5244"/>
                <a:gd name="T44" fmla="*/ 4817 w 5030"/>
                <a:gd name="T45" fmla="*/ 5170 h 5244"/>
                <a:gd name="T46" fmla="*/ 4811 w 5030"/>
                <a:gd name="T47" fmla="*/ 5135 h 5244"/>
                <a:gd name="T48" fmla="*/ 4811 w 5030"/>
                <a:gd name="T49" fmla="*/ 546 h 5244"/>
                <a:gd name="T50" fmla="*/ 4805 w 5030"/>
                <a:gd name="T51" fmla="*/ 488 h 5244"/>
                <a:gd name="T52" fmla="*/ 4791 w 5030"/>
                <a:gd name="T53" fmla="*/ 432 h 5244"/>
                <a:gd name="T54" fmla="*/ 4765 w 5030"/>
                <a:gd name="T55" fmla="*/ 383 h 5244"/>
                <a:gd name="T56" fmla="*/ 4733 w 5030"/>
                <a:gd name="T57" fmla="*/ 337 h 5244"/>
                <a:gd name="T58" fmla="*/ 4693 w 5030"/>
                <a:gd name="T59" fmla="*/ 297 h 5244"/>
                <a:gd name="T60" fmla="*/ 4647 w 5030"/>
                <a:gd name="T61" fmla="*/ 265 h 5244"/>
                <a:gd name="T62" fmla="*/ 4595 w 5030"/>
                <a:gd name="T63" fmla="*/ 239 h 5244"/>
                <a:gd name="T64" fmla="*/ 4541 w 5030"/>
                <a:gd name="T65" fmla="*/ 223 h 5244"/>
                <a:gd name="T66" fmla="*/ 4484 w 5030"/>
                <a:gd name="T67" fmla="*/ 219 h 5244"/>
                <a:gd name="T68" fmla="*/ 110 w 5030"/>
                <a:gd name="T69" fmla="*/ 219 h 5244"/>
                <a:gd name="T70" fmla="*/ 76 w 5030"/>
                <a:gd name="T71" fmla="*/ 213 h 5244"/>
                <a:gd name="T72" fmla="*/ 46 w 5030"/>
                <a:gd name="T73" fmla="*/ 197 h 5244"/>
                <a:gd name="T74" fmla="*/ 22 w 5030"/>
                <a:gd name="T75" fmla="*/ 173 h 5244"/>
                <a:gd name="T76" fmla="*/ 6 w 5030"/>
                <a:gd name="T77" fmla="*/ 143 h 5244"/>
                <a:gd name="T78" fmla="*/ 0 w 5030"/>
                <a:gd name="T79" fmla="*/ 109 h 5244"/>
                <a:gd name="T80" fmla="*/ 6 w 5030"/>
                <a:gd name="T81" fmla="*/ 76 h 5244"/>
                <a:gd name="T82" fmla="*/ 22 w 5030"/>
                <a:gd name="T83" fmla="*/ 46 h 5244"/>
                <a:gd name="T84" fmla="*/ 46 w 5030"/>
                <a:gd name="T85" fmla="*/ 22 h 5244"/>
                <a:gd name="T86" fmla="*/ 76 w 5030"/>
                <a:gd name="T87" fmla="*/ 6 h 5244"/>
                <a:gd name="T88" fmla="*/ 110 w 5030"/>
                <a:gd name="T89" fmla="*/ 0 h 5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30" h="5244">
                  <a:moveTo>
                    <a:pt x="110" y="0"/>
                  </a:moveTo>
                  <a:lnTo>
                    <a:pt x="4484" y="0"/>
                  </a:lnTo>
                  <a:lnTo>
                    <a:pt x="4563" y="6"/>
                  </a:lnTo>
                  <a:lnTo>
                    <a:pt x="4641" y="24"/>
                  </a:lnTo>
                  <a:lnTo>
                    <a:pt x="4713" y="52"/>
                  </a:lnTo>
                  <a:lnTo>
                    <a:pt x="4781" y="87"/>
                  </a:lnTo>
                  <a:lnTo>
                    <a:pt x="4841" y="133"/>
                  </a:lnTo>
                  <a:lnTo>
                    <a:pt x="4894" y="187"/>
                  </a:lnTo>
                  <a:lnTo>
                    <a:pt x="4942" y="249"/>
                  </a:lnTo>
                  <a:lnTo>
                    <a:pt x="4978" y="317"/>
                  </a:lnTo>
                  <a:lnTo>
                    <a:pt x="5006" y="388"/>
                  </a:lnTo>
                  <a:lnTo>
                    <a:pt x="5024" y="466"/>
                  </a:lnTo>
                  <a:lnTo>
                    <a:pt x="5030" y="546"/>
                  </a:lnTo>
                  <a:lnTo>
                    <a:pt x="5030" y="5135"/>
                  </a:lnTo>
                  <a:lnTo>
                    <a:pt x="5024" y="5170"/>
                  </a:lnTo>
                  <a:lnTo>
                    <a:pt x="5008" y="5200"/>
                  </a:lnTo>
                  <a:lnTo>
                    <a:pt x="4984" y="5224"/>
                  </a:lnTo>
                  <a:lnTo>
                    <a:pt x="4954" y="5238"/>
                  </a:lnTo>
                  <a:lnTo>
                    <a:pt x="4920" y="5244"/>
                  </a:lnTo>
                  <a:lnTo>
                    <a:pt x="4886" y="5238"/>
                  </a:lnTo>
                  <a:lnTo>
                    <a:pt x="4856" y="5224"/>
                  </a:lnTo>
                  <a:lnTo>
                    <a:pt x="4833" y="5200"/>
                  </a:lnTo>
                  <a:lnTo>
                    <a:pt x="4817" y="5170"/>
                  </a:lnTo>
                  <a:lnTo>
                    <a:pt x="4811" y="5135"/>
                  </a:lnTo>
                  <a:lnTo>
                    <a:pt x="4811" y="546"/>
                  </a:lnTo>
                  <a:lnTo>
                    <a:pt x="4805" y="488"/>
                  </a:lnTo>
                  <a:lnTo>
                    <a:pt x="4791" y="432"/>
                  </a:lnTo>
                  <a:lnTo>
                    <a:pt x="4765" y="383"/>
                  </a:lnTo>
                  <a:lnTo>
                    <a:pt x="4733" y="337"/>
                  </a:lnTo>
                  <a:lnTo>
                    <a:pt x="4693" y="297"/>
                  </a:lnTo>
                  <a:lnTo>
                    <a:pt x="4647" y="265"/>
                  </a:lnTo>
                  <a:lnTo>
                    <a:pt x="4595" y="239"/>
                  </a:lnTo>
                  <a:lnTo>
                    <a:pt x="4541" y="223"/>
                  </a:lnTo>
                  <a:lnTo>
                    <a:pt x="4484" y="219"/>
                  </a:lnTo>
                  <a:lnTo>
                    <a:pt x="110" y="219"/>
                  </a:lnTo>
                  <a:lnTo>
                    <a:pt x="76" y="213"/>
                  </a:lnTo>
                  <a:lnTo>
                    <a:pt x="46" y="197"/>
                  </a:lnTo>
                  <a:lnTo>
                    <a:pt x="22" y="173"/>
                  </a:lnTo>
                  <a:lnTo>
                    <a:pt x="6" y="143"/>
                  </a:lnTo>
                  <a:lnTo>
                    <a:pt x="0" y="109"/>
                  </a:lnTo>
                  <a:lnTo>
                    <a:pt x="6" y="76"/>
                  </a:lnTo>
                  <a:lnTo>
                    <a:pt x="22" y="46"/>
                  </a:lnTo>
                  <a:lnTo>
                    <a:pt x="46" y="22"/>
                  </a:lnTo>
                  <a:lnTo>
                    <a:pt x="76" y="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3"/>
            <p:cNvSpPr>
              <a:spLocks noEditPoints="1"/>
            </p:cNvSpPr>
            <p:nvPr/>
          </p:nvSpPr>
          <p:spPr bwMode="auto">
            <a:xfrm>
              <a:off x="3761201" y="1836470"/>
              <a:ext cx="312134" cy="353029"/>
            </a:xfrm>
            <a:custGeom>
              <a:avLst/>
              <a:gdLst>
                <a:gd name="T0" fmla="*/ 513 w 3281"/>
                <a:gd name="T1" fmla="*/ 2069 h 3714"/>
                <a:gd name="T2" fmla="*/ 656 w 3281"/>
                <a:gd name="T3" fmla="*/ 2185 h 3714"/>
                <a:gd name="T4" fmla="*/ 672 w 3281"/>
                <a:gd name="T5" fmla="*/ 2414 h 3714"/>
                <a:gd name="T6" fmla="*/ 784 w 3281"/>
                <a:gd name="T7" fmla="*/ 2861 h 3714"/>
                <a:gd name="T8" fmla="*/ 966 w 3281"/>
                <a:gd name="T9" fmla="*/ 3158 h 3714"/>
                <a:gd name="T10" fmla="*/ 1213 w 3281"/>
                <a:gd name="T11" fmla="*/ 3391 h 3714"/>
                <a:gd name="T12" fmla="*/ 1640 w 3281"/>
                <a:gd name="T13" fmla="*/ 3497 h 3714"/>
                <a:gd name="T14" fmla="*/ 2069 w 3281"/>
                <a:gd name="T15" fmla="*/ 3391 h 3714"/>
                <a:gd name="T16" fmla="*/ 2316 w 3281"/>
                <a:gd name="T17" fmla="*/ 3158 h 3714"/>
                <a:gd name="T18" fmla="*/ 2497 w 3281"/>
                <a:gd name="T19" fmla="*/ 2861 h 3714"/>
                <a:gd name="T20" fmla="*/ 2607 w 3281"/>
                <a:gd name="T21" fmla="*/ 2414 h 3714"/>
                <a:gd name="T22" fmla="*/ 2625 w 3281"/>
                <a:gd name="T23" fmla="*/ 2185 h 3714"/>
                <a:gd name="T24" fmla="*/ 2769 w 3281"/>
                <a:gd name="T25" fmla="*/ 2069 h 3714"/>
                <a:gd name="T26" fmla="*/ 437 w 3281"/>
                <a:gd name="T27" fmla="*/ 1749 h 3714"/>
                <a:gd name="T28" fmla="*/ 1456 w 3281"/>
                <a:gd name="T29" fmla="*/ 760 h 3714"/>
                <a:gd name="T30" fmla="*/ 1313 w 3281"/>
                <a:gd name="T31" fmla="*/ 656 h 3714"/>
                <a:gd name="T32" fmla="*/ 816 w 3281"/>
                <a:gd name="T33" fmla="*/ 574 h 3714"/>
                <a:gd name="T34" fmla="*/ 429 w 3281"/>
                <a:gd name="T35" fmla="*/ 955 h 3714"/>
                <a:gd name="T36" fmla="*/ 744 w 3281"/>
                <a:gd name="T37" fmla="*/ 1137 h 3714"/>
                <a:gd name="T38" fmla="*/ 690 w 3281"/>
                <a:gd name="T39" fmla="*/ 1306 h 3714"/>
                <a:gd name="T40" fmla="*/ 2625 w 3281"/>
                <a:gd name="T41" fmla="*/ 1312 h 3714"/>
                <a:gd name="T42" fmla="*/ 2521 w 3281"/>
                <a:gd name="T43" fmla="*/ 1166 h 3714"/>
                <a:gd name="T44" fmla="*/ 2910 w 3281"/>
                <a:gd name="T45" fmla="*/ 1033 h 3714"/>
                <a:gd name="T46" fmla="*/ 2661 w 3281"/>
                <a:gd name="T47" fmla="*/ 696 h 3714"/>
                <a:gd name="T48" fmla="*/ 2190 w 3281"/>
                <a:gd name="T49" fmla="*/ 437 h 3714"/>
                <a:gd name="T50" fmla="*/ 1923 w 3281"/>
                <a:gd name="T51" fmla="*/ 744 h 3714"/>
                <a:gd name="T52" fmla="*/ 1755 w 3281"/>
                <a:gd name="T53" fmla="*/ 690 h 3714"/>
                <a:gd name="T54" fmla="*/ 1893 w 3281"/>
                <a:gd name="T55" fmla="*/ 6 h 3714"/>
                <a:gd name="T56" fmla="*/ 2096 w 3281"/>
                <a:gd name="T57" fmla="*/ 182 h 3714"/>
                <a:gd name="T58" fmla="*/ 2681 w 3281"/>
                <a:gd name="T59" fmla="*/ 433 h 3714"/>
                <a:gd name="T60" fmla="*/ 3020 w 3281"/>
                <a:gd name="T61" fmla="*/ 780 h 3714"/>
                <a:gd name="T62" fmla="*/ 3179 w 3281"/>
                <a:gd name="T63" fmla="*/ 1093 h 3714"/>
                <a:gd name="T64" fmla="*/ 3221 w 3281"/>
                <a:gd name="T65" fmla="*/ 1105 h 3714"/>
                <a:gd name="T66" fmla="*/ 3255 w 3281"/>
                <a:gd name="T67" fmla="*/ 1133 h 3714"/>
                <a:gd name="T68" fmla="*/ 3281 w 3281"/>
                <a:gd name="T69" fmla="*/ 1202 h 3714"/>
                <a:gd name="T70" fmla="*/ 3172 w 3281"/>
                <a:gd name="T71" fmla="*/ 1749 h 3714"/>
                <a:gd name="T72" fmla="*/ 2982 w 3281"/>
                <a:gd name="T73" fmla="*/ 2181 h 3714"/>
                <a:gd name="T74" fmla="*/ 2818 w 3281"/>
                <a:gd name="T75" fmla="*/ 2486 h 3714"/>
                <a:gd name="T76" fmla="*/ 2657 w 3281"/>
                <a:gd name="T77" fmla="*/ 3036 h 3714"/>
                <a:gd name="T78" fmla="*/ 2467 w 3281"/>
                <a:gd name="T79" fmla="*/ 3319 h 3714"/>
                <a:gd name="T80" fmla="*/ 2192 w 3281"/>
                <a:gd name="T81" fmla="*/ 3570 h 3714"/>
                <a:gd name="T82" fmla="*/ 1737 w 3281"/>
                <a:gd name="T83" fmla="*/ 3712 h 3714"/>
                <a:gd name="T84" fmla="*/ 1217 w 3281"/>
                <a:gd name="T85" fmla="*/ 3636 h 3714"/>
                <a:gd name="T86" fmla="*/ 890 w 3281"/>
                <a:gd name="T87" fmla="*/ 3409 h 3714"/>
                <a:gd name="T88" fmla="*/ 698 w 3281"/>
                <a:gd name="T89" fmla="*/ 3156 h 3714"/>
                <a:gd name="T90" fmla="*/ 495 w 3281"/>
                <a:gd name="T91" fmla="*/ 2663 h 3714"/>
                <a:gd name="T92" fmla="*/ 387 w 3281"/>
                <a:gd name="T93" fmla="*/ 2253 h 3714"/>
                <a:gd name="T94" fmla="*/ 220 w 3281"/>
                <a:gd name="T95" fmla="*/ 1966 h 3714"/>
                <a:gd name="T96" fmla="*/ 12 w 3281"/>
                <a:gd name="T97" fmla="*/ 1673 h 3714"/>
                <a:gd name="T98" fmla="*/ 6 w 3281"/>
                <a:gd name="T99" fmla="*/ 1166 h 3714"/>
                <a:gd name="T100" fmla="*/ 144 w 3281"/>
                <a:gd name="T101" fmla="*/ 1015 h 3714"/>
                <a:gd name="T102" fmla="*/ 483 w 3281"/>
                <a:gd name="T103" fmla="*/ 559 h 3714"/>
                <a:gd name="T104" fmla="*/ 1063 w 3281"/>
                <a:gd name="T105" fmla="*/ 216 h 3714"/>
                <a:gd name="T106" fmla="*/ 1356 w 3281"/>
                <a:gd name="T107" fmla="*/ 20 h 3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81" h="3714">
                  <a:moveTo>
                    <a:pt x="437" y="1749"/>
                  </a:moveTo>
                  <a:lnTo>
                    <a:pt x="437" y="1966"/>
                  </a:lnTo>
                  <a:lnTo>
                    <a:pt x="443" y="2002"/>
                  </a:lnTo>
                  <a:lnTo>
                    <a:pt x="459" y="2032"/>
                  </a:lnTo>
                  <a:lnTo>
                    <a:pt x="483" y="2056"/>
                  </a:lnTo>
                  <a:lnTo>
                    <a:pt x="513" y="2069"/>
                  </a:lnTo>
                  <a:lnTo>
                    <a:pt x="547" y="2075"/>
                  </a:lnTo>
                  <a:lnTo>
                    <a:pt x="581" y="2081"/>
                  </a:lnTo>
                  <a:lnTo>
                    <a:pt x="613" y="2097"/>
                  </a:lnTo>
                  <a:lnTo>
                    <a:pt x="634" y="2121"/>
                  </a:lnTo>
                  <a:lnTo>
                    <a:pt x="650" y="2151"/>
                  </a:lnTo>
                  <a:lnTo>
                    <a:pt x="656" y="2185"/>
                  </a:lnTo>
                  <a:lnTo>
                    <a:pt x="656" y="2193"/>
                  </a:lnTo>
                  <a:lnTo>
                    <a:pt x="656" y="2217"/>
                  </a:lnTo>
                  <a:lnTo>
                    <a:pt x="658" y="2251"/>
                  </a:lnTo>
                  <a:lnTo>
                    <a:pt x="662" y="2297"/>
                  </a:lnTo>
                  <a:lnTo>
                    <a:pt x="666" y="2353"/>
                  </a:lnTo>
                  <a:lnTo>
                    <a:pt x="672" y="2414"/>
                  </a:lnTo>
                  <a:lnTo>
                    <a:pt x="682" y="2482"/>
                  </a:lnTo>
                  <a:lnTo>
                    <a:pt x="694" y="2556"/>
                  </a:lnTo>
                  <a:lnTo>
                    <a:pt x="710" y="2632"/>
                  </a:lnTo>
                  <a:lnTo>
                    <a:pt x="730" y="2709"/>
                  </a:lnTo>
                  <a:lnTo>
                    <a:pt x="754" y="2785"/>
                  </a:lnTo>
                  <a:lnTo>
                    <a:pt x="784" y="2861"/>
                  </a:lnTo>
                  <a:lnTo>
                    <a:pt x="818" y="2933"/>
                  </a:lnTo>
                  <a:lnTo>
                    <a:pt x="856" y="2998"/>
                  </a:lnTo>
                  <a:lnTo>
                    <a:pt x="882" y="3036"/>
                  </a:lnTo>
                  <a:lnTo>
                    <a:pt x="908" y="3076"/>
                  </a:lnTo>
                  <a:lnTo>
                    <a:pt x="936" y="3116"/>
                  </a:lnTo>
                  <a:lnTo>
                    <a:pt x="966" y="3158"/>
                  </a:lnTo>
                  <a:lnTo>
                    <a:pt x="997" y="3200"/>
                  </a:lnTo>
                  <a:lnTo>
                    <a:pt x="1033" y="3242"/>
                  </a:lnTo>
                  <a:lnTo>
                    <a:pt x="1071" y="3281"/>
                  </a:lnTo>
                  <a:lnTo>
                    <a:pt x="1115" y="3321"/>
                  </a:lnTo>
                  <a:lnTo>
                    <a:pt x="1161" y="3357"/>
                  </a:lnTo>
                  <a:lnTo>
                    <a:pt x="1213" y="3391"/>
                  </a:lnTo>
                  <a:lnTo>
                    <a:pt x="1269" y="3421"/>
                  </a:lnTo>
                  <a:lnTo>
                    <a:pt x="1331" y="3447"/>
                  </a:lnTo>
                  <a:lnTo>
                    <a:pt x="1398" y="3467"/>
                  </a:lnTo>
                  <a:lnTo>
                    <a:pt x="1472" y="3483"/>
                  </a:lnTo>
                  <a:lnTo>
                    <a:pt x="1552" y="3493"/>
                  </a:lnTo>
                  <a:lnTo>
                    <a:pt x="1640" y="3497"/>
                  </a:lnTo>
                  <a:lnTo>
                    <a:pt x="1727" y="3493"/>
                  </a:lnTo>
                  <a:lnTo>
                    <a:pt x="1809" y="3483"/>
                  </a:lnTo>
                  <a:lnTo>
                    <a:pt x="1883" y="3467"/>
                  </a:lnTo>
                  <a:lnTo>
                    <a:pt x="1951" y="3447"/>
                  </a:lnTo>
                  <a:lnTo>
                    <a:pt x="2013" y="3421"/>
                  </a:lnTo>
                  <a:lnTo>
                    <a:pt x="2069" y="3391"/>
                  </a:lnTo>
                  <a:lnTo>
                    <a:pt x="2118" y="3357"/>
                  </a:lnTo>
                  <a:lnTo>
                    <a:pt x="2166" y="3321"/>
                  </a:lnTo>
                  <a:lnTo>
                    <a:pt x="2208" y="3281"/>
                  </a:lnTo>
                  <a:lnTo>
                    <a:pt x="2248" y="3242"/>
                  </a:lnTo>
                  <a:lnTo>
                    <a:pt x="2282" y="3200"/>
                  </a:lnTo>
                  <a:lnTo>
                    <a:pt x="2316" y="3158"/>
                  </a:lnTo>
                  <a:lnTo>
                    <a:pt x="2346" y="3116"/>
                  </a:lnTo>
                  <a:lnTo>
                    <a:pt x="2374" y="3076"/>
                  </a:lnTo>
                  <a:lnTo>
                    <a:pt x="2400" y="3036"/>
                  </a:lnTo>
                  <a:lnTo>
                    <a:pt x="2424" y="2998"/>
                  </a:lnTo>
                  <a:lnTo>
                    <a:pt x="2463" y="2933"/>
                  </a:lnTo>
                  <a:lnTo>
                    <a:pt x="2497" y="2861"/>
                  </a:lnTo>
                  <a:lnTo>
                    <a:pt x="2525" y="2785"/>
                  </a:lnTo>
                  <a:lnTo>
                    <a:pt x="2549" y="2709"/>
                  </a:lnTo>
                  <a:lnTo>
                    <a:pt x="2569" y="2632"/>
                  </a:lnTo>
                  <a:lnTo>
                    <a:pt x="2585" y="2556"/>
                  </a:lnTo>
                  <a:lnTo>
                    <a:pt x="2599" y="2482"/>
                  </a:lnTo>
                  <a:lnTo>
                    <a:pt x="2607" y="2414"/>
                  </a:lnTo>
                  <a:lnTo>
                    <a:pt x="2615" y="2353"/>
                  </a:lnTo>
                  <a:lnTo>
                    <a:pt x="2619" y="2297"/>
                  </a:lnTo>
                  <a:lnTo>
                    <a:pt x="2621" y="2251"/>
                  </a:lnTo>
                  <a:lnTo>
                    <a:pt x="2623" y="2217"/>
                  </a:lnTo>
                  <a:lnTo>
                    <a:pt x="2625" y="2193"/>
                  </a:lnTo>
                  <a:lnTo>
                    <a:pt x="2625" y="2185"/>
                  </a:lnTo>
                  <a:lnTo>
                    <a:pt x="2629" y="2151"/>
                  </a:lnTo>
                  <a:lnTo>
                    <a:pt x="2645" y="2121"/>
                  </a:lnTo>
                  <a:lnTo>
                    <a:pt x="2669" y="2097"/>
                  </a:lnTo>
                  <a:lnTo>
                    <a:pt x="2699" y="2081"/>
                  </a:lnTo>
                  <a:lnTo>
                    <a:pt x="2733" y="2075"/>
                  </a:lnTo>
                  <a:lnTo>
                    <a:pt x="2769" y="2069"/>
                  </a:lnTo>
                  <a:lnTo>
                    <a:pt x="2799" y="2056"/>
                  </a:lnTo>
                  <a:lnTo>
                    <a:pt x="2822" y="2032"/>
                  </a:lnTo>
                  <a:lnTo>
                    <a:pt x="2836" y="2002"/>
                  </a:lnTo>
                  <a:lnTo>
                    <a:pt x="2842" y="1966"/>
                  </a:lnTo>
                  <a:lnTo>
                    <a:pt x="2842" y="1749"/>
                  </a:lnTo>
                  <a:lnTo>
                    <a:pt x="437" y="1749"/>
                  </a:lnTo>
                  <a:close/>
                  <a:moveTo>
                    <a:pt x="1532" y="218"/>
                  </a:moveTo>
                  <a:lnTo>
                    <a:pt x="1532" y="656"/>
                  </a:lnTo>
                  <a:lnTo>
                    <a:pt x="1526" y="690"/>
                  </a:lnTo>
                  <a:lnTo>
                    <a:pt x="1510" y="720"/>
                  </a:lnTo>
                  <a:lnTo>
                    <a:pt x="1486" y="744"/>
                  </a:lnTo>
                  <a:lnTo>
                    <a:pt x="1456" y="760"/>
                  </a:lnTo>
                  <a:lnTo>
                    <a:pt x="1422" y="766"/>
                  </a:lnTo>
                  <a:lnTo>
                    <a:pt x="1386" y="760"/>
                  </a:lnTo>
                  <a:lnTo>
                    <a:pt x="1356" y="744"/>
                  </a:lnTo>
                  <a:lnTo>
                    <a:pt x="1333" y="720"/>
                  </a:lnTo>
                  <a:lnTo>
                    <a:pt x="1319" y="690"/>
                  </a:lnTo>
                  <a:lnTo>
                    <a:pt x="1313" y="656"/>
                  </a:lnTo>
                  <a:lnTo>
                    <a:pt x="1313" y="375"/>
                  </a:lnTo>
                  <a:lnTo>
                    <a:pt x="1199" y="403"/>
                  </a:lnTo>
                  <a:lnTo>
                    <a:pt x="1093" y="437"/>
                  </a:lnTo>
                  <a:lnTo>
                    <a:pt x="993" y="477"/>
                  </a:lnTo>
                  <a:lnTo>
                    <a:pt x="902" y="523"/>
                  </a:lnTo>
                  <a:lnTo>
                    <a:pt x="816" y="574"/>
                  </a:lnTo>
                  <a:lnTo>
                    <a:pt x="734" y="630"/>
                  </a:lnTo>
                  <a:lnTo>
                    <a:pt x="662" y="690"/>
                  </a:lnTo>
                  <a:lnTo>
                    <a:pt x="595" y="754"/>
                  </a:lnTo>
                  <a:lnTo>
                    <a:pt x="533" y="818"/>
                  </a:lnTo>
                  <a:lnTo>
                    <a:pt x="479" y="885"/>
                  </a:lnTo>
                  <a:lnTo>
                    <a:pt x="429" y="955"/>
                  </a:lnTo>
                  <a:lnTo>
                    <a:pt x="387" y="1023"/>
                  </a:lnTo>
                  <a:lnTo>
                    <a:pt x="349" y="1093"/>
                  </a:lnTo>
                  <a:lnTo>
                    <a:pt x="656" y="1093"/>
                  </a:lnTo>
                  <a:lnTo>
                    <a:pt x="690" y="1099"/>
                  </a:lnTo>
                  <a:lnTo>
                    <a:pt x="720" y="1115"/>
                  </a:lnTo>
                  <a:lnTo>
                    <a:pt x="744" y="1137"/>
                  </a:lnTo>
                  <a:lnTo>
                    <a:pt x="760" y="1166"/>
                  </a:lnTo>
                  <a:lnTo>
                    <a:pt x="766" y="1202"/>
                  </a:lnTo>
                  <a:lnTo>
                    <a:pt x="760" y="1236"/>
                  </a:lnTo>
                  <a:lnTo>
                    <a:pt x="744" y="1266"/>
                  </a:lnTo>
                  <a:lnTo>
                    <a:pt x="720" y="1290"/>
                  </a:lnTo>
                  <a:lnTo>
                    <a:pt x="690" y="1306"/>
                  </a:lnTo>
                  <a:lnTo>
                    <a:pt x="656" y="1312"/>
                  </a:lnTo>
                  <a:lnTo>
                    <a:pt x="226" y="1312"/>
                  </a:lnTo>
                  <a:lnTo>
                    <a:pt x="226" y="1529"/>
                  </a:lnTo>
                  <a:lnTo>
                    <a:pt x="3062" y="1529"/>
                  </a:lnTo>
                  <a:lnTo>
                    <a:pt x="3062" y="1312"/>
                  </a:lnTo>
                  <a:lnTo>
                    <a:pt x="2625" y="1312"/>
                  </a:lnTo>
                  <a:lnTo>
                    <a:pt x="2589" y="1306"/>
                  </a:lnTo>
                  <a:lnTo>
                    <a:pt x="2559" y="1290"/>
                  </a:lnTo>
                  <a:lnTo>
                    <a:pt x="2535" y="1266"/>
                  </a:lnTo>
                  <a:lnTo>
                    <a:pt x="2521" y="1236"/>
                  </a:lnTo>
                  <a:lnTo>
                    <a:pt x="2515" y="1202"/>
                  </a:lnTo>
                  <a:lnTo>
                    <a:pt x="2521" y="1166"/>
                  </a:lnTo>
                  <a:lnTo>
                    <a:pt x="2535" y="1137"/>
                  </a:lnTo>
                  <a:lnTo>
                    <a:pt x="2559" y="1115"/>
                  </a:lnTo>
                  <a:lnTo>
                    <a:pt x="2589" y="1099"/>
                  </a:lnTo>
                  <a:lnTo>
                    <a:pt x="2625" y="1093"/>
                  </a:lnTo>
                  <a:lnTo>
                    <a:pt x="2936" y="1093"/>
                  </a:lnTo>
                  <a:lnTo>
                    <a:pt x="2910" y="1033"/>
                  </a:lnTo>
                  <a:lnTo>
                    <a:pt x="2880" y="975"/>
                  </a:lnTo>
                  <a:lnTo>
                    <a:pt x="2846" y="915"/>
                  </a:lnTo>
                  <a:lnTo>
                    <a:pt x="2807" y="860"/>
                  </a:lnTo>
                  <a:lnTo>
                    <a:pt x="2765" y="804"/>
                  </a:lnTo>
                  <a:lnTo>
                    <a:pt x="2715" y="750"/>
                  </a:lnTo>
                  <a:lnTo>
                    <a:pt x="2661" y="696"/>
                  </a:lnTo>
                  <a:lnTo>
                    <a:pt x="2601" y="646"/>
                  </a:lnTo>
                  <a:lnTo>
                    <a:pt x="2533" y="598"/>
                  </a:lnTo>
                  <a:lnTo>
                    <a:pt x="2459" y="555"/>
                  </a:lnTo>
                  <a:lnTo>
                    <a:pt x="2378" y="511"/>
                  </a:lnTo>
                  <a:lnTo>
                    <a:pt x="2288" y="473"/>
                  </a:lnTo>
                  <a:lnTo>
                    <a:pt x="2190" y="437"/>
                  </a:lnTo>
                  <a:lnTo>
                    <a:pt x="2084" y="405"/>
                  </a:lnTo>
                  <a:lnTo>
                    <a:pt x="1969" y="379"/>
                  </a:lnTo>
                  <a:lnTo>
                    <a:pt x="1969" y="656"/>
                  </a:lnTo>
                  <a:lnTo>
                    <a:pt x="1963" y="690"/>
                  </a:lnTo>
                  <a:lnTo>
                    <a:pt x="1947" y="720"/>
                  </a:lnTo>
                  <a:lnTo>
                    <a:pt x="1923" y="744"/>
                  </a:lnTo>
                  <a:lnTo>
                    <a:pt x="1893" y="760"/>
                  </a:lnTo>
                  <a:lnTo>
                    <a:pt x="1859" y="766"/>
                  </a:lnTo>
                  <a:lnTo>
                    <a:pt x="1825" y="760"/>
                  </a:lnTo>
                  <a:lnTo>
                    <a:pt x="1795" y="744"/>
                  </a:lnTo>
                  <a:lnTo>
                    <a:pt x="1771" y="720"/>
                  </a:lnTo>
                  <a:lnTo>
                    <a:pt x="1755" y="690"/>
                  </a:lnTo>
                  <a:lnTo>
                    <a:pt x="1749" y="656"/>
                  </a:lnTo>
                  <a:lnTo>
                    <a:pt x="1749" y="218"/>
                  </a:lnTo>
                  <a:lnTo>
                    <a:pt x="1532" y="218"/>
                  </a:lnTo>
                  <a:close/>
                  <a:moveTo>
                    <a:pt x="1422" y="0"/>
                  </a:moveTo>
                  <a:lnTo>
                    <a:pt x="1859" y="0"/>
                  </a:lnTo>
                  <a:lnTo>
                    <a:pt x="1893" y="6"/>
                  </a:lnTo>
                  <a:lnTo>
                    <a:pt x="1923" y="20"/>
                  </a:lnTo>
                  <a:lnTo>
                    <a:pt x="1947" y="44"/>
                  </a:lnTo>
                  <a:lnTo>
                    <a:pt x="1963" y="74"/>
                  </a:lnTo>
                  <a:lnTo>
                    <a:pt x="1969" y="110"/>
                  </a:lnTo>
                  <a:lnTo>
                    <a:pt x="1969" y="156"/>
                  </a:lnTo>
                  <a:lnTo>
                    <a:pt x="2096" y="182"/>
                  </a:lnTo>
                  <a:lnTo>
                    <a:pt x="2214" y="216"/>
                  </a:lnTo>
                  <a:lnTo>
                    <a:pt x="2324" y="252"/>
                  </a:lnTo>
                  <a:lnTo>
                    <a:pt x="2426" y="291"/>
                  </a:lnTo>
                  <a:lnTo>
                    <a:pt x="2519" y="335"/>
                  </a:lnTo>
                  <a:lnTo>
                    <a:pt x="2603" y="383"/>
                  </a:lnTo>
                  <a:lnTo>
                    <a:pt x="2681" y="433"/>
                  </a:lnTo>
                  <a:lnTo>
                    <a:pt x="2753" y="487"/>
                  </a:lnTo>
                  <a:lnTo>
                    <a:pt x="2818" y="543"/>
                  </a:lnTo>
                  <a:lnTo>
                    <a:pt x="2876" y="598"/>
                  </a:lnTo>
                  <a:lnTo>
                    <a:pt x="2928" y="658"/>
                  </a:lnTo>
                  <a:lnTo>
                    <a:pt x="2976" y="718"/>
                  </a:lnTo>
                  <a:lnTo>
                    <a:pt x="3020" y="780"/>
                  </a:lnTo>
                  <a:lnTo>
                    <a:pt x="3058" y="842"/>
                  </a:lnTo>
                  <a:lnTo>
                    <a:pt x="3092" y="905"/>
                  </a:lnTo>
                  <a:lnTo>
                    <a:pt x="3122" y="967"/>
                  </a:lnTo>
                  <a:lnTo>
                    <a:pt x="3148" y="1031"/>
                  </a:lnTo>
                  <a:lnTo>
                    <a:pt x="3172" y="1093"/>
                  </a:lnTo>
                  <a:lnTo>
                    <a:pt x="3179" y="1093"/>
                  </a:lnTo>
                  <a:lnTo>
                    <a:pt x="3189" y="1095"/>
                  </a:lnTo>
                  <a:lnTo>
                    <a:pt x="3197" y="1099"/>
                  </a:lnTo>
                  <a:lnTo>
                    <a:pt x="3203" y="1099"/>
                  </a:lnTo>
                  <a:lnTo>
                    <a:pt x="3207" y="1101"/>
                  </a:lnTo>
                  <a:lnTo>
                    <a:pt x="3213" y="1101"/>
                  </a:lnTo>
                  <a:lnTo>
                    <a:pt x="3221" y="1105"/>
                  </a:lnTo>
                  <a:lnTo>
                    <a:pt x="3229" y="1111"/>
                  </a:lnTo>
                  <a:lnTo>
                    <a:pt x="3235" y="1117"/>
                  </a:lnTo>
                  <a:lnTo>
                    <a:pt x="3239" y="1119"/>
                  </a:lnTo>
                  <a:lnTo>
                    <a:pt x="3245" y="1123"/>
                  </a:lnTo>
                  <a:lnTo>
                    <a:pt x="3249" y="1125"/>
                  </a:lnTo>
                  <a:lnTo>
                    <a:pt x="3255" y="1133"/>
                  </a:lnTo>
                  <a:lnTo>
                    <a:pt x="3261" y="1141"/>
                  </a:lnTo>
                  <a:lnTo>
                    <a:pt x="3265" y="1151"/>
                  </a:lnTo>
                  <a:lnTo>
                    <a:pt x="3269" y="1155"/>
                  </a:lnTo>
                  <a:lnTo>
                    <a:pt x="3271" y="1159"/>
                  </a:lnTo>
                  <a:lnTo>
                    <a:pt x="3277" y="1180"/>
                  </a:lnTo>
                  <a:lnTo>
                    <a:pt x="3281" y="1202"/>
                  </a:lnTo>
                  <a:lnTo>
                    <a:pt x="3281" y="1639"/>
                  </a:lnTo>
                  <a:lnTo>
                    <a:pt x="3275" y="1673"/>
                  </a:lnTo>
                  <a:lnTo>
                    <a:pt x="3259" y="1703"/>
                  </a:lnTo>
                  <a:lnTo>
                    <a:pt x="3235" y="1727"/>
                  </a:lnTo>
                  <a:lnTo>
                    <a:pt x="3205" y="1743"/>
                  </a:lnTo>
                  <a:lnTo>
                    <a:pt x="3172" y="1749"/>
                  </a:lnTo>
                  <a:lnTo>
                    <a:pt x="3062" y="1749"/>
                  </a:lnTo>
                  <a:lnTo>
                    <a:pt x="3062" y="1966"/>
                  </a:lnTo>
                  <a:lnTo>
                    <a:pt x="3056" y="2028"/>
                  </a:lnTo>
                  <a:lnTo>
                    <a:pt x="3040" y="2083"/>
                  </a:lnTo>
                  <a:lnTo>
                    <a:pt x="3014" y="2135"/>
                  </a:lnTo>
                  <a:lnTo>
                    <a:pt x="2982" y="2181"/>
                  </a:lnTo>
                  <a:lnTo>
                    <a:pt x="2940" y="2221"/>
                  </a:lnTo>
                  <a:lnTo>
                    <a:pt x="2892" y="2253"/>
                  </a:lnTo>
                  <a:lnTo>
                    <a:pt x="2840" y="2277"/>
                  </a:lnTo>
                  <a:lnTo>
                    <a:pt x="2836" y="2337"/>
                  </a:lnTo>
                  <a:lnTo>
                    <a:pt x="2828" y="2406"/>
                  </a:lnTo>
                  <a:lnTo>
                    <a:pt x="2818" y="2486"/>
                  </a:lnTo>
                  <a:lnTo>
                    <a:pt x="2805" y="2572"/>
                  </a:lnTo>
                  <a:lnTo>
                    <a:pt x="2787" y="2663"/>
                  </a:lnTo>
                  <a:lnTo>
                    <a:pt x="2763" y="2757"/>
                  </a:lnTo>
                  <a:lnTo>
                    <a:pt x="2735" y="2853"/>
                  </a:lnTo>
                  <a:lnTo>
                    <a:pt x="2699" y="2945"/>
                  </a:lnTo>
                  <a:lnTo>
                    <a:pt x="2657" y="3036"/>
                  </a:lnTo>
                  <a:lnTo>
                    <a:pt x="2605" y="3120"/>
                  </a:lnTo>
                  <a:lnTo>
                    <a:pt x="2583" y="3156"/>
                  </a:lnTo>
                  <a:lnTo>
                    <a:pt x="2557" y="3194"/>
                  </a:lnTo>
                  <a:lnTo>
                    <a:pt x="2529" y="3234"/>
                  </a:lnTo>
                  <a:lnTo>
                    <a:pt x="2499" y="3277"/>
                  </a:lnTo>
                  <a:lnTo>
                    <a:pt x="2467" y="3319"/>
                  </a:lnTo>
                  <a:lnTo>
                    <a:pt x="2432" y="3363"/>
                  </a:lnTo>
                  <a:lnTo>
                    <a:pt x="2392" y="3409"/>
                  </a:lnTo>
                  <a:lnTo>
                    <a:pt x="2348" y="3451"/>
                  </a:lnTo>
                  <a:lnTo>
                    <a:pt x="2300" y="3493"/>
                  </a:lnTo>
                  <a:lnTo>
                    <a:pt x="2248" y="3533"/>
                  </a:lnTo>
                  <a:lnTo>
                    <a:pt x="2192" y="3570"/>
                  </a:lnTo>
                  <a:lnTo>
                    <a:pt x="2130" y="3606"/>
                  </a:lnTo>
                  <a:lnTo>
                    <a:pt x="2065" y="3636"/>
                  </a:lnTo>
                  <a:lnTo>
                    <a:pt x="1993" y="3664"/>
                  </a:lnTo>
                  <a:lnTo>
                    <a:pt x="1913" y="3684"/>
                  </a:lnTo>
                  <a:lnTo>
                    <a:pt x="1829" y="3702"/>
                  </a:lnTo>
                  <a:lnTo>
                    <a:pt x="1737" y="3712"/>
                  </a:lnTo>
                  <a:lnTo>
                    <a:pt x="1640" y="3714"/>
                  </a:lnTo>
                  <a:lnTo>
                    <a:pt x="1542" y="3712"/>
                  </a:lnTo>
                  <a:lnTo>
                    <a:pt x="1452" y="3702"/>
                  </a:lnTo>
                  <a:lnTo>
                    <a:pt x="1366" y="3684"/>
                  </a:lnTo>
                  <a:lnTo>
                    <a:pt x="1289" y="3664"/>
                  </a:lnTo>
                  <a:lnTo>
                    <a:pt x="1217" y="3636"/>
                  </a:lnTo>
                  <a:lnTo>
                    <a:pt x="1149" y="3606"/>
                  </a:lnTo>
                  <a:lnTo>
                    <a:pt x="1089" y="3570"/>
                  </a:lnTo>
                  <a:lnTo>
                    <a:pt x="1031" y="3533"/>
                  </a:lnTo>
                  <a:lnTo>
                    <a:pt x="980" y="3493"/>
                  </a:lnTo>
                  <a:lnTo>
                    <a:pt x="934" y="3451"/>
                  </a:lnTo>
                  <a:lnTo>
                    <a:pt x="890" y="3409"/>
                  </a:lnTo>
                  <a:lnTo>
                    <a:pt x="850" y="3363"/>
                  </a:lnTo>
                  <a:lnTo>
                    <a:pt x="814" y="3319"/>
                  </a:lnTo>
                  <a:lnTo>
                    <a:pt x="780" y="3277"/>
                  </a:lnTo>
                  <a:lnTo>
                    <a:pt x="750" y="3234"/>
                  </a:lnTo>
                  <a:lnTo>
                    <a:pt x="724" y="3194"/>
                  </a:lnTo>
                  <a:lnTo>
                    <a:pt x="698" y="3156"/>
                  </a:lnTo>
                  <a:lnTo>
                    <a:pt x="674" y="3120"/>
                  </a:lnTo>
                  <a:lnTo>
                    <a:pt x="624" y="3036"/>
                  </a:lnTo>
                  <a:lnTo>
                    <a:pt x="583" y="2945"/>
                  </a:lnTo>
                  <a:lnTo>
                    <a:pt x="547" y="2853"/>
                  </a:lnTo>
                  <a:lnTo>
                    <a:pt x="517" y="2757"/>
                  </a:lnTo>
                  <a:lnTo>
                    <a:pt x="495" y="2663"/>
                  </a:lnTo>
                  <a:lnTo>
                    <a:pt x="475" y="2572"/>
                  </a:lnTo>
                  <a:lnTo>
                    <a:pt x="461" y="2486"/>
                  </a:lnTo>
                  <a:lnTo>
                    <a:pt x="451" y="2406"/>
                  </a:lnTo>
                  <a:lnTo>
                    <a:pt x="445" y="2337"/>
                  </a:lnTo>
                  <a:lnTo>
                    <a:pt x="439" y="2277"/>
                  </a:lnTo>
                  <a:lnTo>
                    <a:pt x="387" y="2253"/>
                  </a:lnTo>
                  <a:lnTo>
                    <a:pt x="341" y="2221"/>
                  </a:lnTo>
                  <a:lnTo>
                    <a:pt x="299" y="2181"/>
                  </a:lnTo>
                  <a:lnTo>
                    <a:pt x="265" y="2135"/>
                  </a:lnTo>
                  <a:lnTo>
                    <a:pt x="242" y="2083"/>
                  </a:lnTo>
                  <a:lnTo>
                    <a:pt x="226" y="2028"/>
                  </a:lnTo>
                  <a:lnTo>
                    <a:pt x="220" y="1966"/>
                  </a:lnTo>
                  <a:lnTo>
                    <a:pt x="220" y="1749"/>
                  </a:lnTo>
                  <a:lnTo>
                    <a:pt x="116" y="1749"/>
                  </a:lnTo>
                  <a:lnTo>
                    <a:pt x="80" y="1743"/>
                  </a:lnTo>
                  <a:lnTo>
                    <a:pt x="50" y="1727"/>
                  </a:lnTo>
                  <a:lnTo>
                    <a:pt x="26" y="1703"/>
                  </a:lnTo>
                  <a:lnTo>
                    <a:pt x="12" y="1673"/>
                  </a:lnTo>
                  <a:lnTo>
                    <a:pt x="6" y="1639"/>
                  </a:lnTo>
                  <a:lnTo>
                    <a:pt x="6" y="1230"/>
                  </a:lnTo>
                  <a:lnTo>
                    <a:pt x="4" y="1220"/>
                  </a:lnTo>
                  <a:lnTo>
                    <a:pt x="2" y="1212"/>
                  </a:lnTo>
                  <a:lnTo>
                    <a:pt x="0" y="1202"/>
                  </a:lnTo>
                  <a:lnTo>
                    <a:pt x="6" y="1166"/>
                  </a:lnTo>
                  <a:lnTo>
                    <a:pt x="22" y="1137"/>
                  </a:lnTo>
                  <a:lnTo>
                    <a:pt x="46" y="1115"/>
                  </a:lnTo>
                  <a:lnTo>
                    <a:pt x="76" y="1099"/>
                  </a:lnTo>
                  <a:lnTo>
                    <a:pt x="110" y="1093"/>
                  </a:lnTo>
                  <a:lnTo>
                    <a:pt x="110" y="1093"/>
                  </a:lnTo>
                  <a:lnTo>
                    <a:pt x="144" y="1015"/>
                  </a:lnTo>
                  <a:lnTo>
                    <a:pt x="184" y="937"/>
                  </a:lnTo>
                  <a:lnTo>
                    <a:pt x="232" y="860"/>
                  </a:lnTo>
                  <a:lnTo>
                    <a:pt x="283" y="782"/>
                  </a:lnTo>
                  <a:lnTo>
                    <a:pt x="343" y="704"/>
                  </a:lnTo>
                  <a:lnTo>
                    <a:pt x="409" y="630"/>
                  </a:lnTo>
                  <a:lnTo>
                    <a:pt x="483" y="559"/>
                  </a:lnTo>
                  <a:lnTo>
                    <a:pt x="563" y="489"/>
                  </a:lnTo>
                  <a:lnTo>
                    <a:pt x="648" y="423"/>
                  </a:lnTo>
                  <a:lnTo>
                    <a:pt x="742" y="363"/>
                  </a:lnTo>
                  <a:lnTo>
                    <a:pt x="842" y="307"/>
                  </a:lnTo>
                  <a:lnTo>
                    <a:pt x="950" y="258"/>
                  </a:lnTo>
                  <a:lnTo>
                    <a:pt x="1063" y="216"/>
                  </a:lnTo>
                  <a:lnTo>
                    <a:pt x="1185" y="180"/>
                  </a:lnTo>
                  <a:lnTo>
                    <a:pt x="1313" y="152"/>
                  </a:lnTo>
                  <a:lnTo>
                    <a:pt x="1313" y="110"/>
                  </a:lnTo>
                  <a:lnTo>
                    <a:pt x="1319" y="74"/>
                  </a:lnTo>
                  <a:lnTo>
                    <a:pt x="1333" y="44"/>
                  </a:lnTo>
                  <a:lnTo>
                    <a:pt x="1356" y="20"/>
                  </a:lnTo>
                  <a:lnTo>
                    <a:pt x="1386" y="6"/>
                  </a:lnTo>
                  <a:lnTo>
                    <a:pt x="142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4"/>
            <p:cNvSpPr>
              <a:spLocks noEditPoints="1"/>
            </p:cNvSpPr>
            <p:nvPr/>
          </p:nvSpPr>
          <p:spPr bwMode="auto">
            <a:xfrm>
              <a:off x="3490913" y="1649304"/>
              <a:ext cx="207899" cy="623507"/>
            </a:xfrm>
            <a:custGeom>
              <a:avLst/>
              <a:gdLst>
                <a:gd name="T0" fmla="*/ 584 w 2186"/>
                <a:gd name="T1" fmla="*/ 225 h 6556"/>
                <a:gd name="T2" fmla="*/ 455 w 2186"/>
                <a:gd name="T3" fmla="*/ 267 h 6556"/>
                <a:gd name="T4" fmla="*/ 347 w 2186"/>
                <a:gd name="T5" fmla="*/ 347 h 6556"/>
                <a:gd name="T6" fmla="*/ 267 w 2186"/>
                <a:gd name="T7" fmla="*/ 454 h 6556"/>
                <a:gd name="T8" fmla="*/ 225 w 2186"/>
                <a:gd name="T9" fmla="*/ 586 h 6556"/>
                <a:gd name="T10" fmla="*/ 219 w 2186"/>
                <a:gd name="T11" fmla="*/ 5414 h 6556"/>
                <a:gd name="T12" fmla="*/ 347 w 2186"/>
                <a:gd name="T13" fmla="*/ 5322 h 6556"/>
                <a:gd name="T14" fmla="*/ 495 w 2186"/>
                <a:gd name="T15" fmla="*/ 5264 h 6556"/>
                <a:gd name="T16" fmla="*/ 656 w 2186"/>
                <a:gd name="T17" fmla="*/ 5244 h 6556"/>
                <a:gd name="T18" fmla="*/ 818 w 2186"/>
                <a:gd name="T19" fmla="*/ 5264 h 6556"/>
                <a:gd name="T20" fmla="*/ 965 w 2186"/>
                <a:gd name="T21" fmla="*/ 5322 h 6556"/>
                <a:gd name="T22" fmla="*/ 1093 w 2186"/>
                <a:gd name="T23" fmla="*/ 5414 h 6556"/>
                <a:gd name="T24" fmla="*/ 1087 w 2186"/>
                <a:gd name="T25" fmla="*/ 586 h 6556"/>
                <a:gd name="T26" fmla="*/ 1045 w 2186"/>
                <a:gd name="T27" fmla="*/ 454 h 6556"/>
                <a:gd name="T28" fmla="*/ 965 w 2186"/>
                <a:gd name="T29" fmla="*/ 347 h 6556"/>
                <a:gd name="T30" fmla="*/ 858 w 2186"/>
                <a:gd name="T31" fmla="*/ 267 h 6556"/>
                <a:gd name="T32" fmla="*/ 726 w 2186"/>
                <a:gd name="T33" fmla="*/ 225 h 6556"/>
                <a:gd name="T34" fmla="*/ 656 w 2186"/>
                <a:gd name="T35" fmla="*/ 0 h 6556"/>
                <a:gd name="T36" fmla="*/ 830 w 2186"/>
                <a:gd name="T37" fmla="*/ 24 h 6556"/>
                <a:gd name="T38" fmla="*/ 987 w 2186"/>
                <a:gd name="T39" fmla="*/ 90 h 6556"/>
                <a:gd name="T40" fmla="*/ 1119 w 2186"/>
                <a:gd name="T41" fmla="*/ 193 h 6556"/>
                <a:gd name="T42" fmla="*/ 1223 w 2186"/>
                <a:gd name="T43" fmla="*/ 325 h 6556"/>
                <a:gd name="T44" fmla="*/ 1288 w 2186"/>
                <a:gd name="T45" fmla="*/ 482 h 6556"/>
                <a:gd name="T46" fmla="*/ 1312 w 2186"/>
                <a:gd name="T47" fmla="*/ 656 h 6556"/>
                <a:gd name="T48" fmla="*/ 1306 w 2186"/>
                <a:gd name="T49" fmla="*/ 5934 h 6556"/>
                <a:gd name="T50" fmla="*/ 1267 w 2186"/>
                <a:gd name="T51" fmla="*/ 5988 h 6556"/>
                <a:gd name="T52" fmla="*/ 1203 w 2186"/>
                <a:gd name="T53" fmla="*/ 6010 h 6556"/>
                <a:gd name="T54" fmla="*/ 1139 w 2186"/>
                <a:gd name="T55" fmla="*/ 5988 h 6556"/>
                <a:gd name="T56" fmla="*/ 1099 w 2186"/>
                <a:gd name="T57" fmla="*/ 5934 h 6556"/>
                <a:gd name="T58" fmla="*/ 1087 w 2186"/>
                <a:gd name="T59" fmla="*/ 5830 h 6556"/>
                <a:gd name="T60" fmla="*/ 1045 w 2186"/>
                <a:gd name="T61" fmla="*/ 5699 h 6556"/>
                <a:gd name="T62" fmla="*/ 965 w 2186"/>
                <a:gd name="T63" fmla="*/ 5591 h 6556"/>
                <a:gd name="T64" fmla="*/ 858 w 2186"/>
                <a:gd name="T65" fmla="*/ 5512 h 6556"/>
                <a:gd name="T66" fmla="*/ 726 w 2186"/>
                <a:gd name="T67" fmla="*/ 5470 h 6556"/>
                <a:gd name="T68" fmla="*/ 584 w 2186"/>
                <a:gd name="T69" fmla="*/ 5470 h 6556"/>
                <a:gd name="T70" fmla="*/ 455 w 2186"/>
                <a:gd name="T71" fmla="*/ 5512 h 6556"/>
                <a:gd name="T72" fmla="*/ 347 w 2186"/>
                <a:gd name="T73" fmla="*/ 5591 h 6556"/>
                <a:gd name="T74" fmla="*/ 267 w 2186"/>
                <a:gd name="T75" fmla="*/ 5699 h 6556"/>
                <a:gd name="T76" fmla="*/ 225 w 2186"/>
                <a:gd name="T77" fmla="*/ 5830 h 6556"/>
                <a:gd name="T78" fmla="*/ 225 w 2186"/>
                <a:gd name="T79" fmla="*/ 5972 h 6556"/>
                <a:gd name="T80" fmla="*/ 267 w 2186"/>
                <a:gd name="T81" fmla="*/ 6102 h 6556"/>
                <a:gd name="T82" fmla="*/ 347 w 2186"/>
                <a:gd name="T83" fmla="*/ 6209 h 6556"/>
                <a:gd name="T84" fmla="*/ 455 w 2186"/>
                <a:gd name="T85" fmla="*/ 6289 h 6556"/>
                <a:gd name="T86" fmla="*/ 584 w 2186"/>
                <a:gd name="T87" fmla="*/ 6331 h 6556"/>
                <a:gd name="T88" fmla="*/ 2076 w 2186"/>
                <a:gd name="T89" fmla="*/ 6337 h 6556"/>
                <a:gd name="T90" fmla="*/ 2142 w 2186"/>
                <a:gd name="T91" fmla="*/ 6359 h 6556"/>
                <a:gd name="T92" fmla="*/ 2180 w 2186"/>
                <a:gd name="T93" fmla="*/ 6413 h 6556"/>
                <a:gd name="T94" fmla="*/ 2180 w 2186"/>
                <a:gd name="T95" fmla="*/ 6480 h 6556"/>
                <a:gd name="T96" fmla="*/ 2142 w 2186"/>
                <a:gd name="T97" fmla="*/ 6534 h 6556"/>
                <a:gd name="T98" fmla="*/ 2076 w 2186"/>
                <a:gd name="T99" fmla="*/ 6556 h 6556"/>
                <a:gd name="T100" fmla="*/ 566 w 2186"/>
                <a:gd name="T101" fmla="*/ 6550 h 6556"/>
                <a:gd name="T102" fmla="*/ 401 w 2186"/>
                <a:gd name="T103" fmla="*/ 6504 h 6556"/>
                <a:gd name="T104" fmla="*/ 255 w 2186"/>
                <a:gd name="T105" fmla="*/ 6419 h 6556"/>
                <a:gd name="T106" fmla="*/ 138 w 2186"/>
                <a:gd name="T107" fmla="*/ 6301 h 6556"/>
                <a:gd name="T108" fmla="*/ 52 w 2186"/>
                <a:gd name="T109" fmla="*/ 6155 h 6556"/>
                <a:gd name="T110" fmla="*/ 6 w 2186"/>
                <a:gd name="T111" fmla="*/ 5990 h 6556"/>
                <a:gd name="T112" fmla="*/ 0 w 2186"/>
                <a:gd name="T113" fmla="*/ 656 h 6556"/>
                <a:gd name="T114" fmla="*/ 24 w 2186"/>
                <a:gd name="T115" fmla="*/ 482 h 6556"/>
                <a:gd name="T116" fmla="*/ 90 w 2186"/>
                <a:gd name="T117" fmla="*/ 325 h 6556"/>
                <a:gd name="T118" fmla="*/ 191 w 2186"/>
                <a:gd name="T119" fmla="*/ 193 h 6556"/>
                <a:gd name="T120" fmla="*/ 325 w 2186"/>
                <a:gd name="T121" fmla="*/ 90 h 6556"/>
                <a:gd name="T122" fmla="*/ 483 w 2186"/>
                <a:gd name="T123" fmla="*/ 24 h 6556"/>
                <a:gd name="T124" fmla="*/ 656 w 2186"/>
                <a:gd name="T125" fmla="*/ 0 h 6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6" h="6556">
                  <a:moveTo>
                    <a:pt x="656" y="219"/>
                  </a:moveTo>
                  <a:lnTo>
                    <a:pt x="584" y="225"/>
                  </a:lnTo>
                  <a:lnTo>
                    <a:pt x="519" y="241"/>
                  </a:lnTo>
                  <a:lnTo>
                    <a:pt x="455" y="267"/>
                  </a:lnTo>
                  <a:lnTo>
                    <a:pt x="397" y="303"/>
                  </a:lnTo>
                  <a:lnTo>
                    <a:pt x="347" y="347"/>
                  </a:lnTo>
                  <a:lnTo>
                    <a:pt x="303" y="399"/>
                  </a:lnTo>
                  <a:lnTo>
                    <a:pt x="267" y="454"/>
                  </a:lnTo>
                  <a:lnTo>
                    <a:pt x="241" y="518"/>
                  </a:lnTo>
                  <a:lnTo>
                    <a:pt x="225" y="586"/>
                  </a:lnTo>
                  <a:lnTo>
                    <a:pt x="219" y="656"/>
                  </a:lnTo>
                  <a:lnTo>
                    <a:pt x="219" y="5414"/>
                  </a:lnTo>
                  <a:lnTo>
                    <a:pt x="279" y="5364"/>
                  </a:lnTo>
                  <a:lnTo>
                    <a:pt x="347" y="5322"/>
                  </a:lnTo>
                  <a:lnTo>
                    <a:pt x="419" y="5290"/>
                  </a:lnTo>
                  <a:lnTo>
                    <a:pt x="495" y="5264"/>
                  </a:lnTo>
                  <a:lnTo>
                    <a:pt x="572" y="5250"/>
                  </a:lnTo>
                  <a:lnTo>
                    <a:pt x="656" y="5244"/>
                  </a:lnTo>
                  <a:lnTo>
                    <a:pt x="738" y="5250"/>
                  </a:lnTo>
                  <a:lnTo>
                    <a:pt x="818" y="5264"/>
                  </a:lnTo>
                  <a:lnTo>
                    <a:pt x="894" y="5290"/>
                  </a:lnTo>
                  <a:lnTo>
                    <a:pt x="965" y="5322"/>
                  </a:lnTo>
                  <a:lnTo>
                    <a:pt x="1033" y="5364"/>
                  </a:lnTo>
                  <a:lnTo>
                    <a:pt x="1093" y="5414"/>
                  </a:lnTo>
                  <a:lnTo>
                    <a:pt x="1093" y="656"/>
                  </a:lnTo>
                  <a:lnTo>
                    <a:pt x="1087" y="586"/>
                  </a:lnTo>
                  <a:lnTo>
                    <a:pt x="1071" y="518"/>
                  </a:lnTo>
                  <a:lnTo>
                    <a:pt x="1045" y="454"/>
                  </a:lnTo>
                  <a:lnTo>
                    <a:pt x="1009" y="399"/>
                  </a:lnTo>
                  <a:lnTo>
                    <a:pt x="965" y="347"/>
                  </a:lnTo>
                  <a:lnTo>
                    <a:pt x="914" y="303"/>
                  </a:lnTo>
                  <a:lnTo>
                    <a:pt x="858" y="267"/>
                  </a:lnTo>
                  <a:lnTo>
                    <a:pt x="794" y="241"/>
                  </a:lnTo>
                  <a:lnTo>
                    <a:pt x="726" y="225"/>
                  </a:lnTo>
                  <a:lnTo>
                    <a:pt x="656" y="219"/>
                  </a:lnTo>
                  <a:close/>
                  <a:moveTo>
                    <a:pt x="656" y="0"/>
                  </a:moveTo>
                  <a:lnTo>
                    <a:pt x="744" y="6"/>
                  </a:lnTo>
                  <a:lnTo>
                    <a:pt x="830" y="24"/>
                  </a:lnTo>
                  <a:lnTo>
                    <a:pt x="912" y="52"/>
                  </a:lnTo>
                  <a:lnTo>
                    <a:pt x="987" y="90"/>
                  </a:lnTo>
                  <a:lnTo>
                    <a:pt x="1057" y="138"/>
                  </a:lnTo>
                  <a:lnTo>
                    <a:pt x="1119" y="193"/>
                  </a:lnTo>
                  <a:lnTo>
                    <a:pt x="1175" y="255"/>
                  </a:lnTo>
                  <a:lnTo>
                    <a:pt x="1223" y="325"/>
                  </a:lnTo>
                  <a:lnTo>
                    <a:pt x="1261" y="401"/>
                  </a:lnTo>
                  <a:lnTo>
                    <a:pt x="1288" y="482"/>
                  </a:lnTo>
                  <a:lnTo>
                    <a:pt x="1306" y="568"/>
                  </a:lnTo>
                  <a:lnTo>
                    <a:pt x="1312" y="656"/>
                  </a:lnTo>
                  <a:lnTo>
                    <a:pt x="1312" y="5900"/>
                  </a:lnTo>
                  <a:lnTo>
                    <a:pt x="1306" y="5934"/>
                  </a:lnTo>
                  <a:lnTo>
                    <a:pt x="1290" y="5964"/>
                  </a:lnTo>
                  <a:lnTo>
                    <a:pt x="1267" y="5988"/>
                  </a:lnTo>
                  <a:lnTo>
                    <a:pt x="1237" y="6004"/>
                  </a:lnTo>
                  <a:lnTo>
                    <a:pt x="1203" y="6010"/>
                  </a:lnTo>
                  <a:lnTo>
                    <a:pt x="1169" y="6004"/>
                  </a:lnTo>
                  <a:lnTo>
                    <a:pt x="1139" y="5988"/>
                  </a:lnTo>
                  <a:lnTo>
                    <a:pt x="1115" y="5964"/>
                  </a:lnTo>
                  <a:lnTo>
                    <a:pt x="1099" y="5934"/>
                  </a:lnTo>
                  <a:lnTo>
                    <a:pt x="1093" y="5900"/>
                  </a:lnTo>
                  <a:lnTo>
                    <a:pt x="1087" y="5830"/>
                  </a:lnTo>
                  <a:lnTo>
                    <a:pt x="1071" y="5763"/>
                  </a:lnTo>
                  <a:lnTo>
                    <a:pt x="1045" y="5699"/>
                  </a:lnTo>
                  <a:lnTo>
                    <a:pt x="1009" y="5643"/>
                  </a:lnTo>
                  <a:lnTo>
                    <a:pt x="965" y="5591"/>
                  </a:lnTo>
                  <a:lnTo>
                    <a:pt x="914" y="5547"/>
                  </a:lnTo>
                  <a:lnTo>
                    <a:pt x="858" y="5512"/>
                  </a:lnTo>
                  <a:lnTo>
                    <a:pt x="794" y="5486"/>
                  </a:lnTo>
                  <a:lnTo>
                    <a:pt x="726" y="5470"/>
                  </a:lnTo>
                  <a:lnTo>
                    <a:pt x="656" y="5464"/>
                  </a:lnTo>
                  <a:lnTo>
                    <a:pt x="584" y="5470"/>
                  </a:lnTo>
                  <a:lnTo>
                    <a:pt x="519" y="5486"/>
                  </a:lnTo>
                  <a:lnTo>
                    <a:pt x="455" y="5512"/>
                  </a:lnTo>
                  <a:lnTo>
                    <a:pt x="397" y="5547"/>
                  </a:lnTo>
                  <a:lnTo>
                    <a:pt x="347" y="5591"/>
                  </a:lnTo>
                  <a:lnTo>
                    <a:pt x="303" y="5643"/>
                  </a:lnTo>
                  <a:lnTo>
                    <a:pt x="267" y="5699"/>
                  </a:lnTo>
                  <a:lnTo>
                    <a:pt x="241" y="5763"/>
                  </a:lnTo>
                  <a:lnTo>
                    <a:pt x="225" y="5830"/>
                  </a:lnTo>
                  <a:lnTo>
                    <a:pt x="219" y="5900"/>
                  </a:lnTo>
                  <a:lnTo>
                    <a:pt x="225" y="5972"/>
                  </a:lnTo>
                  <a:lnTo>
                    <a:pt x="241" y="6038"/>
                  </a:lnTo>
                  <a:lnTo>
                    <a:pt x="267" y="6102"/>
                  </a:lnTo>
                  <a:lnTo>
                    <a:pt x="303" y="6157"/>
                  </a:lnTo>
                  <a:lnTo>
                    <a:pt x="347" y="6209"/>
                  </a:lnTo>
                  <a:lnTo>
                    <a:pt x="397" y="6253"/>
                  </a:lnTo>
                  <a:lnTo>
                    <a:pt x="455" y="6289"/>
                  </a:lnTo>
                  <a:lnTo>
                    <a:pt x="519" y="6315"/>
                  </a:lnTo>
                  <a:lnTo>
                    <a:pt x="584" y="6331"/>
                  </a:lnTo>
                  <a:lnTo>
                    <a:pt x="656" y="6337"/>
                  </a:lnTo>
                  <a:lnTo>
                    <a:pt x="2076" y="6337"/>
                  </a:lnTo>
                  <a:lnTo>
                    <a:pt x="2112" y="6343"/>
                  </a:lnTo>
                  <a:lnTo>
                    <a:pt x="2142" y="6359"/>
                  </a:lnTo>
                  <a:lnTo>
                    <a:pt x="2166" y="6383"/>
                  </a:lnTo>
                  <a:lnTo>
                    <a:pt x="2180" y="6413"/>
                  </a:lnTo>
                  <a:lnTo>
                    <a:pt x="2186" y="6446"/>
                  </a:lnTo>
                  <a:lnTo>
                    <a:pt x="2180" y="6480"/>
                  </a:lnTo>
                  <a:lnTo>
                    <a:pt x="2166" y="6512"/>
                  </a:lnTo>
                  <a:lnTo>
                    <a:pt x="2142" y="6534"/>
                  </a:lnTo>
                  <a:lnTo>
                    <a:pt x="2112" y="6550"/>
                  </a:lnTo>
                  <a:lnTo>
                    <a:pt x="2076" y="6556"/>
                  </a:lnTo>
                  <a:lnTo>
                    <a:pt x="656" y="6556"/>
                  </a:lnTo>
                  <a:lnTo>
                    <a:pt x="566" y="6550"/>
                  </a:lnTo>
                  <a:lnTo>
                    <a:pt x="483" y="6532"/>
                  </a:lnTo>
                  <a:lnTo>
                    <a:pt x="401" y="6504"/>
                  </a:lnTo>
                  <a:lnTo>
                    <a:pt x="325" y="6466"/>
                  </a:lnTo>
                  <a:lnTo>
                    <a:pt x="255" y="6419"/>
                  </a:lnTo>
                  <a:lnTo>
                    <a:pt x="191" y="6365"/>
                  </a:lnTo>
                  <a:lnTo>
                    <a:pt x="138" y="6301"/>
                  </a:lnTo>
                  <a:lnTo>
                    <a:pt x="90" y="6231"/>
                  </a:lnTo>
                  <a:lnTo>
                    <a:pt x="52" y="6155"/>
                  </a:lnTo>
                  <a:lnTo>
                    <a:pt x="24" y="6074"/>
                  </a:lnTo>
                  <a:lnTo>
                    <a:pt x="6" y="5990"/>
                  </a:lnTo>
                  <a:lnTo>
                    <a:pt x="0" y="5900"/>
                  </a:lnTo>
                  <a:lnTo>
                    <a:pt x="0" y="656"/>
                  </a:lnTo>
                  <a:lnTo>
                    <a:pt x="6" y="568"/>
                  </a:lnTo>
                  <a:lnTo>
                    <a:pt x="24" y="482"/>
                  </a:lnTo>
                  <a:lnTo>
                    <a:pt x="52" y="401"/>
                  </a:lnTo>
                  <a:lnTo>
                    <a:pt x="90" y="325"/>
                  </a:lnTo>
                  <a:lnTo>
                    <a:pt x="138" y="255"/>
                  </a:lnTo>
                  <a:lnTo>
                    <a:pt x="191" y="193"/>
                  </a:lnTo>
                  <a:lnTo>
                    <a:pt x="255" y="138"/>
                  </a:lnTo>
                  <a:lnTo>
                    <a:pt x="325" y="90"/>
                  </a:lnTo>
                  <a:lnTo>
                    <a:pt x="401" y="52"/>
                  </a:lnTo>
                  <a:lnTo>
                    <a:pt x="483" y="24"/>
                  </a:lnTo>
                  <a:lnTo>
                    <a:pt x="566" y="6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9" name="Группа 208"/>
          <p:cNvGrpSpPr/>
          <p:nvPr/>
        </p:nvGrpSpPr>
        <p:grpSpPr>
          <a:xfrm>
            <a:off x="1533593" y="1652098"/>
            <a:ext cx="596900" cy="620713"/>
            <a:chOff x="1148557" y="1652098"/>
            <a:chExt cx="596900" cy="620713"/>
          </a:xfrm>
        </p:grpSpPr>
        <p:sp>
          <p:nvSpPr>
            <p:cNvPr id="61" name="Freeform 41"/>
            <p:cNvSpPr>
              <a:spLocks/>
            </p:cNvSpPr>
            <p:nvPr/>
          </p:nvSpPr>
          <p:spPr bwMode="auto">
            <a:xfrm>
              <a:off x="1329532" y="2195023"/>
              <a:ext cx="415925" cy="77788"/>
            </a:xfrm>
            <a:custGeom>
              <a:avLst/>
              <a:gdLst>
                <a:gd name="T0" fmla="*/ 1502 w 2359"/>
                <a:gd name="T1" fmla="*/ 28 h 435"/>
                <a:gd name="T2" fmla="*/ 1489 w 2359"/>
                <a:gd name="T3" fmla="*/ 74 h 435"/>
                <a:gd name="T4" fmla="*/ 1480 w 2359"/>
                <a:gd name="T5" fmla="*/ 122 h 435"/>
                <a:gd name="T6" fmla="*/ 1449 w 2359"/>
                <a:gd name="T7" fmla="*/ 192 h 435"/>
                <a:gd name="T8" fmla="*/ 1382 w 2359"/>
                <a:gd name="T9" fmla="*/ 259 h 435"/>
                <a:gd name="T10" fmla="*/ 1262 w 2359"/>
                <a:gd name="T11" fmla="*/ 304 h 435"/>
                <a:gd name="T12" fmla="*/ 1094 w 2359"/>
                <a:gd name="T13" fmla="*/ 304 h 435"/>
                <a:gd name="T14" fmla="*/ 974 w 2359"/>
                <a:gd name="T15" fmla="*/ 257 h 435"/>
                <a:gd name="T16" fmla="*/ 906 w 2359"/>
                <a:gd name="T17" fmla="*/ 186 h 435"/>
                <a:gd name="T18" fmla="*/ 877 w 2359"/>
                <a:gd name="T19" fmla="*/ 116 h 435"/>
                <a:gd name="T20" fmla="*/ 870 w 2359"/>
                <a:gd name="T21" fmla="*/ 68 h 435"/>
                <a:gd name="T22" fmla="*/ 844 w 2359"/>
                <a:gd name="T23" fmla="*/ 12 h 435"/>
                <a:gd name="T24" fmla="*/ 657 w 2359"/>
                <a:gd name="T25" fmla="*/ 5 h 435"/>
                <a:gd name="T26" fmla="*/ 413 w 2359"/>
                <a:gd name="T27" fmla="*/ 44 h 435"/>
                <a:gd name="T28" fmla="*/ 239 w 2359"/>
                <a:gd name="T29" fmla="*/ 108 h 435"/>
                <a:gd name="T30" fmla="*/ 121 w 2359"/>
                <a:gd name="T31" fmla="*/ 184 h 435"/>
                <a:gd name="T32" fmla="*/ 50 w 2359"/>
                <a:gd name="T33" fmla="*/ 260 h 435"/>
                <a:gd name="T34" fmla="*/ 14 w 2359"/>
                <a:gd name="T35" fmla="*/ 323 h 435"/>
                <a:gd name="T36" fmla="*/ 2 w 2359"/>
                <a:gd name="T37" fmla="*/ 358 h 435"/>
                <a:gd name="T38" fmla="*/ 10 w 2359"/>
                <a:gd name="T39" fmla="*/ 407 h 435"/>
                <a:gd name="T40" fmla="*/ 65 w 2359"/>
                <a:gd name="T41" fmla="*/ 435 h 435"/>
                <a:gd name="T42" fmla="*/ 117 w 2359"/>
                <a:gd name="T43" fmla="*/ 402 h 435"/>
                <a:gd name="T44" fmla="*/ 129 w 2359"/>
                <a:gd name="T45" fmla="*/ 372 h 435"/>
                <a:gd name="T46" fmla="*/ 163 w 2359"/>
                <a:gd name="T47" fmla="*/ 319 h 435"/>
                <a:gd name="T48" fmla="*/ 245 w 2359"/>
                <a:gd name="T49" fmla="*/ 249 h 435"/>
                <a:gd name="T50" fmla="*/ 393 w 2359"/>
                <a:gd name="T51" fmla="*/ 180 h 435"/>
                <a:gd name="T52" fmla="*/ 500 w 2359"/>
                <a:gd name="T53" fmla="*/ 393 h 435"/>
                <a:gd name="T54" fmla="*/ 558 w 2359"/>
                <a:gd name="T55" fmla="*/ 435 h 435"/>
                <a:gd name="T56" fmla="*/ 617 w 2359"/>
                <a:gd name="T57" fmla="*/ 393 h 435"/>
                <a:gd name="T58" fmla="*/ 706 w 2359"/>
                <a:gd name="T59" fmla="*/ 128 h 435"/>
                <a:gd name="T60" fmla="*/ 776 w 2359"/>
                <a:gd name="T61" fmla="*/ 203 h 435"/>
                <a:gd name="T62" fmla="*/ 842 w 2359"/>
                <a:gd name="T63" fmla="*/ 307 h 435"/>
                <a:gd name="T64" fmla="*/ 955 w 2359"/>
                <a:gd name="T65" fmla="*/ 390 h 435"/>
                <a:gd name="T66" fmla="*/ 1126 w 2359"/>
                <a:gd name="T67" fmla="*/ 434 h 435"/>
                <a:gd name="T68" fmla="*/ 1325 w 2359"/>
                <a:gd name="T69" fmla="*/ 418 h 435"/>
                <a:gd name="T70" fmla="*/ 1467 w 2359"/>
                <a:gd name="T71" fmla="*/ 353 h 435"/>
                <a:gd name="T72" fmla="*/ 1555 w 2359"/>
                <a:gd name="T73" fmla="*/ 257 h 435"/>
                <a:gd name="T74" fmla="*/ 1601 w 2359"/>
                <a:gd name="T75" fmla="*/ 153 h 435"/>
                <a:gd name="T76" fmla="*/ 1738 w 2359"/>
                <a:gd name="T77" fmla="*/ 136 h 435"/>
                <a:gd name="T78" fmla="*/ 1764 w 2359"/>
                <a:gd name="T79" fmla="*/ 423 h 435"/>
                <a:gd name="T80" fmla="*/ 1837 w 2359"/>
                <a:gd name="T81" fmla="*/ 423 h 435"/>
                <a:gd name="T82" fmla="*/ 1862 w 2359"/>
                <a:gd name="T83" fmla="*/ 155 h 435"/>
                <a:gd name="T84" fmla="*/ 2050 w 2359"/>
                <a:gd name="T85" fmla="*/ 214 h 435"/>
                <a:gd name="T86" fmla="*/ 2162 w 2359"/>
                <a:gd name="T87" fmla="*/ 286 h 435"/>
                <a:gd name="T88" fmla="*/ 2217 w 2359"/>
                <a:gd name="T89" fmla="*/ 349 h 435"/>
                <a:gd name="T90" fmla="*/ 2236 w 2359"/>
                <a:gd name="T91" fmla="*/ 384 h 435"/>
                <a:gd name="T92" fmla="*/ 2265 w 2359"/>
                <a:gd name="T93" fmla="*/ 427 h 435"/>
                <a:gd name="T94" fmla="*/ 2308 w 2359"/>
                <a:gd name="T95" fmla="*/ 434 h 435"/>
                <a:gd name="T96" fmla="*/ 2355 w 2359"/>
                <a:gd name="T97" fmla="*/ 393 h 435"/>
                <a:gd name="T98" fmla="*/ 2355 w 2359"/>
                <a:gd name="T99" fmla="*/ 353 h 435"/>
                <a:gd name="T100" fmla="*/ 2338 w 2359"/>
                <a:gd name="T101" fmla="*/ 310 h 435"/>
                <a:gd name="T102" fmla="*/ 2294 w 2359"/>
                <a:gd name="T103" fmla="*/ 243 h 435"/>
                <a:gd name="T104" fmla="*/ 2213 w 2359"/>
                <a:gd name="T105" fmla="*/ 166 h 435"/>
                <a:gd name="T106" fmla="*/ 2083 w 2359"/>
                <a:gd name="T107" fmla="*/ 92 h 435"/>
                <a:gd name="T108" fmla="*/ 1892 w 2359"/>
                <a:gd name="T109" fmla="*/ 34 h 435"/>
                <a:gd name="T110" fmla="*/ 1630 w 2359"/>
                <a:gd name="T111" fmla="*/ 4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59" h="435">
                  <a:moveTo>
                    <a:pt x="1552" y="3"/>
                  </a:moveTo>
                  <a:lnTo>
                    <a:pt x="1532" y="5"/>
                  </a:lnTo>
                  <a:lnTo>
                    <a:pt x="1515" y="15"/>
                  </a:lnTo>
                  <a:lnTo>
                    <a:pt x="1502" y="28"/>
                  </a:lnTo>
                  <a:lnTo>
                    <a:pt x="1493" y="45"/>
                  </a:lnTo>
                  <a:lnTo>
                    <a:pt x="1490" y="64"/>
                  </a:lnTo>
                  <a:lnTo>
                    <a:pt x="1489" y="68"/>
                  </a:lnTo>
                  <a:lnTo>
                    <a:pt x="1489" y="74"/>
                  </a:lnTo>
                  <a:lnTo>
                    <a:pt x="1488" y="83"/>
                  </a:lnTo>
                  <a:lnTo>
                    <a:pt x="1487" y="94"/>
                  </a:lnTo>
                  <a:lnTo>
                    <a:pt x="1485" y="107"/>
                  </a:lnTo>
                  <a:lnTo>
                    <a:pt x="1480" y="122"/>
                  </a:lnTo>
                  <a:lnTo>
                    <a:pt x="1475" y="138"/>
                  </a:lnTo>
                  <a:lnTo>
                    <a:pt x="1469" y="155"/>
                  </a:lnTo>
                  <a:lnTo>
                    <a:pt x="1460" y="174"/>
                  </a:lnTo>
                  <a:lnTo>
                    <a:pt x="1449" y="192"/>
                  </a:lnTo>
                  <a:lnTo>
                    <a:pt x="1437" y="210"/>
                  </a:lnTo>
                  <a:lnTo>
                    <a:pt x="1422" y="227"/>
                  </a:lnTo>
                  <a:lnTo>
                    <a:pt x="1403" y="244"/>
                  </a:lnTo>
                  <a:lnTo>
                    <a:pt x="1382" y="259"/>
                  </a:lnTo>
                  <a:lnTo>
                    <a:pt x="1357" y="274"/>
                  </a:lnTo>
                  <a:lnTo>
                    <a:pt x="1330" y="286"/>
                  </a:lnTo>
                  <a:lnTo>
                    <a:pt x="1298" y="297"/>
                  </a:lnTo>
                  <a:lnTo>
                    <a:pt x="1262" y="304"/>
                  </a:lnTo>
                  <a:lnTo>
                    <a:pt x="1223" y="310"/>
                  </a:lnTo>
                  <a:lnTo>
                    <a:pt x="1180" y="311"/>
                  </a:lnTo>
                  <a:lnTo>
                    <a:pt x="1135" y="310"/>
                  </a:lnTo>
                  <a:lnTo>
                    <a:pt x="1094" y="304"/>
                  </a:lnTo>
                  <a:lnTo>
                    <a:pt x="1058" y="296"/>
                  </a:lnTo>
                  <a:lnTo>
                    <a:pt x="1027" y="285"/>
                  </a:lnTo>
                  <a:lnTo>
                    <a:pt x="998" y="272"/>
                  </a:lnTo>
                  <a:lnTo>
                    <a:pt x="974" y="257"/>
                  </a:lnTo>
                  <a:lnTo>
                    <a:pt x="952" y="241"/>
                  </a:lnTo>
                  <a:lnTo>
                    <a:pt x="935" y="224"/>
                  </a:lnTo>
                  <a:lnTo>
                    <a:pt x="919" y="206"/>
                  </a:lnTo>
                  <a:lnTo>
                    <a:pt x="906" y="186"/>
                  </a:lnTo>
                  <a:lnTo>
                    <a:pt x="896" y="168"/>
                  </a:lnTo>
                  <a:lnTo>
                    <a:pt x="888" y="150"/>
                  </a:lnTo>
                  <a:lnTo>
                    <a:pt x="882" y="132"/>
                  </a:lnTo>
                  <a:lnTo>
                    <a:pt x="877" y="116"/>
                  </a:lnTo>
                  <a:lnTo>
                    <a:pt x="874" y="101"/>
                  </a:lnTo>
                  <a:lnTo>
                    <a:pt x="871" y="88"/>
                  </a:lnTo>
                  <a:lnTo>
                    <a:pt x="870" y="76"/>
                  </a:lnTo>
                  <a:lnTo>
                    <a:pt x="870" y="68"/>
                  </a:lnTo>
                  <a:lnTo>
                    <a:pt x="869" y="62"/>
                  </a:lnTo>
                  <a:lnTo>
                    <a:pt x="867" y="43"/>
                  </a:lnTo>
                  <a:lnTo>
                    <a:pt x="857" y="26"/>
                  </a:lnTo>
                  <a:lnTo>
                    <a:pt x="844" y="12"/>
                  </a:lnTo>
                  <a:lnTo>
                    <a:pt x="827" y="3"/>
                  </a:lnTo>
                  <a:lnTo>
                    <a:pt x="808" y="0"/>
                  </a:lnTo>
                  <a:lnTo>
                    <a:pt x="730" y="1"/>
                  </a:lnTo>
                  <a:lnTo>
                    <a:pt x="657" y="5"/>
                  </a:lnTo>
                  <a:lnTo>
                    <a:pt x="588" y="12"/>
                  </a:lnTo>
                  <a:lnTo>
                    <a:pt x="525" y="20"/>
                  </a:lnTo>
                  <a:lnTo>
                    <a:pt x="468" y="31"/>
                  </a:lnTo>
                  <a:lnTo>
                    <a:pt x="413" y="44"/>
                  </a:lnTo>
                  <a:lnTo>
                    <a:pt x="364" y="58"/>
                  </a:lnTo>
                  <a:lnTo>
                    <a:pt x="318" y="74"/>
                  </a:lnTo>
                  <a:lnTo>
                    <a:pt x="276" y="90"/>
                  </a:lnTo>
                  <a:lnTo>
                    <a:pt x="239" y="108"/>
                  </a:lnTo>
                  <a:lnTo>
                    <a:pt x="204" y="126"/>
                  </a:lnTo>
                  <a:lnTo>
                    <a:pt x="173" y="146"/>
                  </a:lnTo>
                  <a:lnTo>
                    <a:pt x="146" y="165"/>
                  </a:lnTo>
                  <a:lnTo>
                    <a:pt x="121" y="184"/>
                  </a:lnTo>
                  <a:lnTo>
                    <a:pt x="100" y="205"/>
                  </a:lnTo>
                  <a:lnTo>
                    <a:pt x="80" y="224"/>
                  </a:lnTo>
                  <a:lnTo>
                    <a:pt x="64" y="242"/>
                  </a:lnTo>
                  <a:lnTo>
                    <a:pt x="50" y="260"/>
                  </a:lnTo>
                  <a:lnTo>
                    <a:pt x="39" y="279"/>
                  </a:lnTo>
                  <a:lnTo>
                    <a:pt x="29" y="295"/>
                  </a:lnTo>
                  <a:lnTo>
                    <a:pt x="20" y="310"/>
                  </a:lnTo>
                  <a:lnTo>
                    <a:pt x="14" y="323"/>
                  </a:lnTo>
                  <a:lnTo>
                    <a:pt x="10" y="334"/>
                  </a:lnTo>
                  <a:lnTo>
                    <a:pt x="6" y="345"/>
                  </a:lnTo>
                  <a:lnTo>
                    <a:pt x="3" y="353"/>
                  </a:lnTo>
                  <a:lnTo>
                    <a:pt x="2" y="358"/>
                  </a:lnTo>
                  <a:lnTo>
                    <a:pt x="1" y="361"/>
                  </a:lnTo>
                  <a:lnTo>
                    <a:pt x="0" y="377"/>
                  </a:lnTo>
                  <a:lnTo>
                    <a:pt x="3" y="392"/>
                  </a:lnTo>
                  <a:lnTo>
                    <a:pt x="10" y="407"/>
                  </a:lnTo>
                  <a:lnTo>
                    <a:pt x="20" y="419"/>
                  </a:lnTo>
                  <a:lnTo>
                    <a:pt x="33" y="428"/>
                  </a:lnTo>
                  <a:lnTo>
                    <a:pt x="49" y="433"/>
                  </a:lnTo>
                  <a:lnTo>
                    <a:pt x="65" y="435"/>
                  </a:lnTo>
                  <a:lnTo>
                    <a:pt x="81" y="432"/>
                  </a:lnTo>
                  <a:lnTo>
                    <a:pt x="95" y="425"/>
                  </a:lnTo>
                  <a:lnTo>
                    <a:pt x="107" y="415"/>
                  </a:lnTo>
                  <a:lnTo>
                    <a:pt x="117" y="402"/>
                  </a:lnTo>
                  <a:lnTo>
                    <a:pt x="123" y="387"/>
                  </a:lnTo>
                  <a:lnTo>
                    <a:pt x="123" y="385"/>
                  </a:lnTo>
                  <a:lnTo>
                    <a:pt x="125" y="379"/>
                  </a:lnTo>
                  <a:lnTo>
                    <a:pt x="129" y="372"/>
                  </a:lnTo>
                  <a:lnTo>
                    <a:pt x="134" y="361"/>
                  </a:lnTo>
                  <a:lnTo>
                    <a:pt x="141" y="349"/>
                  </a:lnTo>
                  <a:lnTo>
                    <a:pt x="151" y="335"/>
                  </a:lnTo>
                  <a:lnTo>
                    <a:pt x="163" y="319"/>
                  </a:lnTo>
                  <a:lnTo>
                    <a:pt x="179" y="302"/>
                  </a:lnTo>
                  <a:lnTo>
                    <a:pt x="197" y="285"/>
                  </a:lnTo>
                  <a:lnTo>
                    <a:pt x="218" y="267"/>
                  </a:lnTo>
                  <a:lnTo>
                    <a:pt x="245" y="249"/>
                  </a:lnTo>
                  <a:lnTo>
                    <a:pt x="275" y="230"/>
                  </a:lnTo>
                  <a:lnTo>
                    <a:pt x="309" y="212"/>
                  </a:lnTo>
                  <a:lnTo>
                    <a:pt x="349" y="196"/>
                  </a:lnTo>
                  <a:lnTo>
                    <a:pt x="393" y="180"/>
                  </a:lnTo>
                  <a:lnTo>
                    <a:pt x="442" y="165"/>
                  </a:lnTo>
                  <a:lnTo>
                    <a:pt x="498" y="152"/>
                  </a:lnTo>
                  <a:lnTo>
                    <a:pt x="498" y="373"/>
                  </a:lnTo>
                  <a:lnTo>
                    <a:pt x="500" y="393"/>
                  </a:lnTo>
                  <a:lnTo>
                    <a:pt x="509" y="410"/>
                  </a:lnTo>
                  <a:lnTo>
                    <a:pt x="522" y="423"/>
                  </a:lnTo>
                  <a:lnTo>
                    <a:pt x="539" y="432"/>
                  </a:lnTo>
                  <a:lnTo>
                    <a:pt x="558" y="435"/>
                  </a:lnTo>
                  <a:lnTo>
                    <a:pt x="579" y="432"/>
                  </a:lnTo>
                  <a:lnTo>
                    <a:pt x="596" y="423"/>
                  </a:lnTo>
                  <a:lnTo>
                    <a:pt x="609" y="410"/>
                  </a:lnTo>
                  <a:lnTo>
                    <a:pt x="617" y="393"/>
                  </a:lnTo>
                  <a:lnTo>
                    <a:pt x="621" y="373"/>
                  </a:lnTo>
                  <a:lnTo>
                    <a:pt x="621" y="134"/>
                  </a:lnTo>
                  <a:lnTo>
                    <a:pt x="662" y="130"/>
                  </a:lnTo>
                  <a:lnTo>
                    <a:pt x="706" y="128"/>
                  </a:lnTo>
                  <a:lnTo>
                    <a:pt x="752" y="125"/>
                  </a:lnTo>
                  <a:lnTo>
                    <a:pt x="757" y="150"/>
                  </a:lnTo>
                  <a:lnTo>
                    <a:pt x="765" y="177"/>
                  </a:lnTo>
                  <a:lnTo>
                    <a:pt x="776" y="203"/>
                  </a:lnTo>
                  <a:lnTo>
                    <a:pt x="787" y="229"/>
                  </a:lnTo>
                  <a:lnTo>
                    <a:pt x="803" y="256"/>
                  </a:lnTo>
                  <a:lnTo>
                    <a:pt x="821" y="282"/>
                  </a:lnTo>
                  <a:lnTo>
                    <a:pt x="842" y="307"/>
                  </a:lnTo>
                  <a:lnTo>
                    <a:pt x="865" y="330"/>
                  </a:lnTo>
                  <a:lnTo>
                    <a:pt x="892" y="353"/>
                  </a:lnTo>
                  <a:lnTo>
                    <a:pt x="922" y="372"/>
                  </a:lnTo>
                  <a:lnTo>
                    <a:pt x="955" y="390"/>
                  </a:lnTo>
                  <a:lnTo>
                    <a:pt x="993" y="406"/>
                  </a:lnTo>
                  <a:lnTo>
                    <a:pt x="1033" y="418"/>
                  </a:lnTo>
                  <a:lnTo>
                    <a:pt x="1078" y="428"/>
                  </a:lnTo>
                  <a:lnTo>
                    <a:pt x="1126" y="434"/>
                  </a:lnTo>
                  <a:lnTo>
                    <a:pt x="1180" y="435"/>
                  </a:lnTo>
                  <a:lnTo>
                    <a:pt x="1232" y="434"/>
                  </a:lnTo>
                  <a:lnTo>
                    <a:pt x="1280" y="428"/>
                  </a:lnTo>
                  <a:lnTo>
                    <a:pt x="1325" y="418"/>
                  </a:lnTo>
                  <a:lnTo>
                    <a:pt x="1366" y="406"/>
                  </a:lnTo>
                  <a:lnTo>
                    <a:pt x="1403" y="391"/>
                  </a:lnTo>
                  <a:lnTo>
                    <a:pt x="1437" y="373"/>
                  </a:lnTo>
                  <a:lnTo>
                    <a:pt x="1467" y="353"/>
                  </a:lnTo>
                  <a:lnTo>
                    <a:pt x="1493" y="331"/>
                  </a:lnTo>
                  <a:lnTo>
                    <a:pt x="1517" y="308"/>
                  </a:lnTo>
                  <a:lnTo>
                    <a:pt x="1538" y="283"/>
                  </a:lnTo>
                  <a:lnTo>
                    <a:pt x="1555" y="257"/>
                  </a:lnTo>
                  <a:lnTo>
                    <a:pt x="1571" y="231"/>
                  </a:lnTo>
                  <a:lnTo>
                    <a:pt x="1583" y="205"/>
                  </a:lnTo>
                  <a:lnTo>
                    <a:pt x="1594" y="179"/>
                  </a:lnTo>
                  <a:lnTo>
                    <a:pt x="1601" y="153"/>
                  </a:lnTo>
                  <a:lnTo>
                    <a:pt x="1608" y="128"/>
                  </a:lnTo>
                  <a:lnTo>
                    <a:pt x="1654" y="130"/>
                  </a:lnTo>
                  <a:lnTo>
                    <a:pt x="1697" y="133"/>
                  </a:lnTo>
                  <a:lnTo>
                    <a:pt x="1738" y="136"/>
                  </a:lnTo>
                  <a:lnTo>
                    <a:pt x="1738" y="373"/>
                  </a:lnTo>
                  <a:lnTo>
                    <a:pt x="1741" y="393"/>
                  </a:lnTo>
                  <a:lnTo>
                    <a:pt x="1750" y="410"/>
                  </a:lnTo>
                  <a:lnTo>
                    <a:pt x="1764" y="423"/>
                  </a:lnTo>
                  <a:lnTo>
                    <a:pt x="1781" y="432"/>
                  </a:lnTo>
                  <a:lnTo>
                    <a:pt x="1800" y="435"/>
                  </a:lnTo>
                  <a:lnTo>
                    <a:pt x="1820" y="432"/>
                  </a:lnTo>
                  <a:lnTo>
                    <a:pt x="1837" y="423"/>
                  </a:lnTo>
                  <a:lnTo>
                    <a:pt x="1851" y="410"/>
                  </a:lnTo>
                  <a:lnTo>
                    <a:pt x="1859" y="393"/>
                  </a:lnTo>
                  <a:lnTo>
                    <a:pt x="1862" y="373"/>
                  </a:lnTo>
                  <a:lnTo>
                    <a:pt x="1862" y="155"/>
                  </a:lnTo>
                  <a:lnTo>
                    <a:pt x="1917" y="167"/>
                  </a:lnTo>
                  <a:lnTo>
                    <a:pt x="1967" y="182"/>
                  </a:lnTo>
                  <a:lnTo>
                    <a:pt x="2011" y="197"/>
                  </a:lnTo>
                  <a:lnTo>
                    <a:pt x="2050" y="214"/>
                  </a:lnTo>
                  <a:lnTo>
                    <a:pt x="2085" y="231"/>
                  </a:lnTo>
                  <a:lnTo>
                    <a:pt x="2115" y="250"/>
                  </a:lnTo>
                  <a:lnTo>
                    <a:pt x="2140" y="268"/>
                  </a:lnTo>
                  <a:lnTo>
                    <a:pt x="2162" y="286"/>
                  </a:lnTo>
                  <a:lnTo>
                    <a:pt x="2181" y="303"/>
                  </a:lnTo>
                  <a:lnTo>
                    <a:pt x="2196" y="319"/>
                  </a:lnTo>
                  <a:lnTo>
                    <a:pt x="2208" y="335"/>
                  </a:lnTo>
                  <a:lnTo>
                    <a:pt x="2217" y="349"/>
                  </a:lnTo>
                  <a:lnTo>
                    <a:pt x="2225" y="361"/>
                  </a:lnTo>
                  <a:lnTo>
                    <a:pt x="2230" y="371"/>
                  </a:lnTo>
                  <a:lnTo>
                    <a:pt x="2234" y="379"/>
                  </a:lnTo>
                  <a:lnTo>
                    <a:pt x="2236" y="384"/>
                  </a:lnTo>
                  <a:lnTo>
                    <a:pt x="2236" y="386"/>
                  </a:lnTo>
                  <a:lnTo>
                    <a:pt x="2241" y="402"/>
                  </a:lnTo>
                  <a:lnTo>
                    <a:pt x="2252" y="416"/>
                  </a:lnTo>
                  <a:lnTo>
                    <a:pt x="2265" y="427"/>
                  </a:lnTo>
                  <a:lnTo>
                    <a:pt x="2280" y="433"/>
                  </a:lnTo>
                  <a:lnTo>
                    <a:pt x="2297" y="435"/>
                  </a:lnTo>
                  <a:lnTo>
                    <a:pt x="2303" y="435"/>
                  </a:lnTo>
                  <a:lnTo>
                    <a:pt x="2308" y="434"/>
                  </a:lnTo>
                  <a:lnTo>
                    <a:pt x="2324" y="429"/>
                  </a:lnTo>
                  <a:lnTo>
                    <a:pt x="2338" y="420"/>
                  </a:lnTo>
                  <a:lnTo>
                    <a:pt x="2348" y="407"/>
                  </a:lnTo>
                  <a:lnTo>
                    <a:pt x="2355" y="393"/>
                  </a:lnTo>
                  <a:lnTo>
                    <a:pt x="2359" y="377"/>
                  </a:lnTo>
                  <a:lnTo>
                    <a:pt x="2358" y="361"/>
                  </a:lnTo>
                  <a:lnTo>
                    <a:pt x="2357" y="358"/>
                  </a:lnTo>
                  <a:lnTo>
                    <a:pt x="2355" y="353"/>
                  </a:lnTo>
                  <a:lnTo>
                    <a:pt x="2353" y="345"/>
                  </a:lnTo>
                  <a:lnTo>
                    <a:pt x="2349" y="335"/>
                  </a:lnTo>
                  <a:lnTo>
                    <a:pt x="2345" y="324"/>
                  </a:lnTo>
                  <a:lnTo>
                    <a:pt x="2338" y="310"/>
                  </a:lnTo>
                  <a:lnTo>
                    <a:pt x="2330" y="295"/>
                  </a:lnTo>
                  <a:lnTo>
                    <a:pt x="2320" y="279"/>
                  </a:lnTo>
                  <a:lnTo>
                    <a:pt x="2308" y="262"/>
                  </a:lnTo>
                  <a:lnTo>
                    <a:pt x="2294" y="243"/>
                  </a:lnTo>
                  <a:lnTo>
                    <a:pt x="2278" y="225"/>
                  </a:lnTo>
                  <a:lnTo>
                    <a:pt x="2259" y="206"/>
                  </a:lnTo>
                  <a:lnTo>
                    <a:pt x="2238" y="186"/>
                  </a:lnTo>
                  <a:lnTo>
                    <a:pt x="2213" y="166"/>
                  </a:lnTo>
                  <a:lnTo>
                    <a:pt x="2185" y="147"/>
                  </a:lnTo>
                  <a:lnTo>
                    <a:pt x="2154" y="129"/>
                  </a:lnTo>
                  <a:lnTo>
                    <a:pt x="2120" y="110"/>
                  </a:lnTo>
                  <a:lnTo>
                    <a:pt x="2083" y="92"/>
                  </a:lnTo>
                  <a:lnTo>
                    <a:pt x="2041" y="76"/>
                  </a:lnTo>
                  <a:lnTo>
                    <a:pt x="1995" y="60"/>
                  </a:lnTo>
                  <a:lnTo>
                    <a:pt x="1946" y="46"/>
                  </a:lnTo>
                  <a:lnTo>
                    <a:pt x="1892" y="34"/>
                  </a:lnTo>
                  <a:lnTo>
                    <a:pt x="1833" y="24"/>
                  </a:lnTo>
                  <a:lnTo>
                    <a:pt x="1770" y="15"/>
                  </a:lnTo>
                  <a:lnTo>
                    <a:pt x="1703" y="9"/>
                  </a:lnTo>
                  <a:lnTo>
                    <a:pt x="1630" y="4"/>
                  </a:lnTo>
                  <a:lnTo>
                    <a:pt x="1552" y="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42"/>
            <p:cNvSpPr>
              <a:spLocks noEditPoints="1"/>
            </p:cNvSpPr>
            <p:nvPr/>
          </p:nvSpPr>
          <p:spPr bwMode="auto">
            <a:xfrm>
              <a:off x="1389857" y="1825135"/>
              <a:ext cx="304800" cy="365125"/>
            </a:xfrm>
            <a:custGeom>
              <a:avLst/>
              <a:gdLst>
                <a:gd name="T0" fmla="*/ 1256 w 1733"/>
                <a:gd name="T1" fmla="*/ 4 h 2072"/>
                <a:gd name="T2" fmla="*/ 1409 w 1733"/>
                <a:gd name="T3" fmla="*/ 42 h 2072"/>
                <a:gd name="T4" fmla="*/ 1539 w 1733"/>
                <a:gd name="T5" fmla="*/ 123 h 2072"/>
                <a:gd name="T6" fmla="*/ 1642 w 1733"/>
                <a:gd name="T7" fmla="*/ 236 h 2072"/>
                <a:gd name="T8" fmla="*/ 1709 w 1733"/>
                <a:gd name="T9" fmla="*/ 375 h 2072"/>
                <a:gd name="T10" fmla="*/ 1733 w 1733"/>
                <a:gd name="T11" fmla="*/ 533 h 2072"/>
                <a:gd name="T12" fmla="*/ 1722 w 1733"/>
                <a:gd name="T13" fmla="*/ 1647 h 2072"/>
                <a:gd name="T14" fmla="*/ 1669 w 1733"/>
                <a:gd name="T15" fmla="*/ 1794 h 2072"/>
                <a:gd name="T16" fmla="*/ 1578 w 1733"/>
                <a:gd name="T17" fmla="*/ 1917 h 2072"/>
                <a:gd name="T18" fmla="*/ 1455 w 1733"/>
                <a:gd name="T19" fmla="*/ 2008 h 2072"/>
                <a:gd name="T20" fmla="*/ 1308 w 1733"/>
                <a:gd name="T21" fmla="*/ 2061 h 2072"/>
                <a:gd name="T22" fmla="*/ 532 w 1733"/>
                <a:gd name="T23" fmla="*/ 2072 h 2072"/>
                <a:gd name="T24" fmla="*/ 374 w 1733"/>
                <a:gd name="T25" fmla="*/ 2049 h 2072"/>
                <a:gd name="T26" fmla="*/ 234 w 1733"/>
                <a:gd name="T27" fmla="*/ 1981 h 2072"/>
                <a:gd name="T28" fmla="*/ 122 w 1733"/>
                <a:gd name="T29" fmla="*/ 1878 h 2072"/>
                <a:gd name="T30" fmla="*/ 42 w 1733"/>
                <a:gd name="T31" fmla="*/ 1747 h 2072"/>
                <a:gd name="T32" fmla="*/ 3 w 1733"/>
                <a:gd name="T33" fmla="*/ 1594 h 2072"/>
                <a:gd name="T34" fmla="*/ 3 w 1733"/>
                <a:gd name="T35" fmla="*/ 479 h 2072"/>
                <a:gd name="T36" fmla="*/ 42 w 1733"/>
                <a:gd name="T37" fmla="*/ 326 h 2072"/>
                <a:gd name="T38" fmla="*/ 122 w 1733"/>
                <a:gd name="T39" fmla="*/ 194 h 2072"/>
                <a:gd name="T40" fmla="*/ 234 w 1733"/>
                <a:gd name="T41" fmla="*/ 91 h 2072"/>
                <a:gd name="T42" fmla="*/ 374 w 1733"/>
                <a:gd name="T43" fmla="*/ 25 h 2072"/>
                <a:gd name="T44" fmla="*/ 532 w 1733"/>
                <a:gd name="T45" fmla="*/ 0 h 2072"/>
                <a:gd name="T46" fmla="*/ 483 w 1733"/>
                <a:gd name="T47" fmla="*/ 121 h 2072"/>
                <a:gd name="T48" fmla="*/ 350 w 1733"/>
                <a:gd name="T49" fmla="*/ 160 h 2072"/>
                <a:gd name="T50" fmla="*/ 239 w 1733"/>
                <a:gd name="T51" fmla="*/ 240 h 2072"/>
                <a:gd name="T52" fmla="*/ 159 w 1733"/>
                <a:gd name="T53" fmla="*/ 351 h 2072"/>
                <a:gd name="T54" fmla="*/ 120 w 1733"/>
                <a:gd name="T55" fmla="*/ 485 h 2072"/>
                <a:gd name="T56" fmla="*/ 120 w 1733"/>
                <a:gd name="T57" fmla="*/ 1588 h 2072"/>
                <a:gd name="T58" fmla="*/ 159 w 1733"/>
                <a:gd name="T59" fmla="*/ 1722 h 2072"/>
                <a:gd name="T60" fmla="*/ 239 w 1733"/>
                <a:gd name="T61" fmla="*/ 1833 h 2072"/>
                <a:gd name="T62" fmla="*/ 350 w 1733"/>
                <a:gd name="T63" fmla="*/ 1912 h 2072"/>
                <a:gd name="T64" fmla="*/ 483 w 1733"/>
                <a:gd name="T65" fmla="*/ 1952 h 2072"/>
                <a:gd name="T66" fmla="*/ 1249 w 1733"/>
                <a:gd name="T67" fmla="*/ 1952 h 2072"/>
                <a:gd name="T68" fmla="*/ 1384 w 1733"/>
                <a:gd name="T69" fmla="*/ 1912 h 2072"/>
                <a:gd name="T70" fmla="*/ 1494 w 1733"/>
                <a:gd name="T71" fmla="*/ 1833 h 2072"/>
                <a:gd name="T72" fmla="*/ 1573 w 1733"/>
                <a:gd name="T73" fmla="*/ 1722 h 2072"/>
                <a:gd name="T74" fmla="*/ 1613 w 1733"/>
                <a:gd name="T75" fmla="*/ 1588 h 2072"/>
                <a:gd name="T76" fmla="*/ 1613 w 1733"/>
                <a:gd name="T77" fmla="*/ 485 h 2072"/>
                <a:gd name="T78" fmla="*/ 1573 w 1733"/>
                <a:gd name="T79" fmla="*/ 351 h 2072"/>
                <a:gd name="T80" fmla="*/ 1494 w 1733"/>
                <a:gd name="T81" fmla="*/ 240 h 2072"/>
                <a:gd name="T82" fmla="*/ 1384 w 1733"/>
                <a:gd name="T83" fmla="*/ 160 h 2072"/>
                <a:gd name="T84" fmla="*/ 1249 w 1733"/>
                <a:gd name="T85" fmla="*/ 121 h 2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33" h="2072">
                  <a:moveTo>
                    <a:pt x="532" y="0"/>
                  </a:moveTo>
                  <a:lnTo>
                    <a:pt x="1201" y="0"/>
                  </a:lnTo>
                  <a:lnTo>
                    <a:pt x="1256" y="4"/>
                  </a:lnTo>
                  <a:lnTo>
                    <a:pt x="1308" y="12"/>
                  </a:lnTo>
                  <a:lnTo>
                    <a:pt x="1359" y="25"/>
                  </a:lnTo>
                  <a:lnTo>
                    <a:pt x="1409" y="42"/>
                  </a:lnTo>
                  <a:lnTo>
                    <a:pt x="1455" y="65"/>
                  </a:lnTo>
                  <a:lnTo>
                    <a:pt x="1499" y="91"/>
                  </a:lnTo>
                  <a:lnTo>
                    <a:pt x="1539" y="123"/>
                  </a:lnTo>
                  <a:lnTo>
                    <a:pt x="1578" y="157"/>
                  </a:lnTo>
                  <a:lnTo>
                    <a:pt x="1612" y="194"/>
                  </a:lnTo>
                  <a:lnTo>
                    <a:pt x="1642" y="236"/>
                  </a:lnTo>
                  <a:lnTo>
                    <a:pt x="1669" y="280"/>
                  </a:lnTo>
                  <a:lnTo>
                    <a:pt x="1691" y="326"/>
                  </a:lnTo>
                  <a:lnTo>
                    <a:pt x="1709" y="375"/>
                  </a:lnTo>
                  <a:lnTo>
                    <a:pt x="1722" y="426"/>
                  </a:lnTo>
                  <a:lnTo>
                    <a:pt x="1731" y="479"/>
                  </a:lnTo>
                  <a:lnTo>
                    <a:pt x="1733" y="533"/>
                  </a:lnTo>
                  <a:lnTo>
                    <a:pt x="1733" y="1539"/>
                  </a:lnTo>
                  <a:lnTo>
                    <a:pt x="1731" y="1594"/>
                  </a:lnTo>
                  <a:lnTo>
                    <a:pt x="1722" y="1647"/>
                  </a:lnTo>
                  <a:lnTo>
                    <a:pt x="1709" y="1698"/>
                  </a:lnTo>
                  <a:lnTo>
                    <a:pt x="1691" y="1747"/>
                  </a:lnTo>
                  <a:lnTo>
                    <a:pt x="1669" y="1794"/>
                  </a:lnTo>
                  <a:lnTo>
                    <a:pt x="1642" y="1837"/>
                  </a:lnTo>
                  <a:lnTo>
                    <a:pt x="1612" y="1878"/>
                  </a:lnTo>
                  <a:lnTo>
                    <a:pt x="1578" y="1917"/>
                  </a:lnTo>
                  <a:lnTo>
                    <a:pt x="1539" y="1951"/>
                  </a:lnTo>
                  <a:lnTo>
                    <a:pt x="1499" y="1981"/>
                  </a:lnTo>
                  <a:lnTo>
                    <a:pt x="1455" y="2008"/>
                  </a:lnTo>
                  <a:lnTo>
                    <a:pt x="1409" y="2030"/>
                  </a:lnTo>
                  <a:lnTo>
                    <a:pt x="1359" y="2049"/>
                  </a:lnTo>
                  <a:lnTo>
                    <a:pt x="1308" y="2061"/>
                  </a:lnTo>
                  <a:lnTo>
                    <a:pt x="1256" y="2070"/>
                  </a:lnTo>
                  <a:lnTo>
                    <a:pt x="1201" y="2072"/>
                  </a:lnTo>
                  <a:lnTo>
                    <a:pt x="532" y="2072"/>
                  </a:lnTo>
                  <a:lnTo>
                    <a:pt x="478" y="2070"/>
                  </a:lnTo>
                  <a:lnTo>
                    <a:pt x="425" y="2061"/>
                  </a:lnTo>
                  <a:lnTo>
                    <a:pt x="374" y="2049"/>
                  </a:lnTo>
                  <a:lnTo>
                    <a:pt x="325" y="2030"/>
                  </a:lnTo>
                  <a:lnTo>
                    <a:pt x="278" y="2008"/>
                  </a:lnTo>
                  <a:lnTo>
                    <a:pt x="234" y="1981"/>
                  </a:lnTo>
                  <a:lnTo>
                    <a:pt x="194" y="1951"/>
                  </a:lnTo>
                  <a:lnTo>
                    <a:pt x="156" y="1917"/>
                  </a:lnTo>
                  <a:lnTo>
                    <a:pt x="122" y="1878"/>
                  </a:lnTo>
                  <a:lnTo>
                    <a:pt x="91" y="1837"/>
                  </a:lnTo>
                  <a:lnTo>
                    <a:pt x="64" y="1794"/>
                  </a:lnTo>
                  <a:lnTo>
                    <a:pt x="42" y="1747"/>
                  </a:lnTo>
                  <a:lnTo>
                    <a:pt x="25" y="1698"/>
                  </a:lnTo>
                  <a:lnTo>
                    <a:pt x="11" y="1647"/>
                  </a:lnTo>
                  <a:lnTo>
                    <a:pt x="3" y="1594"/>
                  </a:lnTo>
                  <a:lnTo>
                    <a:pt x="0" y="1539"/>
                  </a:lnTo>
                  <a:lnTo>
                    <a:pt x="0" y="533"/>
                  </a:lnTo>
                  <a:lnTo>
                    <a:pt x="3" y="479"/>
                  </a:lnTo>
                  <a:lnTo>
                    <a:pt x="11" y="426"/>
                  </a:lnTo>
                  <a:lnTo>
                    <a:pt x="25" y="375"/>
                  </a:lnTo>
                  <a:lnTo>
                    <a:pt x="42" y="326"/>
                  </a:lnTo>
                  <a:lnTo>
                    <a:pt x="64" y="280"/>
                  </a:lnTo>
                  <a:lnTo>
                    <a:pt x="91" y="236"/>
                  </a:lnTo>
                  <a:lnTo>
                    <a:pt x="122" y="194"/>
                  </a:lnTo>
                  <a:lnTo>
                    <a:pt x="156" y="157"/>
                  </a:lnTo>
                  <a:lnTo>
                    <a:pt x="194" y="123"/>
                  </a:lnTo>
                  <a:lnTo>
                    <a:pt x="234" y="91"/>
                  </a:lnTo>
                  <a:lnTo>
                    <a:pt x="278" y="65"/>
                  </a:lnTo>
                  <a:lnTo>
                    <a:pt x="325" y="42"/>
                  </a:lnTo>
                  <a:lnTo>
                    <a:pt x="374" y="25"/>
                  </a:lnTo>
                  <a:lnTo>
                    <a:pt x="425" y="12"/>
                  </a:lnTo>
                  <a:lnTo>
                    <a:pt x="478" y="4"/>
                  </a:lnTo>
                  <a:lnTo>
                    <a:pt x="532" y="0"/>
                  </a:lnTo>
                  <a:close/>
                  <a:moveTo>
                    <a:pt x="1201" y="118"/>
                  </a:moveTo>
                  <a:lnTo>
                    <a:pt x="532" y="118"/>
                  </a:lnTo>
                  <a:lnTo>
                    <a:pt x="483" y="121"/>
                  </a:lnTo>
                  <a:lnTo>
                    <a:pt x="436" y="129"/>
                  </a:lnTo>
                  <a:lnTo>
                    <a:pt x="393" y="143"/>
                  </a:lnTo>
                  <a:lnTo>
                    <a:pt x="350" y="160"/>
                  </a:lnTo>
                  <a:lnTo>
                    <a:pt x="310" y="183"/>
                  </a:lnTo>
                  <a:lnTo>
                    <a:pt x="273" y="209"/>
                  </a:lnTo>
                  <a:lnTo>
                    <a:pt x="239" y="240"/>
                  </a:lnTo>
                  <a:lnTo>
                    <a:pt x="209" y="274"/>
                  </a:lnTo>
                  <a:lnTo>
                    <a:pt x="182" y="311"/>
                  </a:lnTo>
                  <a:lnTo>
                    <a:pt x="159" y="351"/>
                  </a:lnTo>
                  <a:lnTo>
                    <a:pt x="141" y="394"/>
                  </a:lnTo>
                  <a:lnTo>
                    <a:pt x="128" y="439"/>
                  </a:lnTo>
                  <a:lnTo>
                    <a:pt x="120" y="485"/>
                  </a:lnTo>
                  <a:lnTo>
                    <a:pt x="118" y="533"/>
                  </a:lnTo>
                  <a:lnTo>
                    <a:pt x="118" y="1539"/>
                  </a:lnTo>
                  <a:lnTo>
                    <a:pt x="120" y="1588"/>
                  </a:lnTo>
                  <a:lnTo>
                    <a:pt x="128" y="1635"/>
                  </a:lnTo>
                  <a:lnTo>
                    <a:pt x="141" y="1680"/>
                  </a:lnTo>
                  <a:lnTo>
                    <a:pt x="159" y="1722"/>
                  </a:lnTo>
                  <a:lnTo>
                    <a:pt x="182" y="1762"/>
                  </a:lnTo>
                  <a:lnTo>
                    <a:pt x="209" y="1799"/>
                  </a:lnTo>
                  <a:lnTo>
                    <a:pt x="239" y="1833"/>
                  </a:lnTo>
                  <a:lnTo>
                    <a:pt x="273" y="1863"/>
                  </a:lnTo>
                  <a:lnTo>
                    <a:pt x="310" y="1890"/>
                  </a:lnTo>
                  <a:lnTo>
                    <a:pt x="350" y="1912"/>
                  </a:lnTo>
                  <a:lnTo>
                    <a:pt x="393" y="1931"/>
                  </a:lnTo>
                  <a:lnTo>
                    <a:pt x="436" y="1944"/>
                  </a:lnTo>
                  <a:lnTo>
                    <a:pt x="483" y="1952"/>
                  </a:lnTo>
                  <a:lnTo>
                    <a:pt x="532" y="1955"/>
                  </a:lnTo>
                  <a:lnTo>
                    <a:pt x="1201" y="1955"/>
                  </a:lnTo>
                  <a:lnTo>
                    <a:pt x="1249" y="1952"/>
                  </a:lnTo>
                  <a:lnTo>
                    <a:pt x="1296" y="1944"/>
                  </a:lnTo>
                  <a:lnTo>
                    <a:pt x="1341" y="1931"/>
                  </a:lnTo>
                  <a:lnTo>
                    <a:pt x="1384" y="1912"/>
                  </a:lnTo>
                  <a:lnTo>
                    <a:pt x="1424" y="1890"/>
                  </a:lnTo>
                  <a:lnTo>
                    <a:pt x="1460" y="1863"/>
                  </a:lnTo>
                  <a:lnTo>
                    <a:pt x="1494" y="1833"/>
                  </a:lnTo>
                  <a:lnTo>
                    <a:pt x="1525" y="1799"/>
                  </a:lnTo>
                  <a:lnTo>
                    <a:pt x="1551" y="1762"/>
                  </a:lnTo>
                  <a:lnTo>
                    <a:pt x="1573" y="1722"/>
                  </a:lnTo>
                  <a:lnTo>
                    <a:pt x="1592" y="1680"/>
                  </a:lnTo>
                  <a:lnTo>
                    <a:pt x="1604" y="1635"/>
                  </a:lnTo>
                  <a:lnTo>
                    <a:pt x="1613" y="1588"/>
                  </a:lnTo>
                  <a:lnTo>
                    <a:pt x="1616" y="1539"/>
                  </a:lnTo>
                  <a:lnTo>
                    <a:pt x="1616" y="533"/>
                  </a:lnTo>
                  <a:lnTo>
                    <a:pt x="1613" y="485"/>
                  </a:lnTo>
                  <a:lnTo>
                    <a:pt x="1604" y="439"/>
                  </a:lnTo>
                  <a:lnTo>
                    <a:pt x="1592" y="394"/>
                  </a:lnTo>
                  <a:lnTo>
                    <a:pt x="1573" y="351"/>
                  </a:lnTo>
                  <a:lnTo>
                    <a:pt x="1551" y="311"/>
                  </a:lnTo>
                  <a:lnTo>
                    <a:pt x="1525" y="274"/>
                  </a:lnTo>
                  <a:lnTo>
                    <a:pt x="1494" y="240"/>
                  </a:lnTo>
                  <a:lnTo>
                    <a:pt x="1460" y="209"/>
                  </a:lnTo>
                  <a:lnTo>
                    <a:pt x="1424" y="183"/>
                  </a:lnTo>
                  <a:lnTo>
                    <a:pt x="1384" y="160"/>
                  </a:lnTo>
                  <a:lnTo>
                    <a:pt x="1341" y="143"/>
                  </a:lnTo>
                  <a:lnTo>
                    <a:pt x="1296" y="129"/>
                  </a:lnTo>
                  <a:lnTo>
                    <a:pt x="1249" y="121"/>
                  </a:lnTo>
                  <a:lnTo>
                    <a:pt x="1201" y="11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43"/>
            <p:cNvSpPr>
              <a:spLocks noEditPoints="1"/>
            </p:cNvSpPr>
            <p:nvPr/>
          </p:nvSpPr>
          <p:spPr bwMode="auto">
            <a:xfrm>
              <a:off x="1466057" y="1961660"/>
              <a:ext cx="158750" cy="57150"/>
            </a:xfrm>
            <a:custGeom>
              <a:avLst/>
              <a:gdLst>
                <a:gd name="T0" fmla="*/ 118 w 902"/>
                <a:gd name="T1" fmla="*/ 205 h 322"/>
                <a:gd name="T2" fmla="*/ 784 w 902"/>
                <a:gd name="T3" fmla="*/ 205 h 322"/>
                <a:gd name="T4" fmla="*/ 784 w 902"/>
                <a:gd name="T5" fmla="*/ 118 h 322"/>
                <a:gd name="T6" fmla="*/ 118 w 902"/>
                <a:gd name="T7" fmla="*/ 118 h 322"/>
                <a:gd name="T8" fmla="*/ 118 w 902"/>
                <a:gd name="T9" fmla="*/ 205 h 322"/>
                <a:gd name="T10" fmla="*/ 843 w 902"/>
                <a:gd name="T11" fmla="*/ 322 h 322"/>
                <a:gd name="T12" fmla="*/ 0 w 902"/>
                <a:gd name="T13" fmla="*/ 322 h 322"/>
                <a:gd name="T14" fmla="*/ 0 w 902"/>
                <a:gd name="T15" fmla="*/ 0 h 322"/>
                <a:gd name="T16" fmla="*/ 902 w 902"/>
                <a:gd name="T17" fmla="*/ 0 h 322"/>
                <a:gd name="T18" fmla="*/ 902 w 902"/>
                <a:gd name="T19" fmla="*/ 322 h 322"/>
                <a:gd name="T20" fmla="*/ 843 w 902"/>
                <a:gd name="T21" fmla="*/ 322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2" h="322">
                  <a:moveTo>
                    <a:pt x="118" y="205"/>
                  </a:moveTo>
                  <a:lnTo>
                    <a:pt x="784" y="205"/>
                  </a:lnTo>
                  <a:lnTo>
                    <a:pt x="784" y="118"/>
                  </a:lnTo>
                  <a:lnTo>
                    <a:pt x="118" y="118"/>
                  </a:lnTo>
                  <a:lnTo>
                    <a:pt x="118" y="205"/>
                  </a:lnTo>
                  <a:close/>
                  <a:moveTo>
                    <a:pt x="843" y="322"/>
                  </a:moveTo>
                  <a:lnTo>
                    <a:pt x="0" y="322"/>
                  </a:lnTo>
                  <a:lnTo>
                    <a:pt x="0" y="0"/>
                  </a:lnTo>
                  <a:lnTo>
                    <a:pt x="902" y="0"/>
                  </a:lnTo>
                  <a:lnTo>
                    <a:pt x="902" y="322"/>
                  </a:lnTo>
                  <a:lnTo>
                    <a:pt x="843" y="32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1200944" y="1652098"/>
              <a:ext cx="198437" cy="19050"/>
            </a:xfrm>
            <a:custGeom>
              <a:avLst/>
              <a:gdLst>
                <a:gd name="T0" fmla="*/ 57 w 1124"/>
                <a:gd name="T1" fmla="*/ 112 h 112"/>
                <a:gd name="T2" fmla="*/ 39 w 1124"/>
                <a:gd name="T3" fmla="*/ 110 h 112"/>
                <a:gd name="T4" fmla="*/ 24 w 1124"/>
                <a:gd name="T5" fmla="*/ 101 h 112"/>
                <a:gd name="T6" fmla="*/ 11 w 1124"/>
                <a:gd name="T7" fmla="*/ 90 h 112"/>
                <a:gd name="T8" fmla="*/ 4 w 1124"/>
                <a:gd name="T9" fmla="*/ 73 h 112"/>
                <a:gd name="T10" fmla="*/ 0 w 1124"/>
                <a:gd name="T11" fmla="*/ 55 h 112"/>
                <a:gd name="T12" fmla="*/ 4 w 1124"/>
                <a:gd name="T13" fmla="*/ 38 h 112"/>
                <a:gd name="T14" fmla="*/ 11 w 1124"/>
                <a:gd name="T15" fmla="*/ 22 h 112"/>
                <a:gd name="T16" fmla="*/ 24 w 1124"/>
                <a:gd name="T17" fmla="*/ 10 h 112"/>
                <a:gd name="T18" fmla="*/ 39 w 1124"/>
                <a:gd name="T19" fmla="*/ 2 h 112"/>
                <a:gd name="T20" fmla="*/ 57 w 1124"/>
                <a:gd name="T21" fmla="*/ 0 h 112"/>
                <a:gd name="T22" fmla="*/ 1067 w 1124"/>
                <a:gd name="T23" fmla="*/ 0 h 112"/>
                <a:gd name="T24" fmla="*/ 1085 w 1124"/>
                <a:gd name="T25" fmla="*/ 2 h 112"/>
                <a:gd name="T26" fmla="*/ 1100 w 1124"/>
                <a:gd name="T27" fmla="*/ 10 h 112"/>
                <a:gd name="T28" fmla="*/ 1113 w 1124"/>
                <a:gd name="T29" fmla="*/ 22 h 112"/>
                <a:gd name="T30" fmla="*/ 1120 w 1124"/>
                <a:gd name="T31" fmla="*/ 38 h 112"/>
                <a:gd name="T32" fmla="*/ 1124 w 1124"/>
                <a:gd name="T33" fmla="*/ 55 h 112"/>
                <a:gd name="T34" fmla="*/ 1120 w 1124"/>
                <a:gd name="T35" fmla="*/ 73 h 112"/>
                <a:gd name="T36" fmla="*/ 1113 w 1124"/>
                <a:gd name="T37" fmla="*/ 90 h 112"/>
                <a:gd name="T38" fmla="*/ 1100 w 1124"/>
                <a:gd name="T39" fmla="*/ 101 h 112"/>
                <a:gd name="T40" fmla="*/ 1085 w 1124"/>
                <a:gd name="T41" fmla="*/ 110 h 112"/>
                <a:gd name="T42" fmla="*/ 1067 w 1124"/>
                <a:gd name="T43" fmla="*/ 112 h 112"/>
                <a:gd name="T44" fmla="*/ 57 w 1124"/>
                <a:gd name="T4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4" h="112">
                  <a:moveTo>
                    <a:pt x="57" y="112"/>
                  </a:moveTo>
                  <a:lnTo>
                    <a:pt x="39" y="110"/>
                  </a:lnTo>
                  <a:lnTo>
                    <a:pt x="24" y="101"/>
                  </a:lnTo>
                  <a:lnTo>
                    <a:pt x="11" y="90"/>
                  </a:lnTo>
                  <a:lnTo>
                    <a:pt x="4" y="73"/>
                  </a:lnTo>
                  <a:lnTo>
                    <a:pt x="0" y="55"/>
                  </a:lnTo>
                  <a:lnTo>
                    <a:pt x="4" y="38"/>
                  </a:lnTo>
                  <a:lnTo>
                    <a:pt x="11" y="22"/>
                  </a:lnTo>
                  <a:lnTo>
                    <a:pt x="24" y="10"/>
                  </a:lnTo>
                  <a:lnTo>
                    <a:pt x="39" y="2"/>
                  </a:lnTo>
                  <a:lnTo>
                    <a:pt x="57" y="0"/>
                  </a:lnTo>
                  <a:lnTo>
                    <a:pt x="1067" y="0"/>
                  </a:lnTo>
                  <a:lnTo>
                    <a:pt x="1085" y="2"/>
                  </a:lnTo>
                  <a:lnTo>
                    <a:pt x="1100" y="10"/>
                  </a:lnTo>
                  <a:lnTo>
                    <a:pt x="1113" y="22"/>
                  </a:lnTo>
                  <a:lnTo>
                    <a:pt x="1120" y="38"/>
                  </a:lnTo>
                  <a:lnTo>
                    <a:pt x="1124" y="55"/>
                  </a:lnTo>
                  <a:lnTo>
                    <a:pt x="1120" y="73"/>
                  </a:lnTo>
                  <a:lnTo>
                    <a:pt x="1113" y="90"/>
                  </a:lnTo>
                  <a:lnTo>
                    <a:pt x="1100" y="101"/>
                  </a:lnTo>
                  <a:lnTo>
                    <a:pt x="1085" y="110"/>
                  </a:lnTo>
                  <a:lnTo>
                    <a:pt x="1067" y="112"/>
                  </a:lnTo>
                  <a:lnTo>
                    <a:pt x="57" y="11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1194594" y="1679085"/>
              <a:ext cx="173037" cy="107950"/>
            </a:xfrm>
            <a:custGeom>
              <a:avLst/>
              <a:gdLst>
                <a:gd name="T0" fmla="*/ 28 w 987"/>
                <a:gd name="T1" fmla="*/ 106 h 619"/>
                <a:gd name="T2" fmla="*/ 16 w 987"/>
                <a:gd name="T3" fmla="*/ 96 h 619"/>
                <a:gd name="T4" fmla="*/ 6 w 987"/>
                <a:gd name="T5" fmla="*/ 84 h 619"/>
                <a:gd name="T6" fmla="*/ 1 w 987"/>
                <a:gd name="T7" fmla="*/ 71 h 619"/>
                <a:gd name="T8" fmla="*/ 0 w 987"/>
                <a:gd name="T9" fmla="*/ 56 h 619"/>
                <a:gd name="T10" fmla="*/ 1 w 987"/>
                <a:gd name="T11" fmla="*/ 42 h 619"/>
                <a:gd name="T12" fmla="*/ 7 w 987"/>
                <a:gd name="T13" fmla="*/ 28 h 619"/>
                <a:gd name="T14" fmla="*/ 16 w 987"/>
                <a:gd name="T15" fmla="*/ 16 h 619"/>
                <a:gd name="T16" fmla="*/ 28 w 987"/>
                <a:gd name="T17" fmla="*/ 7 h 619"/>
                <a:gd name="T18" fmla="*/ 42 w 987"/>
                <a:gd name="T19" fmla="*/ 2 h 619"/>
                <a:gd name="T20" fmla="*/ 56 w 987"/>
                <a:gd name="T21" fmla="*/ 0 h 619"/>
                <a:gd name="T22" fmla="*/ 70 w 987"/>
                <a:gd name="T23" fmla="*/ 2 h 619"/>
                <a:gd name="T24" fmla="*/ 84 w 987"/>
                <a:gd name="T25" fmla="*/ 7 h 619"/>
                <a:gd name="T26" fmla="*/ 959 w 987"/>
                <a:gd name="T27" fmla="*/ 514 h 619"/>
                <a:gd name="T28" fmla="*/ 971 w 987"/>
                <a:gd name="T29" fmla="*/ 523 h 619"/>
                <a:gd name="T30" fmla="*/ 980 w 987"/>
                <a:gd name="T31" fmla="*/ 534 h 619"/>
                <a:gd name="T32" fmla="*/ 985 w 987"/>
                <a:gd name="T33" fmla="*/ 548 h 619"/>
                <a:gd name="T34" fmla="*/ 987 w 987"/>
                <a:gd name="T35" fmla="*/ 562 h 619"/>
                <a:gd name="T36" fmla="*/ 985 w 987"/>
                <a:gd name="T37" fmla="*/ 577 h 619"/>
                <a:gd name="T38" fmla="*/ 980 w 987"/>
                <a:gd name="T39" fmla="*/ 591 h 619"/>
                <a:gd name="T40" fmla="*/ 970 w 987"/>
                <a:gd name="T41" fmla="*/ 603 h 619"/>
                <a:gd name="T42" fmla="*/ 958 w 987"/>
                <a:gd name="T43" fmla="*/ 612 h 619"/>
                <a:gd name="T44" fmla="*/ 945 w 987"/>
                <a:gd name="T45" fmla="*/ 617 h 619"/>
                <a:gd name="T46" fmla="*/ 932 w 987"/>
                <a:gd name="T47" fmla="*/ 619 h 619"/>
                <a:gd name="T48" fmla="*/ 917 w 987"/>
                <a:gd name="T49" fmla="*/ 617 h 619"/>
                <a:gd name="T50" fmla="*/ 903 w 987"/>
                <a:gd name="T51" fmla="*/ 612 h 619"/>
                <a:gd name="T52" fmla="*/ 28 w 987"/>
                <a:gd name="T53" fmla="*/ 106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7" h="619">
                  <a:moveTo>
                    <a:pt x="28" y="106"/>
                  </a:moveTo>
                  <a:lnTo>
                    <a:pt x="16" y="96"/>
                  </a:lnTo>
                  <a:lnTo>
                    <a:pt x="6" y="84"/>
                  </a:lnTo>
                  <a:lnTo>
                    <a:pt x="1" y="71"/>
                  </a:lnTo>
                  <a:lnTo>
                    <a:pt x="0" y="56"/>
                  </a:lnTo>
                  <a:lnTo>
                    <a:pt x="1" y="42"/>
                  </a:lnTo>
                  <a:lnTo>
                    <a:pt x="7" y="28"/>
                  </a:lnTo>
                  <a:lnTo>
                    <a:pt x="16" y="16"/>
                  </a:lnTo>
                  <a:lnTo>
                    <a:pt x="28" y="7"/>
                  </a:lnTo>
                  <a:lnTo>
                    <a:pt x="42" y="2"/>
                  </a:lnTo>
                  <a:lnTo>
                    <a:pt x="56" y="0"/>
                  </a:lnTo>
                  <a:lnTo>
                    <a:pt x="70" y="2"/>
                  </a:lnTo>
                  <a:lnTo>
                    <a:pt x="84" y="7"/>
                  </a:lnTo>
                  <a:lnTo>
                    <a:pt x="959" y="514"/>
                  </a:lnTo>
                  <a:lnTo>
                    <a:pt x="971" y="523"/>
                  </a:lnTo>
                  <a:lnTo>
                    <a:pt x="980" y="534"/>
                  </a:lnTo>
                  <a:lnTo>
                    <a:pt x="985" y="548"/>
                  </a:lnTo>
                  <a:lnTo>
                    <a:pt x="987" y="562"/>
                  </a:lnTo>
                  <a:lnTo>
                    <a:pt x="985" y="577"/>
                  </a:lnTo>
                  <a:lnTo>
                    <a:pt x="980" y="591"/>
                  </a:lnTo>
                  <a:lnTo>
                    <a:pt x="970" y="603"/>
                  </a:lnTo>
                  <a:lnTo>
                    <a:pt x="958" y="612"/>
                  </a:lnTo>
                  <a:lnTo>
                    <a:pt x="945" y="617"/>
                  </a:lnTo>
                  <a:lnTo>
                    <a:pt x="932" y="619"/>
                  </a:lnTo>
                  <a:lnTo>
                    <a:pt x="917" y="617"/>
                  </a:lnTo>
                  <a:lnTo>
                    <a:pt x="903" y="612"/>
                  </a:lnTo>
                  <a:lnTo>
                    <a:pt x="28" y="10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46"/>
            <p:cNvSpPr>
              <a:spLocks/>
            </p:cNvSpPr>
            <p:nvPr/>
          </p:nvSpPr>
          <p:spPr bwMode="auto">
            <a:xfrm>
              <a:off x="1175544" y="1698135"/>
              <a:ext cx="106362" cy="171450"/>
            </a:xfrm>
            <a:custGeom>
              <a:avLst/>
              <a:gdLst>
                <a:gd name="T0" fmla="*/ 7 w 610"/>
                <a:gd name="T1" fmla="*/ 85 h 976"/>
                <a:gd name="T2" fmla="*/ 1 w 610"/>
                <a:gd name="T3" fmla="*/ 71 h 976"/>
                <a:gd name="T4" fmla="*/ 0 w 610"/>
                <a:gd name="T5" fmla="*/ 57 h 976"/>
                <a:gd name="T6" fmla="*/ 2 w 610"/>
                <a:gd name="T7" fmla="*/ 42 h 976"/>
                <a:gd name="T8" fmla="*/ 7 w 610"/>
                <a:gd name="T9" fmla="*/ 29 h 976"/>
                <a:gd name="T10" fmla="*/ 16 w 610"/>
                <a:gd name="T11" fmla="*/ 17 h 976"/>
                <a:gd name="T12" fmla="*/ 28 w 610"/>
                <a:gd name="T13" fmla="*/ 7 h 976"/>
                <a:gd name="T14" fmla="*/ 42 w 610"/>
                <a:gd name="T15" fmla="*/ 2 h 976"/>
                <a:gd name="T16" fmla="*/ 57 w 610"/>
                <a:gd name="T17" fmla="*/ 0 h 976"/>
                <a:gd name="T18" fmla="*/ 70 w 610"/>
                <a:gd name="T19" fmla="*/ 2 h 976"/>
                <a:gd name="T20" fmla="*/ 83 w 610"/>
                <a:gd name="T21" fmla="*/ 7 h 976"/>
                <a:gd name="T22" fmla="*/ 95 w 610"/>
                <a:gd name="T23" fmla="*/ 17 h 976"/>
                <a:gd name="T24" fmla="*/ 105 w 610"/>
                <a:gd name="T25" fmla="*/ 29 h 976"/>
                <a:gd name="T26" fmla="*/ 602 w 610"/>
                <a:gd name="T27" fmla="*/ 892 h 976"/>
                <a:gd name="T28" fmla="*/ 607 w 610"/>
                <a:gd name="T29" fmla="*/ 906 h 976"/>
                <a:gd name="T30" fmla="*/ 610 w 610"/>
                <a:gd name="T31" fmla="*/ 921 h 976"/>
                <a:gd name="T32" fmla="*/ 607 w 610"/>
                <a:gd name="T33" fmla="*/ 935 h 976"/>
                <a:gd name="T34" fmla="*/ 602 w 610"/>
                <a:gd name="T35" fmla="*/ 948 h 976"/>
                <a:gd name="T36" fmla="*/ 593 w 610"/>
                <a:gd name="T37" fmla="*/ 960 h 976"/>
                <a:gd name="T38" fmla="*/ 581 w 610"/>
                <a:gd name="T39" fmla="*/ 969 h 976"/>
                <a:gd name="T40" fmla="*/ 567 w 610"/>
                <a:gd name="T41" fmla="*/ 975 h 976"/>
                <a:gd name="T42" fmla="*/ 553 w 610"/>
                <a:gd name="T43" fmla="*/ 976 h 976"/>
                <a:gd name="T44" fmla="*/ 539 w 610"/>
                <a:gd name="T45" fmla="*/ 974 h 976"/>
                <a:gd name="T46" fmla="*/ 525 w 610"/>
                <a:gd name="T47" fmla="*/ 969 h 976"/>
                <a:gd name="T48" fmla="*/ 513 w 610"/>
                <a:gd name="T49" fmla="*/ 960 h 976"/>
                <a:gd name="T50" fmla="*/ 505 w 610"/>
                <a:gd name="T51" fmla="*/ 948 h 976"/>
                <a:gd name="T52" fmla="*/ 7 w 610"/>
                <a:gd name="T53" fmla="*/ 85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10" h="976">
                  <a:moveTo>
                    <a:pt x="7" y="85"/>
                  </a:moveTo>
                  <a:lnTo>
                    <a:pt x="1" y="71"/>
                  </a:lnTo>
                  <a:lnTo>
                    <a:pt x="0" y="57"/>
                  </a:lnTo>
                  <a:lnTo>
                    <a:pt x="2" y="42"/>
                  </a:lnTo>
                  <a:lnTo>
                    <a:pt x="7" y="29"/>
                  </a:lnTo>
                  <a:lnTo>
                    <a:pt x="16" y="17"/>
                  </a:lnTo>
                  <a:lnTo>
                    <a:pt x="28" y="7"/>
                  </a:lnTo>
                  <a:lnTo>
                    <a:pt x="42" y="2"/>
                  </a:lnTo>
                  <a:lnTo>
                    <a:pt x="57" y="0"/>
                  </a:lnTo>
                  <a:lnTo>
                    <a:pt x="70" y="2"/>
                  </a:lnTo>
                  <a:lnTo>
                    <a:pt x="83" y="7"/>
                  </a:lnTo>
                  <a:lnTo>
                    <a:pt x="95" y="17"/>
                  </a:lnTo>
                  <a:lnTo>
                    <a:pt x="105" y="29"/>
                  </a:lnTo>
                  <a:lnTo>
                    <a:pt x="602" y="892"/>
                  </a:lnTo>
                  <a:lnTo>
                    <a:pt x="607" y="906"/>
                  </a:lnTo>
                  <a:lnTo>
                    <a:pt x="610" y="921"/>
                  </a:lnTo>
                  <a:lnTo>
                    <a:pt x="607" y="935"/>
                  </a:lnTo>
                  <a:lnTo>
                    <a:pt x="602" y="948"/>
                  </a:lnTo>
                  <a:lnTo>
                    <a:pt x="593" y="960"/>
                  </a:lnTo>
                  <a:lnTo>
                    <a:pt x="581" y="969"/>
                  </a:lnTo>
                  <a:lnTo>
                    <a:pt x="567" y="975"/>
                  </a:lnTo>
                  <a:lnTo>
                    <a:pt x="553" y="976"/>
                  </a:lnTo>
                  <a:lnTo>
                    <a:pt x="539" y="974"/>
                  </a:lnTo>
                  <a:lnTo>
                    <a:pt x="525" y="969"/>
                  </a:lnTo>
                  <a:lnTo>
                    <a:pt x="513" y="960"/>
                  </a:lnTo>
                  <a:lnTo>
                    <a:pt x="505" y="948"/>
                  </a:lnTo>
                  <a:lnTo>
                    <a:pt x="7" y="8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1148557" y="1704485"/>
              <a:ext cx="19050" cy="198438"/>
            </a:xfrm>
            <a:custGeom>
              <a:avLst/>
              <a:gdLst>
                <a:gd name="T0" fmla="*/ 112 w 112"/>
                <a:gd name="T1" fmla="*/ 1068 h 1125"/>
                <a:gd name="T2" fmla="*/ 110 w 112"/>
                <a:gd name="T3" fmla="*/ 1087 h 1125"/>
                <a:gd name="T4" fmla="*/ 102 w 112"/>
                <a:gd name="T5" fmla="*/ 1102 h 1125"/>
                <a:gd name="T6" fmla="*/ 90 w 112"/>
                <a:gd name="T7" fmla="*/ 1114 h 1125"/>
                <a:gd name="T8" fmla="*/ 74 w 112"/>
                <a:gd name="T9" fmla="*/ 1122 h 1125"/>
                <a:gd name="T10" fmla="*/ 56 w 112"/>
                <a:gd name="T11" fmla="*/ 1125 h 1125"/>
                <a:gd name="T12" fmla="*/ 38 w 112"/>
                <a:gd name="T13" fmla="*/ 1122 h 1125"/>
                <a:gd name="T14" fmla="*/ 22 w 112"/>
                <a:gd name="T15" fmla="*/ 1114 h 1125"/>
                <a:gd name="T16" fmla="*/ 11 w 112"/>
                <a:gd name="T17" fmla="*/ 1102 h 1125"/>
                <a:gd name="T18" fmla="*/ 2 w 112"/>
                <a:gd name="T19" fmla="*/ 1087 h 1125"/>
                <a:gd name="T20" fmla="*/ 0 w 112"/>
                <a:gd name="T21" fmla="*/ 1068 h 1125"/>
                <a:gd name="T22" fmla="*/ 0 w 112"/>
                <a:gd name="T23" fmla="*/ 56 h 1125"/>
                <a:gd name="T24" fmla="*/ 2 w 112"/>
                <a:gd name="T25" fmla="*/ 38 h 1125"/>
                <a:gd name="T26" fmla="*/ 11 w 112"/>
                <a:gd name="T27" fmla="*/ 23 h 1125"/>
                <a:gd name="T28" fmla="*/ 22 w 112"/>
                <a:gd name="T29" fmla="*/ 10 h 1125"/>
                <a:gd name="T30" fmla="*/ 38 w 112"/>
                <a:gd name="T31" fmla="*/ 3 h 1125"/>
                <a:gd name="T32" fmla="*/ 56 w 112"/>
                <a:gd name="T33" fmla="*/ 0 h 1125"/>
                <a:gd name="T34" fmla="*/ 74 w 112"/>
                <a:gd name="T35" fmla="*/ 3 h 1125"/>
                <a:gd name="T36" fmla="*/ 90 w 112"/>
                <a:gd name="T37" fmla="*/ 10 h 1125"/>
                <a:gd name="T38" fmla="*/ 102 w 112"/>
                <a:gd name="T39" fmla="*/ 23 h 1125"/>
                <a:gd name="T40" fmla="*/ 110 w 112"/>
                <a:gd name="T41" fmla="*/ 38 h 1125"/>
                <a:gd name="T42" fmla="*/ 112 w 112"/>
                <a:gd name="T43" fmla="*/ 56 h 1125"/>
                <a:gd name="T44" fmla="*/ 112 w 112"/>
                <a:gd name="T45" fmla="*/ 1068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125">
                  <a:moveTo>
                    <a:pt x="112" y="1068"/>
                  </a:moveTo>
                  <a:lnTo>
                    <a:pt x="110" y="1087"/>
                  </a:lnTo>
                  <a:lnTo>
                    <a:pt x="102" y="1102"/>
                  </a:lnTo>
                  <a:lnTo>
                    <a:pt x="90" y="1114"/>
                  </a:lnTo>
                  <a:lnTo>
                    <a:pt x="74" y="1122"/>
                  </a:lnTo>
                  <a:lnTo>
                    <a:pt x="56" y="1125"/>
                  </a:lnTo>
                  <a:lnTo>
                    <a:pt x="38" y="1122"/>
                  </a:lnTo>
                  <a:lnTo>
                    <a:pt x="22" y="1114"/>
                  </a:lnTo>
                  <a:lnTo>
                    <a:pt x="11" y="1102"/>
                  </a:lnTo>
                  <a:lnTo>
                    <a:pt x="2" y="1087"/>
                  </a:lnTo>
                  <a:lnTo>
                    <a:pt x="0" y="106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11" y="23"/>
                  </a:lnTo>
                  <a:lnTo>
                    <a:pt x="22" y="10"/>
                  </a:lnTo>
                  <a:lnTo>
                    <a:pt x="38" y="3"/>
                  </a:lnTo>
                  <a:lnTo>
                    <a:pt x="56" y="0"/>
                  </a:lnTo>
                  <a:lnTo>
                    <a:pt x="74" y="3"/>
                  </a:lnTo>
                  <a:lnTo>
                    <a:pt x="90" y="10"/>
                  </a:lnTo>
                  <a:lnTo>
                    <a:pt x="102" y="23"/>
                  </a:lnTo>
                  <a:lnTo>
                    <a:pt x="110" y="38"/>
                  </a:lnTo>
                  <a:lnTo>
                    <a:pt x="112" y="56"/>
                  </a:lnTo>
                  <a:lnTo>
                    <a:pt x="112" y="106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4" name="Группа 213"/>
          <p:cNvGrpSpPr/>
          <p:nvPr/>
        </p:nvGrpSpPr>
        <p:grpSpPr>
          <a:xfrm>
            <a:off x="8062694" y="1658448"/>
            <a:ext cx="612775" cy="612775"/>
            <a:chOff x="8062694" y="1658448"/>
            <a:chExt cx="612775" cy="612775"/>
          </a:xfrm>
        </p:grpSpPr>
        <p:sp>
          <p:nvSpPr>
            <p:cNvPr id="110" name="Freeform 62"/>
            <p:cNvSpPr>
              <a:spLocks noEditPoints="1"/>
            </p:cNvSpPr>
            <p:nvPr/>
          </p:nvSpPr>
          <p:spPr bwMode="auto">
            <a:xfrm>
              <a:off x="8062694" y="1658448"/>
              <a:ext cx="612775" cy="612775"/>
            </a:xfrm>
            <a:custGeom>
              <a:avLst/>
              <a:gdLst>
                <a:gd name="T0" fmla="*/ 1272 w 3472"/>
                <a:gd name="T1" fmla="*/ 3180 h 3472"/>
                <a:gd name="T2" fmla="*/ 1200 w 3472"/>
                <a:gd name="T3" fmla="*/ 3142 h 3472"/>
                <a:gd name="T4" fmla="*/ 1628 w 3472"/>
                <a:gd name="T5" fmla="*/ 2819 h 3472"/>
                <a:gd name="T6" fmla="*/ 1939 w 3472"/>
                <a:gd name="T7" fmla="*/ 2758 h 3472"/>
                <a:gd name="T8" fmla="*/ 1859 w 3472"/>
                <a:gd name="T9" fmla="*/ 2741 h 3472"/>
                <a:gd name="T10" fmla="*/ 1877 w 3472"/>
                <a:gd name="T11" fmla="*/ 2661 h 3472"/>
                <a:gd name="T12" fmla="*/ 1432 w 3472"/>
                <a:gd name="T13" fmla="*/ 2392 h 3472"/>
                <a:gd name="T14" fmla="*/ 1390 w 3472"/>
                <a:gd name="T15" fmla="*/ 2323 h 3472"/>
                <a:gd name="T16" fmla="*/ 1504 w 3472"/>
                <a:gd name="T17" fmla="*/ 1389 h 3472"/>
                <a:gd name="T18" fmla="*/ 2057 w 3472"/>
                <a:gd name="T19" fmla="*/ 2001 h 3472"/>
                <a:gd name="T20" fmla="*/ 1873 w 3472"/>
                <a:gd name="T21" fmla="*/ 2071 h 3472"/>
                <a:gd name="T22" fmla="*/ 1867 w 3472"/>
                <a:gd name="T23" fmla="*/ 1989 h 3472"/>
                <a:gd name="T24" fmla="*/ 1968 w 3472"/>
                <a:gd name="T25" fmla="*/ 1389 h 3472"/>
                <a:gd name="T26" fmla="*/ 231 w 3472"/>
                <a:gd name="T27" fmla="*/ 1041 h 3472"/>
                <a:gd name="T28" fmla="*/ 119 w 3472"/>
                <a:gd name="T29" fmla="*/ 1130 h 3472"/>
                <a:gd name="T30" fmla="*/ 180 w 3472"/>
                <a:gd name="T31" fmla="*/ 1261 h 3472"/>
                <a:gd name="T32" fmla="*/ 2789 w 3472"/>
                <a:gd name="T33" fmla="*/ 1181 h 3472"/>
                <a:gd name="T34" fmla="*/ 2882 w 3472"/>
                <a:gd name="T35" fmla="*/ 1181 h 3472"/>
                <a:gd name="T36" fmla="*/ 3350 w 3472"/>
                <a:gd name="T37" fmla="*/ 1326 h 3472"/>
                <a:gd name="T38" fmla="*/ 3335 w 3472"/>
                <a:gd name="T39" fmla="*/ 834 h 3472"/>
                <a:gd name="T40" fmla="*/ 3281 w 3472"/>
                <a:gd name="T41" fmla="*/ 572 h 3472"/>
                <a:gd name="T42" fmla="*/ 3151 w 3472"/>
                <a:gd name="T43" fmla="*/ 263 h 3472"/>
                <a:gd name="T44" fmla="*/ 3075 w 3472"/>
                <a:gd name="T45" fmla="*/ 0 h 3472"/>
                <a:gd name="T46" fmla="*/ 3134 w 3472"/>
                <a:gd name="T47" fmla="*/ 42 h 3472"/>
                <a:gd name="T48" fmla="*/ 3240 w 3472"/>
                <a:gd name="T49" fmla="*/ 183 h 3472"/>
                <a:gd name="T50" fmla="*/ 3366 w 3472"/>
                <a:gd name="T51" fmla="*/ 455 h 3472"/>
                <a:gd name="T52" fmla="*/ 3457 w 3472"/>
                <a:gd name="T53" fmla="*/ 881 h 3472"/>
                <a:gd name="T54" fmla="*/ 3458 w 3472"/>
                <a:gd name="T55" fmla="*/ 1431 h 3472"/>
                <a:gd name="T56" fmla="*/ 3368 w 3472"/>
                <a:gd name="T57" fmla="*/ 1853 h 3472"/>
                <a:gd name="T58" fmla="*/ 3243 w 3472"/>
                <a:gd name="T59" fmla="*/ 2127 h 3472"/>
                <a:gd name="T60" fmla="*/ 3136 w 3472"/>
                <a:gd name="T61" fmla="*/ 2269 h 3472"/>
                <a:gd name="T62" fmla="*/ 3084 w 3472"/>
                <a:gd name="T63" fmla="*/ 3121 h 3472"/>
                <a:gd name="T64" fmla="*/ 3008 w 3472"/>
                <a:gd name="T65" fmla="*/ 3066 h 3472"/>
                <a:gd name="T66" fmla="*/ 2780 w 3472"/>
                <a:gd name="T67" fmla="*/ 1544 h 3472"/>
                <a:gd name="T68" fmla="*/ 2869 w 3472"/>
                <a:gd name="T69" fmla="*/ 1515 h 3472"/>
                <a:gd name="T70" fmla="*/ 3091 w 3472"/>
                <a:gd name="T71" fmla="*/ 2141 h 3472"/>
                <a:gd name="T72" fmla="*/ 3217 w 3472"/>
                <a:gd name="T73" fmla="*/ 1919 h 3472"/>
                <a:gd name="T74" fmla="*/ 2824 w 3472"/>
                <a:gd name="T75" fmla="*/ 1389 h 3472"/>
                <a:gd name="T76" fmla="*/ 2754 w 3472"/>
                <a:gd name="T77" fmla="*/ 3251 h 3472"/>
                <a:gd name="T78" fmla="*/ 2766 w 3472"/>
                <a:gd name="T79" fmla="*/ 3448 h 3472"/>
                <a:gd name="T80" fmla="*/ 2673 w 3472"/>
                <a:gd name="T81" fmla="*/ 3448 h 3472"/>
                <a:gd name="T82" fmla="*/ 807 w 3472"/>
                <a:gd name="T83" fmla="*/ 3431 h 3472"/>
                <a:gd name="T84" fmla="*/ 718 w 3472"/>
                <a:gd name="T85" fmla="*/ 3460 h 3472"/>
                <a:gd name="T86" fmla="*/ 705 w 3472"/>
                <a:gd name="T87" fmla="*/ 3264 h 3472"/>
                <a:gd name="T88" fmla="*/ 1389 w 3472"/>
                <a:gd name="T89" fmla="*/ 1389 h 3472"/>
                <a:gd name="T90" fmla="*/ 423 w 3472"/>
                <a:gd name="T91" fmla="*/ 1964 h 3472"/>
                <a:gd name="T92" fmla="*/ 636 w 3472"/>
                <a:gd name="T93" fmla="*/ 1967 h 3472"/>
                <a:gd name="T94" fmla="*/ 582 w 3472"/>
                <a:gd name="T95" fmla="*/ 1891 h 3472"/>
                <a:gd name="T96" fmla="*/ 771 w 3472"/>
                <a:gd name="T97" fmla="*/ 1854 h 3472"/>
                <a:gd name="T98" fmla="*/ 807 w 3472"/>
                <a:gd name="T99" fmla="*/ 2274 h 3472"/>
                <a:gd name="T100" fmla="*/ 40 w 3472"/>
                <a:gd name="T101" fmla="*/ 2311 h 3472"/>
                <a:gd name="T102" fmla="*/ 3 w 3472"/>
                <a:gd name="T103" fmla="*/ 1891 h 3472"/>
                <a:gd name="T104" fmla="*/ 347 w 3472"/>
                <a:gd name="T105" fmla="*/ 1389 h 3472"/>
                <a:gd name="T106" fmla="*/ 68 w 3472"/>
                <a:gd name="T107" fmla="*/ 1320 h 3472"/>
                <a:gd name="T108" fmla="*/ 3 w 3472"/>
                <a:gd name="T109" fmla="*/ 1119 h 3472"/>
                <a:gd name="T110" fmla="*/ 126 w 3472"/>
                <a:gd name="T111" fmla="*/ 951 h 3472"/>
                <a:gd name="T112" fmla="*/ 2779 w 3472"/>
                <a:gd name="T113" fmla="*/ 388 h 3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72" h="3472">
                  <a:moveTo>
                    <a:pt x="1250" y="2578"/>
                  </a:moveTo>
                  <a:lnTo>
                    <a:pt x="1061" y="3240"/>
                  </a:lnTo>
                  <a:lnTo>
                    <a:pt x="2290" y="3240"/>
                  </a:lnTo>
                  <a:lnTo>
                    <a:pt x="1735" y="2888"/>
                  </a:lnTo>
                  <a:lnTo>
                    <a:pt x="1287" y="3174"/>
                  </a:lnTo>
                  <a:lnTo>
                    <a:pt x="1272" y="3180"/>
                  </a:lnTo>
                  <a:lnTo>
                    <a:pt x="1256" y="3182"/>
                  </a:lnTo>
                  <a:lnTo>
                    <a:pt x="1241" y="3181"/>
                  </a:lnTo>
                  <a:lnTo>
                    <a:pt x="1228" y="3176"/>
                  </a:lnTo>
                  <a:lnTo>
                    <a:pt x="1216" y="3168"/>
                  </a:lnTo>
                  <a:lnTo>
                    <a:pt x="1207" y="3156"/>
                  </a:lnTo>
                  <a:lnTo>
                    <a:pt x="1200" y="3142"/>
                  </a:lnTo>
                  <a:lnTo>
                    <a:pt x="1198" y="3127"/>
                  </a:lnTo>
                  <a:lnTo>
                    <a:pt x="1199" y="3113"/>
                  </a:lnTo>
                  <a:lnTo>
                    <a:pt x="1204" y="3099"/>
                  </a:lnTo>
                  <a:lnTo>
                    <a:pt x="1213" y="3086"/>
                  </a:lnTo>
                  <a:lnTo>
                    <a:pt x="1224" y="3076"/>
                  </a:lnTo>
                  <a:lnTo>
                    <a:pt x="1628" y="2819"/>
                  </a:lnTo>
                  <a:lnTo>
                    <a:pt x="1250" y="2578"/>
                  </a:lnTo>
                  <a:close/>
                  <a:moveTo>
                    <a:pt x="1414" y="2001"/>
                  </a:moveTo>
                  <a:lnTo>
                    <a:pt x="1283" y="2462"/>
                  </a:lnTo>
                  <a:lnTo>
                    <a:pt x="2391" y="3168"/>
                  </a:lnTo>
                  <a:lnTo>
                    <a:pt x="2222" y="2578"/>
                  </a:lnTo>
                  <a:lnTo>
                    <a:pt x="1939" y="2758"/>
                  </a:lnTo>
                  <a:lnTo>
                    <a:pt x="1924" y="2765"/>
                  </a:lnTo>
                  <a:lnTo>
                    <a:pt x="1908" y="2767"/>
                  </a:lnTo>
                  <a:lnTo>
                    <a:pt x="1894" y="2765"/>
                  </a:lnTo>
                  <a:lnTo>
                    <a:pt x="1881" y="2760"/>
                  </a:lnTo>
                  <a:lnTo>
                    <a:pt x="1869" y="2753"/>
                  </a:lnTo>
                  <a:lnTo>
                    <a:pt x="1859" y="2741"/>
                  </a:lnTo>
                  <a:lnTo>
                    <a:pt x="1853" y="2726"/>
                  </a:lnTo>
                  <a:lnTo>
                    <a:pt x="1850" y="2711"/>
                  </a:lnTo>
                  <a:lnTo>
                    <a:pt x="1851" y="2697"/>
                  </a:lnTo>
                  <a:lnTo>
                    <a:pt x="1857" y="2683"/>
                  </a:lnTo>
                  <a:lnTo>
                    <a:pt x="1865" y="2670"/>
                  </a:lnTo>
                  <a:lnTo>
                    <a:pt x="1877" y="2661"/>
                  </a:lnTo>
                  <a:lnTo>
                    <a:pt x="2150" y="2487"/>
                  </a:lnTo>
                  <a:lnTo>
                    <a:pt x="1735" y="2213"/>
                  </a:lnTo>
                  <a:lnTo>
                    <a:pt x="1479" y="2383"/>
                  </a:lnTo>
                  <a:lnTo>
                    <a:pt x="1463" y="2390"/>
                  </a:lnTo>
                  <a:lnTo>
                    <a:pt x="1446" y="2393"/>
                  </a:lnTo>
                  <a:lnTo>
                    <a:pt x="1432" y="2392"/>
                  </a:lnTo>
                  <a:lnTo>
                    <a:pt x="1420" y="2386"/>
                  </a:lnTo>
                  <a:lnTo>
                    <a:pt x="1408" y="2378"/>
                  </a:lnTo>
                  <a:lnTo>
                    <a:pt x="1399" y="2367"/>
                  </a:lnTo>
                  <a:lnTo>
                    <a:pt x="1391" y="2352"/>
                  </a:lnTo>
                  <a:lnTo>
                    <a:pt x="1389" y="2338"/>
                  </a:lnTo>
                  <a:lnTo>
                    <a:pt x="1390" y="2323"/>
                  </a:lnTo>
                  <a:lnTo>
                    <a:pt x="1394" y="2309"/>
                  </a:lnTo>
                  <a:lnTo>
                    <a:pt x="1403" y="2297"/>
                  </a:lnTo>
                  <a:lnTo>
                    <a:pt x="1414" y="2287"/>
                  </a:lnTo>
                  <a:lnTo>
                    <a:pt x="1631" y="2143"/>
                  </a:lnTo>
                  <a:lnTo>
                    <a:pt x="1414" y="2001"/>
                  </a:lnTo>
                  <a:close/>
                  <a:moveTo>
                    <a:pt x="1504" y="1389"/>
                  </a:moveTo>
                  <a:lnTo>
                    <a:pt x="1504" y="1678"/>
                  </a:lnTo>
                  <a:lnTo>
                    <a:pt x="1504" y="1685"/>
                  </a:lnTo>
                  <a:lnTo>
                    <a:pt x="1502" y="1694"/>
                  </a:lnTo>
                  <a:lnTo>
                    <a:pt x="1447" y="1884"/>
                  </a:lnTo>
                  <a:lnTo>
                    <a:pt x="2158" y="2354"/>
                  </a:lnTo>
                  <a:lnTo>
                    <a:pt x="2057" y="2001"/>
                  </a:lnTo>
                  <a:lnTo>
                    <a:pt x="1943" y="2076"/>
                  </a:lnTo>
                  <a:lnTo>
                    <a:pt x="1927" y="2083"/>
                  </a:lnTo>
                  <a:lnTo>
                    <a:pt x="1912" y="2085"/>
                  </a:lnTo>
                  <a:lnTo>
                    <a:pt x="1898" y="2084"/>
                  </a:lnTo>
                  <a:lnTo>
                    <a:pt x="1884" y="2079"/>
                  </a:lnTo>
                  <a:lnTo>
                    <a:pt x="1873" y="2071"/>
                  </a:lnTo>
                  <a:lnTo>
                    <a:pt x="1863" y="2060"/>
                  </a:lnTo>
                  <a:lnTo>
                    <a:pt x="1857" y="2045"/>
                  </a:lnTo>
                  <a:lnTo>
                    <a:pt x="1854" y="2032"/>
                  </a:lnTo>
                  <a:lnTo>
                    <a:pt x="1855" y="2017"/>
                  </a:lnTo>
                  <a:lnTo>
                    <a:pt x="1860" y="2002"/>
                  </a:lnTo>
                  <a:lnTo>
                    <a:pt x="1867" y="1989"/>
                  </a:lnTo>
                  <a:lnTo>
                    <a:pt x="1880" y="1980"/>
                  </a:lnTo>
                  <a:lnTo>
                    <a:pt x="2024" y="1884"/>
                  </a:lnTo>
                  <a:lnTo>
                    <a:pt x="1970" y="1694"/>
                  </a:lnTo>
                  <a:lnTo>
                    <a:pt x="1968" y="1685"/>
                  </a:lnTo>
                  <a:lnTo>
                    <a:pt x="1968" y="1678"/>
                  </a:lnTo>
                  <a:lnTo>
                    <a:pt x="1968" y="1389"/>
                  </a:lnTo>
                  <a:lnTo>
                    <a:pt x="1504" y="1389"/>
                  </a:lnTo>
                  <a:close/>
                  <a:moveTo>
                    <a:pt x="3335" y="834"/>
                  </a:moveTo>
                  <a:lnTo>
                    <a:pt x="2857" y="1037"/>
                  </a:lnTo>
                  <a:lnTo>
                    <a:pt x="2847" y="1040"/>
                  </a:lnTo>
                  <a:lnTo>
                    <a:pt x="2835" y="1041"/>
                  </a:lnTo>
                  <a:lnTo>
                    <a:pt x="231" y="1041"/>
                  </a:lnTo>
                  <a:lnTo>
                    <a:pt x="205" y="1044"/>
                  </a:lnTo>
                  <a:lnTo>
                    <a:pt x="180" y="1053"/>
                  </a:lnTo>
                  <a:lnTo>
                    <a:pt x="159" y="1067"/>
                  </a:lnTo>
                  <a:lnTo>
                    <a:pt x="141" y="1085"/>
                  </a:lnTo>
                  <a:lnTo>
                    <a:pt x="128" y="1106"/>
                  </a:lnTo>
                  <a:lnTo>
                    <a:pt x="119" y="1130"/>
                  </a:lnTo>
                  <a:lnTo>
                    <a:pt x="116" y="1156"/>
                  </a:lnTo>
                  <a:lnTo>
                    <a:pt x="119" y="1184"/>
                  </a:lnTo>
                  <a:lnTo>
                    <a:pt x="128" y="1208"/>
                  </a:lnTo>
                  <a:lnTo>
                    <a:pt x="141" y="1229"/>
                  </a:lnTo>
                  <a:lnTo>
                    <a:pt x="159" y="1247"/>
                  </a:lnTo>
                  <a:lnTo>
                    <a:pt x="180" y="1261"/>
                  </a:lnTo>
                  <a:lnTo>
                    <a:pt x="205" y="1269"/>
                  </a:lnTo>
                  <a:lnTo>
                    <a:pt x="231" y="1272"/>
                  </a:lnTo>
                  <a:lnTo>
                    <a:pt x="2777" y="1272"/>
                  </a:lnTo>
                  <a:lnTo>
                    <a:pt x="2777" y="1214"/>
                  </a:lnTo>
                  <a:lnTo>
                    <a:pt x="2780" y="1196"/>
                  </a:lnTo>
                  <a:lnTo>
                    <a:pt x="2789" y="1181"/>
                  </a:lnTo>
                  <a:lnTo>
                    <a:pt x="2800" y="1168"/>
                  </a:lnTo>
                  <a:lnTo>
                    <a:pt x="2817" y="1159"/>
                  </a:lnTo>
                  <a:lnTo>
                    <a:pt x="2835" y="1156"/>
                  </a:lnTo>
                  <a:lnTo>
                    <a:pt x="2853" y="1159"/>
                  </a:lnTo>
                  <a:lnTo>
                    <a:pt x="2869" y="1168"/>
                  </a:lnTo>
                  <a:lnTo>
                    <a:pt x="2882" y="1181"/>
                  </a:lnTo>
                  <a:lnTo>
                    <a:pt x="2890" y="1196"/>
                  </a:lnTo>
                  <a:lnTo>
                    <a:pt x="2893" y="1214"/>
                  </a:lnTo>
                  <a:lnTo>
                    <a:pt x="2893" y="1292"/>
                  </a:lnTo>
                  <a:lnTo>
                    <a:pt x="3335" y="1479"/>
                  </a:lnTo>
                  <a:lnTo>
                    <a:pt x="3343" y="1405"/>
                  </a:lnTo>
                  <a:lnTo>
                    <a:pt x="3350" y="1326"/>
                  </a:lnTo>
                  <a:lnTo>
                    <a:pt x="3355" y="1244"/>
                  </a:lnTo>
                  <a:lnTo>
                    <a:pt x="3356" y="1156"/>
                  </a:lnTo>
                  <a:lnTo>
                    <a:pt x="3355" y="1070"/>
                  </a:lnTo>
                  <a:lnTo>
                    <a:pt x="3350" y="987"/>
                  </a:lnTo>
                  <a:lnTo>
                    <a:pt x="3343" y="908"/>
                  </a:lnTo>
                  <a:lnTo>
                    <a:pt x="3335" y="834"/>
                  </a:lnTo>
                  <a:close/>
                  <a:moveTo>
                    <a:pt x="3074" y="150"/>
                  </a:moveTo>
                  <a:lnTo>
                    <a:pt x="2893" y="423"/>
                  </a:lnTo>
                  <a:lnTo>
                    <a:pt x="2893" y="896"/>
                  </a:lnTo>
                  <a:lnTo>
                    <a:pt x="3316" y="717"/>
                  </a:lnTo>
                  <a:lnTo>
                    <a:pt x="3299" y="642"/>
                  </a:lnTo>
                  <a:lnTo>
                    <a:pt x="3281" y="572"/>
                  </a:lnTo>
                  <a:lnTo>
                    <a:pt x="3261" y="508"/>
                  </a:lnTo>
                  <a:lnTo>
                    <a:pt x="3240" y="449"/>
                  </a:lnTo>
                  <a:lnTo>
                    <a:pt x="3217" y="395"/>
                  </a:lnTo>
                  <a:lnTo>
                    <a:pt x="3195" y="347"/>
                  </a:lnTo>
                  <a:lnTo>
                    <a:pt x="3173" y="302"/>
                  </a:lnTo>
                  <a:lnTo>
                    <a:pt x="3151" y="263"/>
                  </a:lnTo>
                  <a:lnTo>
                    <a:pt x="3130" y="228"/>
                  </a:lnTo>
                  <a:lnTo>
                    <a:pt x="3110" y="198"/>
                  </a:lnTo>
                  <a:lnTo>
                    <a:pt x="3091" y="172"/>
                  </a:lnTo>
                  <a:lnTo>
                    <a:pt x="3074" y="150"/>
                  </a:lnTo>
                  <a:close/>
                  <a:moveTo>
                    <a:pt x="3058" y="0"/>
                  </a:moveTo>
                  <a:lnTo>
                    <a:pt x="3075" y="0"/>
                  </a:lnTo>
                  <a:lnTo>
                    <a:pt x="3090" y="4"/>
                  </a:lnTo>
                  <a:lnTo>
                    <a:pt x="3103" y="13"/>
                  </a:lnTo>
                  <a:lnTo>
                    <a:pt x="3107" y="16"/>
                  </a:lnTo>
                  <a:lnTo>
                    <a:pt x="3113" y="21"/>
                  </a:lnTo>
                  <a:lnTo>
                    <a:pt x="3122" y="30"/>
                  </a:lnTo>
                  <a:lnTo>
                    <a:pt x="3134" y="42"/>
                  </a:lnTo>
                  <a:lnTo>
                    <a:pt x="3148" y="57"/>
                  </a:lnTo>
                  <a:lnTo>
                    <a:pt x="3164" y="75"/>
                  </a:lnTo>
                  <a:lnTo>
                    <a:pt x="3180" y="97"/>
                  </a:lnTo>
                  <a:lnTo>
                    <a:pt x="3199" y="122"/>
                  </a:lnTo>
                  <a:lnTo>
                    <a:pt x="3218" y="150"/>
                  </a:lnTo>
                  <a:lnTo>
                    <a:pt x="3240" y="183"/>
                  </a:lnTo>
                  <a:lnTo>
                    <a:pt x="3261" y="219"/>
                  </a:lnTo>
                  <a:lnTo>
                    <a:pt x="3283" y="258"/>
                  </a:lnTo>
                  <a:lnTo>
                    <a:pt x="3304" y="301"/>
                  </a:lnTo>
                  <a:lnTo>
                    <a:pt x="3325" y="349"/>
                  </a:lnTo>
                  <a:lnTo>
                    <a:pt x="3346" y="400"/>
                  </a:lnTo>
                  <a:lnTo>
                    <a:pt x="3366" y="455"/>
                  </a:lnTo>
                  <a:lnTo>
                    <a:pt x="3386" y="515"/>
                  </a:lnTo>
                  <a:lnTo>
                    <a:pt x="3404" y="580"/>
                  </a:lnTo>
                  <a:lnTo>
                    <a:pt x="3420" y="648"/>
                  </a:lnTo>
                  <a:lnTo>
                    <a:pt x="3435" y="721"/>
                  </a:lnTo>
                  <a:lnTo>
                    <a:pt x="3448" y="798"/>
                  </a:lnTo>
                  <a:lnTo>
                    <a:pt x="3457" y="881"/>
                  </a:lnTo>
                  <a:lnTo>
                    <a:pt x="3465" y="968"/>
                  </a:lnTo>
                  <a:lnTo>
                    <a:pt x="3470" y="1060"/>
                  </a:lnTo>
                  <a:lnTo>
                    <a:pt x="3472" y="1156"/>
                  </a:lnTo>
                  <a:lnTo>
                    <a:pt x="3470" y="1252"/>
                  </a:lnTo>
                  <a:lnTo>
                    <a:pt x="3465" y="1344"/>
                  </a:lnTo>
                  <a:lnTo>
                    <a:pt x="3458" y="1431"/>
                  </a:lnTo>
                  <a:lnTo>
                    <a:pt x="3448" y="1512"/>
                  </a:lnTo>
                  <a:lnTo>
                    <a:pt x="3435" y="1589"/>
                  </a:lnTo>
                  <a:lnTo>
                    <a:pt x="3421" y="1662"/>
                  </a:lnTo>
                  <a:lnTo>
                    <a:pt x="3404" y="1730"/>
                  </a:lnTo>
                  <a:lnTo>
                    <a:pt x="3387" y="1794"/>
                  </a:lnTo>
                  <a:lnTo>
                    <a:pt x="3368" y="1853"/>
                  </a:lnTo>
                  <a:lnTo>
                    <a:pt x="3348" y="1909"/>
                  </a:lnTo>
                  <a:lnTo>
                    <a:pt x="3327" y="1961"/>
                  </a:lnTo>
                  <a:lnTo>
                    <a:pt x="3306" y="2007"/>
                  </a:lnTo>
                  <a:lnTo>
                    <a:pt x="3285" y="2052"/>
                  </a:lnTo>
                  <a:lnTo>
                    <a:pt x="3264" y="2091"/>
                  </a:lnTo>
                  <a:lnTo>
                    <a:pt x="3243" y="2127"/>
                  </a:lnTo>
                  <a:lnTo>
                    <a:pt x="3222" y="2159"/>
                  </a:lnTo>
                  <a:lnTo>
                    <a:pt x="3202" y="2188"/>
                  </a:lnTo>
                  <a:lnTo>
                    <a:pt x="3184" y="2213"/>
                  </a:lnTo>
                  <a:lnTo>
                    <a:pt x="3166" y="2235"/>
                  </a:lnTo>
                  <a:lnTo>
                    <a:pt x="3150" y="2253"/>
                  </a:lnTo>
                  <a:lnTo>
                    <a:pt x="3136" y="2269"/>
                  </a:lnTo>
                  <a:lnTo>
                    <a:pt x="3125" y="2282"/>
                  </a:lnTo>
                  <a:lnTo>
                    <a:pt x="3125" y="3066"/>
                  </a:lnTo>
                  <a:lnTo>
                    <a:pt x="3121" y="3085"/>
                  </a:lnTo>
                  <a:lnTo>
                    <a:pt x="3113" y="3101"/>
                  </a:lnTo>
                  <a:lnTo>
                    <a:pt x="3100" y="3114"/>
                  </a:lnTo>
                  <a:lnTo>
                    <a:pt x="3084" y="3121"/>
                  </a:lnTo>
                  <a:lnTo>
                    <a:pt x="3066" y="3124"/>
                  </a:lnTo>
                  <a:lnTo>
                    <a:pt x="3049" y="3121"/>
                  </a:lnTo>
                  <a:lnTo>
                    <a:pt x="3033" y="3114"/>
                  </a:lnTo>
                  <a:lnTo>
                    <a:pt x="3020" y="3101"/>
                  </a:lnTo>
                  <a:lnTo>
                    <a:pt x="3012" y="3085"/>
                  </a:lnTo>
                  <a:lnTo>
                    <a:pt x="3008" y="3066"/>
                  </a:lnTo>
                  <a:lnTo>
                    <a:pt x="3008" y="2274"/>
                  </a:lnTo>
                  <a:lnTo>
                    <a:pt x="2787" y="1941"/>
                  </a:lnTo>
                  <a:lnTo>
                    <a:pt x="2779" y="1926"/>
                  </a:lnTo>
                  <a:lnTo>
                    <a:pt x="2777" y="1909"/>
                  </a:lnTo>
                  <a:lnTo>
                    <a:pt x="2777" y="1562"/>
                  </a:lnTo>
                  <a:lnTo>
                    <a:pt x="2780" y="1544"/>
                  </a:lnTo>
                  <a:lnTo>
                    <a:pt x="2789" y="1528"/>
                  </a:lnTo>
                  <a:lnTo>
                    <a:pt x="2800" y="1515"/>
                  </a:lnTo>
                  <a:lnTo>
                    <a:pt x="2817" y="1507"/>
                  </a:lnTo>
                  <a:lnTo>
                    <a:pt x="2835" y="1504"/>
                  </a:lnTo>
                  <a:lnTo>
                    <a:pt x="2853" y="1507"/>
                  </a:lnTo>
                  <a:lnTo>
                    <a:pt x="2869" y="1515"/>
                  </a:lnTo>
                  <a:lnTo>
                    <a:pt x="2882" y="1528"/>
                  </a:lnTo>
                  <a:lnTo>
                    <a:pt x="2890" y="1544"/>
                  </a:lnTo>
                  <a:lnTo>
                    <a:pt x="2893" y="1562"/>
                  </a:lnTo>
                  <a:lnTo>
                    <a:pt x="2893" y="1891"/>
                  </a:lnTo>
                  <a:lnTo>
                    <a:pt x="3074" y="2164"/>
                  </a:lnTo>
                  <a:lnTo>
                    <a:pt x="3091" y="2141"/>
                  </a:lnTo>
                  <a:lnTo>
                    <a:pt x="3110" y="2116"/>
                  </a:lnTo>
                  <a:lnTo>
                    <a:pt x="3130" y="2085"/>
                  </a:lnTo>
                  <a:lnTo>
                    <a:pt x="3151" y="2051"/>
                  </a:lnTo>
                  <a:lnTo>
                    <a:pt x="3173" y="2011"/>
                  </a:lnTo>
                  <a:lnTo>
                    <a:pt x="3195" y="1967"/>
                  </a:lnTo>
                  <a:lnTo>
                    <a:pt x="3217" y="1919"/>
                  </a:lnTo>
                  <a:lnTo>
                    <a:pt x="3240" y="1865"/>
                  </a:lnTo>
                  <a:lnTo>
                    <a:pt x="3261" y="1806"/>
                  </a:lnTo>
                  <a:lnTo>
                    <a:pt x="3281" y="1741"/>
                  </a:lnTo>
                  <a:lnTo>
                    <a:pt x="3299" y="1672"/>
                  </a:lnTo>
                  <a:lnTo>
                    <a:pt x="3316" y="1597"/>
                  </a:lnTo>
                  <a:lnTo>
                    <a:pt x="2824" y="1389"/>
                  </a:lnTo>
                  <a:lnTo>
                    <a:pt x="2083" y="1389"/>
                  </a:lnTo>
                  <a:lnTo>
                    <a:pt x="2083" y="1669"/>
                  </a:lnTo>
                  <a:lnTo>
                    <a:pt x="2531" y="3240"/>
                  </a:lnTo>
                  <a:lnTo>
                    <a:pt x="2719" y="3240"/>
                  </a:lnTo>
                  <a:lnTo>
                    <a:pt x="2738" y="3244"/>
                  </a:lnTo>
                  <a:lnTo>
                    <a:pt x="2754" y="3251"/>
                  </a:lnTo>
                  <a:lnTo>
                    <a:pt x="2766" y="3264"/>
                  </a:lnTo>
                  <a:lnTo>
                    <a:pt x="2774" y="3279"/>
                  </a:lnTo>
                  <a:lnTo>
                    <a:pt x="2777" y="3298"/>
                  </a:lnTo>
                  <a:lnTo>
                    <a:pt x="2777" y="3414"/>
                  </a:lnTo>
                  <a:lnTo>
                    <a:pt x="2774" y="3431"/>
                  </a:lnTo>
                  <a:lnTo>
                    <a:pt x="2766" y="3448"/>
                  </a:lnTo>
                  <a:lnTo>
                    <a:pt x="2754" y="3460"/>
                  </a:lnTo>
                  <a:lnTo>
                    <a:pt x="2738" y="3468"/>
                  </a:lnTo>
                  <a:lnTo>
                    <a:pt x="2719" y="3472"/>
                  </a:lnTo>
                  <a:lnTo>
                    <a:pt x="2701" y="3468"/>
                  </a:lnTo>
                  <a:lnTo>
                    <a:pt x="2685" y="3460"/>
                  </a:lnTo>
                  <a:lnTo>
                    <a:pt x="2673" y="3448"/>
                  </a:lnTo>
                  <a:lnTo>
                    <a:pt x="2664" y="3431"/>
                  </a:lnTo>
                  <a:lnTo>
                    <a:pt x="2661" y="3414"/>
                  </a:lnTo>
                  <a:lnTo>
                    <a:pt x="2661" y="3355"/>
                  </a:lnTo>
                  <a:lnTo>
                    <a:pt x="810" y="3355"/>
                  </a:lnTo>
                  <a:lnTo>
                    <a:pt x="810" y="3414"/>
                  </a:lnTo>
                  <a:lnTo>
                    <a:pt x="807" y="3431"/>
                  </a:lnTo>
                  <a:lnTo>
                    <a:pt x="799" y="3448"/>
                  </a:lnTo>
                  <a:lnTo>
                    <a:pt x="786" y="3460"/>
                  </a:lnTo>
                  <a:lnTo>
                    <a:pt x="771" y="3468"/>
                  </a:lnTo>
                  <a:lnTo>
                    <a:pt x="753" y="3472"/>
                  </a:lnTo>
                  <a:lnTo>
                    <a:pt x="734" y="3468"/>
                  </a:lnTo>
                  <a:lnTo>
                    <a:pt x="718" y="3460"/>
                  </a:lnTo>
                  <a:lnTo>
                    <a:pt x="705" y="3448"/>
                  </a:lnTo>
                  <a:lnTo>
                    <a:pt x="698" y="3431"/>
                  </a:lnTo>
                  <a:lnTo>
                    <a:pt x="695" y="3414"/>
                  </a:lnTo>
                  <a:lnTo>
                    <a:pt x="695" y="3298"/>
                  </a:lnTo>
                  <a:lnTo>
                    <a:pt x="698" y="3279"/>
                  </a:lnTo>
                  <a:lnTo>
                    <a:pt x="705" y="3264"/>
                  </a:lnTo>
                  <a:lnTo>
                    <a:pt x="718" y="3251"/>
                  </a:lnTo>
                  <a:lnTo>
                    <a:pt x="734" y="3244"/>
                  </a:lnTo>
                  <a:lnTo>
                    <a:pt x="753" y="3240"/>
                  </a:lnTo>
                  <a:lnTo>
                    <a:pt x="940" y="3240"/>
                  </a:lnTo>
                  <a:lnTo>
                    <a:pt x="1389" y="1669"/>
                  </a:lnTo>
                  <a:lnTo>
                    <a:pt x="1389" y="1389"/>
                  </a:lnTo>
                  <a:lnTo>
                    <a:pt x="463" y="1389"/>
                  </a:lnTo>
                  <a:lnTo>
                    <a:pt x="463" y="1909"/>
                  </a:lnTo>
                  <a:lnTo>
                    <a:pt x="460" y="1927"/>
                  </a:lnTo>
                  <a:lnTo>
                    <a:pt x="452" y="1943"/>
                  </a:lnTo>
                  <a:lnTo>
                    <a:pt x="439" y="1956"/>
                  </a:lnTo>
                  <a:lnTo>
                    <a:pt x="423" y="1964"/>
                  </a:lnTo>
                  <a:lnTo>
                    <a:pt x="405" y="1967"/>
                  </a:lnTo>
                  <a:lnTo>
                    <a:pt x="116" y="1967"/>
                  </a:lnTo>
                  <a:lnTo>
                    <a:pt x="116" y="2198"/>
                  </a:lnTo>
                  <a:lnTo>
                    <a:pt x="695" y="2198"/>
                  </a:lnTo>
                  <a:lnTo>
                    <a:pt x="695" y="1967"/>
                  </a:lnTo>
                  <a:lnTo>
                    <a:pt x="636" y="1967"/>
                  </a:lnTo>
                  <a:lnTo>
                    <a:pt x="619" y="1964"/>
                  </a:lnTo>
                  <a:lnTo>
                    <a:pt x="603" y="1956"/>
                  </a:lnTo>
                  <a:lnTo>
                    <a:pt x="590" y="1943"/>
                  </a:lnTo>
                  <a:lnTo>
                    <a:pt x="582" y="1927"/>
                  </a:lnTo>
                  <a:lnTo>
                    <a:pt x="578" y="1909"/>
                  </a:lnTo>
                  <a:lnTo>
                    <a:pt x="582" y="1891"/>
                  </a:lnTo>
                  <a:lnTo>
                    <a:pt x="590" y="1875"/>
                  </a:lnTo>
                  <a:lnTo>
                    <a:pt x="603" y="1863"/>
                  </a:lnTo>
                  <a:lnTo>
                    <a:pt x="619" y="1854"/>
                  </a:lnTo>
                  <a:lnTo>
                    <a:pt x="636" y="1851"/>
                  </a:lnTo>
                  <a:lnTo>
                    <a:pt x="753" y="1851"/>
                  </a:lnTo>
                  <a:lnTo>
                    <a:pt x="771" y="1854"/>
                  </a:lnTo>
                  <a:lnTo>
                    <a:pt x="786" y="1863"/>
                  </a:lnTo>
                  <a:lnTo>
                    <a:pt x="799" y="1875"/>
                  </a:lnTo>
                  <a:lnTo>
                    <a:pt x="807" y="1891"/>
                  </a:lnTo>
                  <a:lnTo>
                    <a:pt x="810" y="1909"/>
                  </a:lnTo>
                  <a:lnTo>
                    <a:pt x="810" y="2256"/>
                  </a:lnTo>
                  <a:lnTo>
                    <a:pt x="807" y="2274"/>
                  </a:lnTo>
                  <a:lnTo>
                    <a:pt x="799" y="2290"/>
                  </a:lnTo>
                  <a:lnTo>
                    <a:pt x="786" y="2303"/>
                  </a:lnTo>
                  <a:lnTo>
                    <a:pt x="771" y="2311"/>
                  </a:lnTo>
                  <a:lnTo>
                    <a:pt x="753" y="2314"/>
                  </a:lnTo>
                  <a:lnTo>
                    <a:pt x="58" y="2314"/>
                  </a:lnTo>
                  <a:lnTo>
                    <a:pt x="40" y="2311"/>
                  </a:lnTo>
                  <a:lnTo>
                    <a:pt x="23" y="2303"/>
                  </a:lnTo>
                  <a:lnTo>
                    <a:pt x="12" y="2290"/>
                  </a:lnTo>
                  <a:lnTo>
                    <a:pt x="3" y="2274"/>
                  </a:lnTo>
                  <a:lnTo>
                    <a:pt x="0" y="2256"/>
                  </a:lnTo>
                  <a:lnTo>
                    <a:pt x="0" y="1909"/>
                  </a:lnTo>
                  <a:lnTo>
                    <a:pt x="3" y="1891"/>
                  </a:lnTo>
                  <a:lnTo>
                    <a:pt x="12" y="1875"/>
                  </a:lnTo>
                  <a:lnTo>
                    <a:pt x="23" y="1863"/>
                  </a:lnTo>
                  <a:lnTo>
                    <a:pt x="40" y="1854"/>
                  </a:lnTo>
                  <a:lnTo>
                    <a:pt x="58" y="1851"/>
                  </a:lnTo>
                  <a:lnTo>
                    <a:pt x="347" y="1851"/>
                  </a:lnTo>
                  <a:lnTo>
                    <a:pt x="347" y="1389"/>
                  </a:lnTo>
                  <a:lnTo>
                    <a:pt x="231" y="1389"/>
                  </a:lnTo>
                  <a:lnTo>
                    <a:pt x="194" y="1385"/>
                  </a:lnTo>
                  <a:lnTo>
                    <a:pt x="158" y="1377"/>
                  </a:lnTo>
                  <a:lnTo>
                    <a:pt x="126" y="1362"/>
                  </a:lnTo>
                  <a:lnTo>
                    <a:pt x="95" y="1343"/>
                  </a:lnTo>
                  <a:lnTo>
                    <a:pt x="68" y="1320"/>
                  </a:lnTo>
                  <a:lnTo>
                    <a:pt x="44" y="1294"/>
                  </a:lnTo>
                  <a:lnTo>
                    <a:pt x="26" y="1263"/>
                  </a:lnTo>
                  <a:lnTo>
                    <a:pt x="12" y="1230"/>
                  </a:lnTo>
                  <a:lnTo>
                    <a:pt x="3" y="1194"/>
                  </a:lnTo>
                  <a:lnTo>
                    <a:pt x="0" y="1156"/>
                  </a:lnTo>
                  <a:lnTo>
                    <a:pt x="3" y="1119"/>
                  </a:lnTo>
                  <a:lnTo>
                    <a:pt x="12" y="1083"/>
                  </a:lnTo>
                  <a:lnTo>
                    <a:pt x="26" y="1051"/>
                  </a:lnTo>
                  <a:lnTo>
                    <a:pt x="44" y="1020"/>
                  </a:lnTo>
                  <a:lnTo>
                    <a:pt x="68" y="993"/>
                  </a:lnTo>
                  <a:lnTo>
                    <a:pt x="95" y="970"/>
                  </a:lnTo>
                  <a:lnTo>
                    <a:pt x="126" y="951"/>
                  </a:lnTo>
                  <a:lnTo>
                    <a:pt x="158" y="937"/>
                  </a:lnTo>
                  <a:lnTo>
                    <a:pt x="194" y="928"/>
                  </a:lnTo>
                  <a:lnTo>
                    <a:pt x="231" y="925"/>
                  </a:lnTo>
                  <a:lnTo>
                    <a:pt x="2777" y="925"/>
                  </a:lnTo>
                  <a:lnTo>
                    <a:pt x="2777" y="405"/>
                  </a:lnTo>
                  <a:lnTo>
                    <a:pt x="2779" y="388"/>
                  </a:lnTo>
                  <a:lnTo>
                    <a:pt x="2787" y="372"/>
                  </a:lnTo>
                  <a:lnTo>
                    <a:pt x="3018" y="26"/>
                  </a:lnTo>
                  <a:lnTo>
                    <a:pt x="3030" y="13"/>
                  </a:lnTo>
                  <a:lnTo>
                    <a:pt x="3043" y="4"/>
                  </a:lnTo>
                  <a:lnTo>
                    <a:pt x="30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" name="Freeform 63"/>
            <p:cNvSpPr>
              <a:spLocks/>
            </p:cNvSpPr>
            <p:nvPr/>
          </p:nvSpPr>
          <p:spPr bwMode="auto">
            <a:xfrm>
              <a:off x="8124607" y="1853711"/>
              <a:ext cx="19050" cy="19050"/>
            </a:xfrm>
            <a:custGeom>
              <a:avLst/>
              <a:gdLst>
                <a:gd name="T0" fmla="*/ 58 w 116"/>
                <a:gd name="T1" fmla="*/ 0 h 115"/>
                <a:gd name="T2" fmla="*/ 58 w 116"/>
                <a:gd name="T3" fmla="*/ 0 h 115"/>
                <a:gd name="T4" fmla="*/ 77 w 116"/>
                <a:gd name="T5" fmla="*/ 2 h 115"/>
                <a:gd name="T6" fmla="*/ 93 w 116"/>
                <a:gd name="T7" fmla="*/ 11 h 115"/>
                <a:gd name="T8" fmla="*/ 106 w 116"/>
                <a:gd name="T9" fmla="*/ 24 h 115"/>
                <a:gd name="T10" fmla="*/ 113 w 116"/>
                <a:gd name="T11" fmla="*/ 39 h 115"/>
                <a:gd name="T12" fmla="*/ 116 w 116"/>
                <a:gd name="T13" fmla="*/ 57 h 115"/>
                <a:gd name="T14" fmla="*/ 113 w 116"/>
                <a:gd name="T15" fmla="*/ 76 h 115"/>
                <a:gd name="T16" fmla="*/ 106 w 116"/>
                <a:gd name="T17" fmla="*/ 92 h 115"/>
                <a:gd name="T18" fmla="*/ 93 w 116"/>
                <a:gd name="T19" fmla="*/ 105 h 115"/>
                <a:gd name="T20" fmla="*/ 77 w 116"/>
                <a:gd name="T21" fmla="*/ 112 h 115"/>
                <a:gd name="T22" fmla="*/ 58 w 116"/>
                <a:gd name="T23" fmla="*/ 115 h 115"/>
                <a:gd name="T24" fmla="*/ 40 w 116"/>
                <a:gd name="T25" fmla="*/ 112 h 115"/>
                <a:gd name="T26" fmla="*/ 25 w 116"/>
                <a:gd name="T27" fmla="*/ 105 h 115"/>
                <a:gd name="T28" fmla="*/ 12 w 116"/>
                <a:gd name="T29" fmla="*/ 92 h 115"/>
                <a:gd name="T30" fmla="*/ 3 w 116"/>
                <a:gd name="T31" fmla="*/ 76 h 115"/>
                <a:gd name="T32" fmla="*/ 0 w 116"/>
                <a:gd name="T33" fmla="*/ 57 h 115"/>
                <a:gd name="T34" fmla="*/ 3 w 116"/>
                <a:gd name="T35" fmla="*/ 39 h 115"/>
                <a:gd name="T36" fmla="*/ 12 w 116"/>
                <a:gd name="T37" fmla="*/ 24 h 115"/>
                <a:gd name="T38" fmla="*/ 25 w 116"/>
                <a:gd name="T39" fmla="*/ 11 h 115"/>
                <a:gd name="T40" fmla="*/ 40 w 116"/>
                <a:gd name="T41" fmla="*/ 2 h 115"/>
                <a:gd name="T42" fmla="*/ 58 w 116"/>
                <a:gd name="T4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15">
                  <a:moveTo>
                    <a:pt x="58" y="0"/>
                  </a:moveTo>
                  <a:lnTo>
                    <a:pt x="58" y="0"/>
                  </a:lnTo>
                  <a:lnTo>
                    <a:pt x="77" y="2"/>
                  </a:lnTo>
                  <a:lnTo>
                    <a:pt x="93" y="11"/>
                  </a:lnTo>
                  <a:lnTo>
                    <a:pt x="106" y="24"/>
                  </a:lnTo>
                  <a:lnTo>
                    <a:pt x="113" y="39"/>
                  </a:lnTo>
                  <a:lnTo>
                    <a:pt x="116" y="57"/>
                  </a:lnTo>
                  <a:lnTo>
                    <a:pt x="113" y="76"/>
                  </a:lnTo>
                  <a:lnTo>
                    <a:pt x="106" y="92"/>
                  </a:lnTo>
                  <a:lnTo>
                    <a:pt x="93" y="105"/>
                  </a:lnTo>
                  <a:lnTo>
                    <a:pt x="77" y="112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5" y="105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0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" name="Freeform 64"/>
            <p:cNvSpPr>
              <a:spLocks/>
            </p:cNvSpPr>
            <p:nvPr/>
          </p:nvSpPr>
          <p:spPr bwMode="auto">
            <a:xfrm>
              <a:off x="8357969" y="1853711"/>
              <a:ext cx="20638" cy="19050"/>
            </a:xfrm>
            <a:custGeom>
              <a:avLst/>
              <a:gdLst>
                <a:gd name="T0" fmla="*/ 57 w 117"/>
                <a:gd name="T1" fmla="*/ 0 h 115"/>
                <a:gd name="T2" fmla="*/ 58 w 117"/>
                <a:gd name="T3" fmla="*/ 0 h 115"/>
                <a:gd name="T4" fmla="*/ 76 w 117"/>
                <a:gd name="T5" fmla="*/ 2 h 115"/>
                <a:gd name="T6" fmla="*/ 92 w 117"/>
                <a:gd name="T7" fmla="*/ 11 h 115"/>
                <a:gd name="T8" fmla="*/ 105 w 117"/>
                <a:gd name="T9" fmla="*/ 24 h 115"/>
                <a:gd name="T10" fmla="*/ 113 w 117"/>
                <a:gd name="T11" fmla="*/ 39 h 115"/>
                <a:gd name="T12" fmla="*/ 117 w 117"/>
                <a:gd name="T13" fmla="*/ 57 h 115"/>
                <a:gd name="T14" fmla="*/ 113 w 117"/>
                <a:gd name="T15" fmla="*/ 76 h 115"/>
                <a:gd name="T16" fmla="*/ 105 w 117"/>
                <a:gd name="T17" fmla="*/ 92 h 115"/>
                <a:gd name="T18" fmla="*/ 92 w 117"/>
                <a:gd name="T19" fmla="*/ 105 h 115"/>
                <a:gd name="T20" fmla="*/ 76 w 117"/>
                <a:gd name="T21" fmla="*/ 112 h 115"/>
                <a:gd name="T22" fmla="*/ 58 w 117"/>
                <a:gd name="T23" fmla="*/ 115 h 115"/>
                <a:gd name="T24" fmla="*/ 41 w 117"/>
                <a:gd name="T25" fmla="*/ 112 h 115"/>
                <a:gd name="T26" fmla="*/ 25 w 117"/>
                <a:gd name="T27" fmla="*/ 105 h 115"/>
                <a:gd name="T28" fmla="*/ 12 w 117"/>
                <a:gd name="T29" fmla="*/ 92 h 115"/>
                <a:gd name="T30" fmla="*/ 4 w 117"/>
                <a:gd name="T31" fmla="*/ 76 h 115"/>
                <a:gd name="T32" fmla="*/ 0 w 117"/>
                <a:gd name="T33" fmla="*/ 57 h 115"/>
                <a:gd name="T34" fmla="*/ 4 w 117"/>
                <a:gd name="T35" fmla="*/ 39 h 115"/>
                <a:gd name="T36" fmla="*/ 11 w 117"/>
                <a:gd name="T37" fmla="*/ 24 h 115"/>
                <a:gd name="T38" fmla="*/ 24 w 117"/>
                <a:gd name="T39" fmla="*/ 11 h 115"/>
                <a:gd name="T40" fmla="*/ 39 w 117"/>
                <a:gd name="T41" fmla="*/ 2 h 115"/>
                <a:gd name="T42" fmla="*/ 57 w 117"/>
                <a:gd name="T4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7" h="115">
                  <a:moveTo>
                    <a:pt x="57" y="0"/>
                  </a:moveTo>
                  <a:lnTo>
                    <a:pt x="58" y="0"/>
                  </a:lnTo>
                  <a:lnTo>
                    <a:pt x="76" y="2"/>
                  </a:lnTo>
                  <a:lnTo>
                    <a:pt x="92" y="11"/>
                  </a:lnTo>
                  <a:lnTo>
                    <a:pt x="105" y="24"/>
                  </a:lnTo>
                  <a:lnTo>
                    <a:pt x="113" y="39"/>
                  </a:lnTo>
                  <a:lnTo>
                    <a:pt x="117" y="57"/>
                  </a:lnTo>
                  <a:lnTo>
                    <a:pt x="113" y="76"/>
                  </a:lnTo>
                  <a:lnTo>
                    <a:pt x="105" y="92"/>
                  </a:lnTo>
                  <a:lnTo>
                    <a:pt x="92" y="105"/>
                  </a:lnTo>
                  <a:lnTo>
                    <a:pt x="76" y="112"/>
                  </a:lnTo>
                  <a:lnTo>
                    <a:pt x="58" y="115"/>
                  </a:lnTo>
                  <a:lnTo>
                    <a:pt x="41" y="112"/>
                  </a:lnTo>
                  <a:lnTo>
                    <a:pt x="25" y="105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39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39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7" name="Freeform 69"/>
          <p:cNvSpPr>
            <a:spLocks noEditPoints="1"/>
          </p:cNvSpPr>
          <p:nvPr/>
        </p:nvSpPr>
        <p:spPr bwMode="auto">
          <a:xfrm>
            <a:off x="10479849" y="1658448"/>
            <a:ext cx="530225" cy="612775"/>
          </a:xfrm>
          <a:custGeom>
            <a:avLst/>
            <a:gdLst>
              <a:gd name="T0" fmla="*/ 1023 w 3006"/>
              <a:gd name="T1" fmla="*/ 3183 h 3473"/>
              <a:gd name="T2" fmla="*/ 966 w 3006"/>
              <a:gd name="T3" fmla="*/ 3114 h 3473"/>
              <a:gd name="T4" fmla="*/ 1051 w 3006"/>
              <a:gd name="T5" fmla="*/ 2463 h 3473"/>
              <a:gd name="T6" fmla="*/ 1647 w 3006"/>
              <a:gd name="T7" fmla="*/ 2761 h 3473"/>
              <a:gd name="T8" fmla="*/ 1633 w 3006"/>
              <a:gd name="T9" fmla="*/ 2671 h 3473"/>
              <a:gd name="T10" fmla="*/ 1200 w 3006"/>
              <a:gd name="T11" fmla="*/ 2393 h 3473"/>
              <a:gd name="T12" fmla="*/ 1162 w 3006"/>
              <a:gd name="T13" fmla="*/ 2310 h 3473"/>
              <a:gd name="T14" fmla="*/ 1561 w 3006"/>
              <a:gd name="T15" fmla="*/ 579 h 3473"/>
              <a:gd name="T16" fmla="*/ 1607 w 3006"/>
              <a:gd name="T17" fmla="*/ 672 h 3473"/>
              <a:gd name="T18" fmla="*/ 1637 w 3006"/>
              <a:gd name="T19" fmla="*/ 929 h 3473"/>
              <a:gd name="T20" fmla="*/ 1653 w 3006"/>
              <a:gd name="T21" fmla="*/ 1031 h 3473"/>
              <a:gd name="T22" fmla="*/ 1653 w 3006"/>
              <a:gd name="T23" fmla="*/ 1285 h 3473"/>
              <a:gd name="T24" fmla="*/ 1637 w 3006"/>
              <a:gd name="T25" fmla="*/ 1386 h 3473"/>
              <a:gd name="T26" fmla="*/ 1665 w 3006"/>
              <a:gd name="T27" fmla="*/ 1644 h 3473"/>
              <a:gd name="T28" fmla="*/ 1619 w 3006"/>
              <a:gd name="T29" fmla="*/ 1737 h 3473"/>
              <a:gd name="T30" fmla="*/ 1711 w 3006"/>
              <a:gd name="T31" fmla="*/ 2077 h 3473"/>
              <a:gd name="T32" fmla="*/ 1623 w 3006"/>
              <a:gd name="T33" fmla="*/ 2046 h 3473"/>
              <a:gd name="T34" fmla="*/ 1736 w 3006"/>
              <a:gd name="T35" fmla="*/ 1695 h 3473"/>
              <a:gd name="T36" fmla="*/ 1524 w 3006"/>
              <a:gd name="T37" fmla="*/ 2 h 3473"/>
              <a:gd name="T38" fmla="*/ 2992 w 3006"/>
              <a:gd name="T39" fmla="*/ 946 h 3473"/>
              <a:gd name="T40" fmla="*/ 2965 w 3006"/>
              <a:gd name="T41" fmla="*/ 1040 h 3473"/>
              <a:gd name="T42" fmla="*/ 2995 w 3006"/>
              <a:gd name="T43" fmla="*/ 1182 h 3473"/>
              <a:gd name="T44" fmla="*/ 2948 w 3006"/>
              <a:gd name="T45" fmla="*/ 1273 h 3473"/>
              <a:gd name="T46" fmla="*/ 2546 w 3006"/>
              <a:gd name="T47" fmla="*/ 1197 h 3473"/>
              <a:gd name="T48" fmla="*/ 1965 w 3006"/>
              <a:gd name="T49" fmla="*/ 1042 h 3473"/>
              <a:gd name="T50" fmla="*/ 1919 w 3006"/>
              <a:gd name="T51" fmla="*/ 950 h 3473"/>
              <a:gd name="T52" fmla="*/ 2965 w 3006"/>
              <a:gd name="T53" fmla="*/ 1623 h 3473"/>
              <a:gd name="T54" fmla="*/ 2992 w 3006"/>
              <a:gd name="T55" fmla="*/ 1717 h 3473"/>
              <a:gd name="T56" fmla="*/ 2967 w 3006"/>
              <a:gd name="T57" fmla="*/ 1855 h 3473"/>
              <a:gd name="T58" fmla="*/ 2983 w 3006"/>
              <a:gd name="T59" fmla="*/ 1957 h 3473"/>
              <a:gd name="T60" fmla="*/ 2546 w 3006"/>
              <a:gd name="T61" fmla="*/ 1928 h 3473"/>
              <a:gd name="T62" fmla="*/ 2717 w 3006"/>
              <a:gd name="T63" fmla="*/ 1852 h 3473"/>
              <a:gd name="T64" fmla="*/ 1908 w 3006"/>
              <a:gd name="T65" fmla="*/ 1679 h 3473"/>
              <a:gd name="T66" fmla="*/ 1850 w 3006"/>
              <a:gd name="T67" fmla="*/ 1410 h 3473"/>
              <a:gd name="T68" fmla="*/ 2541 w 3006"/>
              <a:gd name="T69" fmla="*/ 3280 h 3473"/>
              <a:gd name="T70" fmla="*/ 2486 w 3006"/>
              <a:gd name="T71" fmla="*/ 3473 h 3473"/>
              <a:gd name="T72" fmla="*/ 578 w 3006"/>
              <a:gd name="T73" fmla="*/ 3356 h 3473"/>
              <a:gd name="T74" fmla="*/ 502 w 3006"/>
              <a:gd name="T75" fmla="*/ 3469 h 3473"/>
              <a:gd name="T76" fmla="*/ 474 w 3006"/>
              <a:gd name="T77" fmla="*/ 3265 h 3473"/>
              <a:gd name="T78" fmla="*/ 289 w 3006"/>
              <a:gd name="T79" fmla="*/ 1852 h 3473"/>
              <a:gd name="T80" fmla="*/ 460 w 3006"/>
              <a:gd name="T81" fmla="*/ 1928 h 3473"/>
              <a:gd name="T82" fmla="*/ 23 w 3006"/>
              <a:gd name="T83" fmla="*/ 1957 h 3473"/>
              <a:gd name="T84" fmla="*/ 39 w 3006"/>
              <a:gd name="T85" fmla="*/ 1855 h 3473"/>
              <a:gd name="T86" fmla="*/ 14 w 3006"/>
              <a:gd name="T87" fmla="*/ 1717 h 3473"/>
              <a:gd name="T88" fmla="*/ 41 w 3006"/>
              <a:gd name="T89" fmla="*/ 1623 h 3473"/>
              <a:gd name="T90" fmla="*/ 1096 w 3006"/>
              <a:gd name="T91" fmla="*/ 1373 h 3473"/>
              <a:gd name="T92" fmla="*/ 459 w 3006"/>
              <a:gd name="T93" fmla="*/ 1621 h 3473"/>
              <a:gd name="T94" fmla="*/ 439 w 3006"/>
              <a:gd name="T95" fmla="*/ 1169 h 3473"/>
              <a:gd name="T96" fmla="*/ 423 w 3006"/>
              <a:gd name="T97" fmla="*/ 1270 h 3473"/>
              <a:gd name="T98" fmla="*/ 0 w 3006"/>
              <a:gd name="T99" fmla="*/ 1215 h 3473"/>
              <a:gd name="T100" fmla="*/ 173 w 3006"/>
              <a:gd name="T101" fmla="*/ 1042 h 3473"/>
              <a:gd name="T102" fmla="*/ 0 w 3006"/>
              <a:gd name="T103" fmla="*/ 976 h 3473"/>
              <a:gd name="T104" fmla="*/ 1055 w 3006"/>
              <a:gd name="T105" fmla="*/ 639 h 3473"/>
              <a:gd name="T106" fmla="*/ 1092 w 3006"/>
              <a:gd name="T107" fmla="*/ 722 h 3473"/>
              <a:gd name="T108" fmla="*/ 1156 w 3006"/>
              <a:gd name="T109" fmla="*/ 636 h 3473"/>
              <a:gd name="T110" fmla="*/ 1162 w 3006"/>
              <a:gd name="T111" fmla="*/ 611 h 3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06" h="3473">
                <a:moveTo>
                  <a:pt x="1017" y="2579"/>
                </a:moveTo>
                <a:lnTo>
                  <a:pt x="828" y="3241"/>
                </a:lnTo>
                <a:lnTo>
                  <a:pt x="2056" y="3241"/>
                </a:lnTo>
                <a:lnTo>
                  <a:pt x="1502" y="2889"/>
                </a:lnTo>
                <a:lnTo>
                  <a:pt x="1054" y="3175"/>
                </a:lnTo>
                <a:lnTo>
                  <a:pt x="1039" y="3181"/>
                </a:lnTo>
                <a:lnTo>
                  <a:pt x="1023" y="3183"/>
                </a:lnTo>
                <a:lnTo>
                  <a:pt x="1009" y="3182"/>
                </a:lnTo>
                <a:lnTo>
                  <a:pt x="996" y="3177"/>
                </a:lnTo>
                <a:lnTo>
                  <a:pt x="984" y="3169"/>
                </a:lnTo>
                <a:lnTo>
                  <a:pt x="975" y="3157"/>
                </a:lnTo>
                <a:lnTo>
                  <a:pt x="968" y="3143"/>
                </a:lnTo>
                <a:lnTo>
                  <a:pt x="965" y="3128"/>
                </a:lnTo>
                <a:lnTo>
                  <a:pt x="966" y="3114"/>
                </a:lnTo>
                <a:lnTo>
                  <a:pt x="971" y="3100"/>
                </a:lnTo>
                <a:lnTo>
                  <a:pt x="980" y="3087"/>
                </a:lnTo>
                <a:lnTo>
                  <a:pt x="993" y="3077"/>
                </a:lnTo>
                <a:lnTo>
                  <a:pt x="1395" y="2820"/>
                </a:lnTo>
                <a:lnTo>
                  <a:pt x="1017" y="2579"/>
                </a:lnTo>
                <a:close/>
                <a:moveTo>
                  <a:pt x="1181" y="2002"/>
                </a:moveTo>
                <a:lnTo>
                  <a:pt x="1051" y="2463"/>
                </a:lnTo>
                <a:lnTo>
                  <a:pt x="2157" y="3169"/>
                </a:lnTo>
                <a:lnTo>
                  <a:pt x="1989" y="2579"/>
                </a:lnTo>
                <a:lnTo>
                  <a:pt x="1707" y="2759"/>
                </a:lnTo>
                <a:lnTo>
                  <a:pt x="1691" y="2766"/>
                </a:lnTo>
                <a:lnTo>
                  <a:pt x="1675" y="2768"/>
                </a:lnTo>
                <a:lnTo>
                  <a:pt x="1661" y="2766"/>
                </a:lnTo>
                <a:lnTo>
                  <a:pt x="1647" y="2761"/>
                </a:lnTo>
                <a:lnTo>
                  <a:pt x="1636" y="2754"/>
                </a:lnTo>
                <a:lnTo>
                  <a:pt x="1626" y="2742"/>
                </a:lnTo>
                <a:lnTo>
                  <a:pt x="1620" y="2727"/>
                </a:lnTo>
                <a:lnTo>
                  <a:pt x="1618" y="2712"/>
                </a:lnTo>
                <a:lnTo>
                  <a:pt x="1619" y="2698"/>
                </a:lnTo>
                <a:lnTo>
                  <a:pt x="1624" y="2684"/>
                </a:lnTo>
                <a:lnTo>
                  <a:pt x="1633" y="2671"/>
                </a:lnTo>
                <a:lnTo>
                  <a:pt x="1644" y="2662"/>
                </a:lnTo>
                <a:lnTo>
                  <a:pt x="1918" y="2488"/>
                </a:lnTo>
                <a:lnTo>
                  <a:pt x="1502" y="2214"/>
                </a:lnTo>
                <a:lnTo>
                  <a:pt x="1246" y="2384"/>
                </a:lnTo>
                <a:lnTo>
                  <a:pt x="1230" y="2391"/>
                </a:lnTo>
                <a:lnTo>
                  <a:pt x="1214" y="2394"/>
                </a:lnTo>
                <a:lnTo>
                  <a:pt x="1200" y="2393"/>
                </a:lnTo>
                <a:lnTo>
                  <a:pt x="1187" y="2387"/>
                </a:lnTo>
                <a:lnTo>
                  <a:pt x="1175" y="2379"/>
                </a:lnTo>
                <a:lnTo>
                  <a:pt x="1165" y="2368"/>
                </a:lnTo>
                <a:lnTo>
                  <a:pt x="1159" y="2353"/>
                </a:lnTo>
                <a:lnTo>
                  <a:pt x="1156" y="2339"/>
                </a:lnTo>
                <a:lnTo>
                  <a:pt x="1157" y="2324"/>
                </a:lnTo>
                <a:lnTo>
                  <a:pt x="1162" y="2310"/>
                </a:lnTo>
                <a:lnTo>
                  <a:pt x="1171" y="2298"/>
                </a:lnTo>
                <a:lnTo>
                  <a:pt x="1182" y="2288"/>
                </a:lnTo>
                <a:lnTo>
                  <a:pt x="1399" y="2144"/>
                </a:lnTo>
                <a:lnTo>
                  <a:pt x="1181" y="2002"/>
                </a:lnTo>
                <a:close/>
                <a:moveTo>
                  <a:pt x="1507" y="188"/>
                </a:moveTo>
                <a:lnTo>
                  <a:pt x="1308" y="579"/>
                </a:lnTo>
                <a:lnTo>
                  <a:pt x="1561" y="579"/>
                </a:lnTo>
                <a:lnTo>
                  <a:pt x="1579" y="582"/>
                </a:lnTo>
                <a:lnTo>
                  <a:pt x="1595" y="590"/>
                </a:lnTo>
                <a:lnTo>
                  <a:pt x="1607" y="603"/>
                </a:lnTo>
                <a:lnTo>
                  <a:pt x="1616" y="619"/>
                </a:lnTo>
                <a:lnTo>
                  <a:pt x="1619" y="637"/>
                </a:lnTo>
                <a:lnTo>
                  <a:pt x="1616" y="655"/>
                </a:lnTo>
                <a:lnTo>
                  <a:pt x="1607" y="672"/>
                </a:lnTo>
                <a:lnTo>
                  <a:pt x="1595" y="683"/>
                </a:lnTo>
                <a:lnTo>
                  <a:pt x="1579" y="692"/>
                </a:lnTo>
                <a:lnTo>
                  <a:pt x="1561" y="695"/>
                </a:lnTo>
                <a:lnTo>
                  <a:pt x="1272" y="695"/>
                </a:lnTo>
                <a:lnTo>
                  <a:pt x="1272" y="926"/>
                </a:lnTo>
                <a:lnTo>
                  <a:pt x="1619" y="926"/>
                </a:lnTo>
                <a:lnTo>
                  <a:pt x="1637" y="929"/>
                </a:lnTo>
                <a:lnTo>
                  <a:pt x="1653" y="938"/>
                </a:lnTo>
                <a:lnTo>
                  <a:pt x="1665" y="950"/>
                </a:lnTo>
                <a:lnTo>
                  <a:pt x="1674" y="966"/>
                </a:lnTo>
                <a:lnTo>
                  <a:pt x="1676" y="984"/>
                </a:lnTo>
                <a:lnTo>
                  <a:pt x="1674" y="1002"/>
                </a:lnTo>
                <a:lnTo>
                  <a:pt x="1665" y="1018"/>
                </a:lnTo>
                <a:lnTo>
                  <a:pt x="1653" y="1031"/>
                </a:lnTo>
                <a:lnTo>
                  <a:pt x="1637" y="1039"/>
                </a:lnTo>
                <a:lnTo>
                  <a:pt x="1619" y="1042"/>
                </a:lnTo>
                <a:lnTo>
                  <a:pt x="1272" y="1042"/>
                </a:lnTo>
                <a:lnTo>
                  <a:pt x="1272" y="1273"/>
                </a:lnTo>
                <a:lnTo>
                  <a:pt x="1619" y="1273"/>
                </a:lnTo>
                <a:lnTo>
                  <a:pt x="1637" y="1277"/>
                </a:lnTo>
                <a:lnTo>
                  <a:pt x="1653" y="1285"/>
                </a:lnTo>
                <a:lnTo>
                  <a:pt x="1665" y="1298"/>
                </a:lnTo>
                <a:lnTo>
                  <a:pt x="1674" y="1314"/>
                </a:lnTo>
                <a:lnTo>
                  <a:pt x="1676" y="1331"/>
                </a:lnTo>
                <a:lnTo>
                  <a:pt x="1674" y="1349"/>
                </a:lnTo>
                <a:lnTo>
                  <a:pt x="1665" y="1365"/>
                </a:lnTo>
                <a:lnTo>
                  <a:pt x="1653" y="1378"/>
                </a:lnTo>
                <a:lnTo>
                  <a:pt x="1637" y="1386"/>
                </a:lnTo>
                <a:lnTo>
                  <a:pt x="1619" y="1390"/>
                </a:lnTo>
                <a:lnTo>
                  <a:pt x="1272" y="1390"/>
                </a:lnTo>
                <a:lnTo>
                  <a:pt x="1272" y="1621"/>
                </a:lnTo>
                <a:lnTo>
                  <a:pt x="1619" y="1621"/>
                </a:lnTo>
                <a:lnTo>
                  <a:pt x="1637" y="1624"/>
                </a:lnTo>
                <a:lnTo>
                  <a:pt x="1653" y="1632"/>
                </a:lnTo>
                <a:lnTo>
                  <a:pt x="1665" y="1644"/>
                </a:lnTo>
                <a:lnTo>
                  <a:pt x="1674" y="1660"/>
                </a:lnTo>
                <a:lnTo>
                  <a:pt x="1676" y="1679"/>
                </a:lnTo>
                <a:lnTo>
                  <a:pt x="1674" y="1697"/>
                </a:lnTo>
                <a:lnTo>
                  <a:pt x="1665" y="1713"/>
                </a:lnTo>
                <a:lnTo>
                  <a:pt x="1653" y="1725"/>
                </a:lnTo>
                <a:lnTo>
                  <a:pt x="1637" y="1734"/>
                </a:lnTo>
                <a:lnTo>
                  <a:pt x="1619" y="1737"/>
                </a:lnTo>
                <a:lnTo>
                  <a:pt x="1257" y="1737"/>
                </a:lnTo>
                <a:lnTo>
                  <a:pt x="1215" y="1885"/>
                </a:lnTo>
                <a:lnTo>
                  <a:pt x="1535" y="2097"/>
                </a:lnTo>
                <a:lnTo>
                  <a:pt x="1535" y="2097"/>
                </a:lnTo>
                <a:lnTo>
                  <a:pt x="1925" y="2355"/>
                </a:lnTo>
                <a:lnTo>
                  <a:pt x="1824" y="2002"/>
                </a:lnTo>
                <a:lnTo>
                  <a:pt x="1711" y="2077"/>
                </a:lnTo>
                <a:lnTo>
                  <a:pt x="1695" y="2084"/>
                </a:lnTo>
                <a:lnTo>
                  <a:pt x="1678" y="2086"/>
                </a:lnTo>
                <a:lnTo>
                  <a:pt x="1664" y="2085"/>
                </a:lnTo>
                <a:lnTo>
                  <a:pt x="1652" y="2080"/>
                </a:lnTo>
                <a:lnTo>
                  <a:pt x="1640" y="2072"/>
                </a:lnTo>
                <a:lnTo>
                  <a:pt x="1631" y="2061"/>
                </a:lnTo>
                <a:lnTo>
                  <a:pt x="1623" y="2046"/>
                </a:lnTo>
                <a:lnTo>
                  <a:pt x="1621" y="2033"/>
                </a:lnTo>
                <a:lnTo>
                  <a:pt x="1622" y="2018"/>
                </a:lnTo>
                <a:lnTo>
                  <a:pt x="1626" y="2003"/>
                </a:lnTo>
                <a:lnTo>
                  <a:pt x="1635" y="1990"/>
                </a:lnTo>
                <a:lnTo>
                  <a:pt x="1646" y="1981"/>
                </a:lnTo>
                <a:lnTo>
                  <a:pt x="1791" y="1885"/>
                </a:lnTo>
                <a:lnTo>
                  <a:pt x="1736" y="1695"/>
                </a:lnTo>
                <a:lnTo>
                  <a:pt x="1735" y="1686"/>
                </a:lnTo>
                <a:lnTo>
                  <a:pt x="1734" y="1679"/>
                </a:lnTo>
                <a:lnTo>
                  <a:pt x="1734" y="651"/>
                </a:lnTo>
                <a:lnTo>
                  <a:pt x="1507" y="188"/>
                </a:lnTo>
                <a:close/>
                <a:moveTo>
                  <a:pt x="1508" y="0"/>
                </a:moveTo>
                <a:lnTo>
                  <a:pt x="1508" y="0"/>
                </a:lnTo>
                <a:lnTo>
                  <a:pt x="1524" y="2"/>
                </a:lnTo>
                <a:lnTo>
                  <a:pt x="1539" y="10"/>
                </a:lnTo>
                <a:lnTo>
                  <a:pt x="1550" y="19"/>
                </a:lnTo>
                <a:lnTo>
                  <a:pt x="1560" y="33"/>
                </a:lnTo>
                <a:lnTo>
                  <a:pt x="1833" y="588"/>
                </a:lnTo>
                <a:lnTo>
                  <a:pt x="2965" y="929"/>
                </a:lnTo>
                <a:lnTo>
                  <a:pt x="2980" y="936"/>
                </a:lnTo>
                <a:lnTo>
                  <a:pt x="2992" y="946"/>
                </a:lnTo>
                <a:lnTo>
                  <a:pt x="3001" y="960"/>
                </a:lnTo>
                <a:lnTo>
                  <a:pt x="3006" y="976"/>
                </a:lnTo>
                <a:lnTo>
                  <a:pt x="3005" y="993"/>
                </a:lnTo>
                <a:lnTo>
                  <a:pt x="3001" y="1008"/>
                </a:lnTo>
                <a:lnTo>
                  <a:pt x="2992" y="1022"/>
                </a:lnTo>
                <a:lnTo>
                  <a:pt x="2980" y="1033"/>
                </a:lnTo>
                <a:lnTo>
                  <a:pt x="2965" y="1040"/>
                </a:lnTo>
                <a:lnTo>
                  <a:pt x="2948" y="1042"/>
                </a:lnTo>
                <a:lnTo>
                  <a:pt x="2833" y="1042"/>
                </a:lnTo>
                <a:lnTo>
                  <a:pt x="2833" y="1157"/>
                </a:lnTo>
                <a:lnTo>
                  <a:pt x="2948" y="1157"/>
                </a:lnTo>
                <a:lnTo>
                  <a:pt x="2967" y="1160"/>
                </a:lnTo>
                <a:lnTo>
                  <a:pt x="2983" y="1169"/>
                </a:lnTo>
                <a:lnTo>
                  <a:pt x="2995" y="1182"/>
                </a:lnTo>
                <a:lnTo>
                  <a:pt x="3003" y="1197"/>
                </a:lnTo>
                <a:lnTo>
                  <a:pt x="3006" y="1215"/>
                </a:lnTo>
                <a:lnTo>
                  <a:pt x="3003" y="1234"/>
                </a:lnTo>
                <a:lnTo>
                  <a:pt x="2995" y="1250"/>
                </a:lnTo>
                <a:lnTo>
                  <a:pt x="2983" y="1263"/>
                </a:lnTo>
                <a:lnTo>
                  <a:pt x="2967" y="1270"/>
                </a:lnTo>
                <a:lnTo>
                  <a:pt x="2948" y="1273"/>
                </a:lnTo>
                <a:lnTo>
                  <a:pt x="2601" y="1273"/>
                </a:lnTo>
                <a:lnTo>
                  <a:pt x="2583" y="1270"/>
                </a:lnTo>
                <a:lnTo>
                  <a:pt x="2567" y="1263"/>
                </a:lnTo>
                <a:lnTo>
                  <a:pt x="2555" y="1250"/>
                </a:lnTo>
                <a:lnTo>
                  <a:pt x="2546" y="1234"/>
                </a:lnTo>
                <a:lnTo>
                  <a:pt x="2544" y="1215"/>
                </a:lnTo>
                <a:lnTo>
                  <a:pt x="2546" y="1197"/>
                </a:lnTo>
                <a:lnTo>
                  <a:pt x="2555" y="1182"/>
                </a:lnTo>
                <a:lnTo>
                  <a:pt x="2567" y="1169"/>
                </a:lnTo>
                <a:lnTo>
                  <a:pt x="2583" y="1160"/>
                </a:lnTo>
                <a:lnTo>
                  <a:pt x="2601" y="1157"/>
                </a:lnTo>
                <a:lnTo>
                  <a:pt x="2717" y="1157"/>
                </a:lnTo>
                <a:lnTo>
                  <a:pt x="2717" y="1042"/>
                </a:lnTo>
                <a:lnTo>
                  <a:pt x="1965" y="1042"/>
                </a:lnTo>
                <a:lnTo>
                  <a:pt x="1947" y="1039"/>
                </a:lnTo>
                <a:lnTo>
                  <a:pt x="1931" y="1031"/>
                </a:lnTo>
                <a:lnTo>
                  <a:pt x="1919" y="1018"/>
                </a:lnTo>
                <a:lnTo>
                  <a:pt x="1910" y="1002"/>
                </a:lnTo>
                <a:lnTo>
                  <a:pt x="1908" y="984"/>
                </a:lnTo>
                <a:lnTo>
                  <a:pt x="1910" y="966"/>
                </a:lnTo>
                <a:lnTo>
                  <a:pt x="1919" y="950"/>
                </a:lnTo>
                <a:lnTo>
                  <a:pt x="1931" y="938"/>
                </a:lnTo>
                <a:lnTo>
                  <a:pt x="1947" y="929"/>
                </a:lnTo>
                <a:lnTo>
                  <a:pt x="1965" y="926"/>
                </a:lnTo>
                <a:lnTo>
                  <a:pt x="2555" y="926"/>
                </a:lnTo>
                <a:lnTo>
                  <a:pt x="1850" y="715"/>
                </a:lnTo>
                <a:lnTo>
                  <a:pt x="1850" y="1288"/>
                </a:lnTo>
                <a:lnTo>
                  <a:pt x="2965" y="1623"/>
                </a:lnTo>
                <a:lnTo>
                  <a:pt x="2980" y="1630"/>
                </a:lnTo>
                <a:lnTo>
                  <a:pt x="2992" y="1641"/>
                </a:lnTo>
                <a:lnTo>
                  <a:pt x="3001" y="1655"/>
                </a:lnTo>
                <a:lnTo>
                  <a:pt x="3006" y="1670"/>
                </a:lnTo>
                <a:lnTo>
                  <a:pt x="3005" y="1687"/>
                </a:lnTo>
                <a:lnTo>
                  <a:pt x="3001" y="1703"/>
                </a:lnTo>
                <a:lnTo>
                  <a:pt x="2992" y="1717"/>
                </a:lnTo>
                <a:lnTo>
                  <a:pt x="2980" y="1727"/>
                </a:lnTo>
                <a:lnTo>
                  <a:pt x="2965" y="1734"/>
                </a:lnTo>
                <a:lnTo>
                  <a:pt x="2948" y="1737"/>
                </a:lnTo>
                <a:lnTo>
                  <a:pt x="2833" y="1737"/>
                </a:lnTo>
                <a:lnTo>
                  <a:pt x="2833" y="1852"/>
                </a:lnTo>
                <a:lnTo>
                  <a:pt x="2948" y="1852"/>
                </a:lnTo>
                <a:lnTo>
                  <a:pt x="2967" y="1855"/>
                </a:lnTo>
                <a:lnTo>
                  <a:pt x="2983" y="1864"/>
                </a:lnTo>
                <a:lnTo>
                  <a:pt x="2995" y="1876"/>
                </a:lnTo>
                <a:lnTo>
                  <a:pt x="3003" y="1892"/>
                </a:lnTo>
                <a:lnTo>
                  <a:pt x="3006" y="1910"/>
                </a:lnTo>
                <a:lnTo>
                  <a:pt x="3003" y="1928"/>
                </a:lnTo>
                <a:lnTo>
                  <a:pt x="2995" y="1944"/>
                </a:lnTo>
                <a:lnTo>
                  <a:pt x="2983" y="1957"/>
                </a:lnTo>
                <a:lnTo>
                  <a:pt x="2967" y="1965"/>
                </a:lnTo>
                <a:lnTo>
                  <a:pt x="2948" y="1968"/>
                </a:lnTo>
                <a:lnTo>
                  <a:pt x="2601" y="1968"/>
                </a:lnTo>
                <a:lnTo>
                  <a:pt x="2583" y="1965"/>
                </a:lnTo>
                <a:lnTo>
                  <a:pt x="2567" y="1957"/>
                </a:lnTo>
                <a:lnTo>
                  <a:pt x="2555" y="1944"/>
                </a:lnTo>
                <a:lnTo>
                  <a:pt x="2546" y="1928"/>
                </a:lnTo>
                <a:lnTo>
                  <a:pt x="2544" y="1910"/>
                </a:lnTo>
                <a:lnTo>
                  <a:pt x="2546" y="1892"/>
                </a:lnTo>
                <a:lnTo>
                  <a:pt x="2555" y="1876"/>
                </a:lnTo>
                <a:lnTo>
                  <a:pt x="2567" y="1864"/>
                </a:lnTo>
                <a:lnTo>
                  <a:pt x="2583" y="1855"/>
                </a:lnTo>
                <a:lnTo>
                  <a:pt x="2601" y="1852"/>
                </a:lnTo>
                <a:lnTo>
                  <a:pt x="2717" y="1852"/>
                </a:lnTo>
                <a:lnTo>
                  <a:pt x="2717" y="1737"/>
                </a:lnTo>
                <a:lnTo>
                  <a:pt x="1965" y="1737"/>
                </a:lnTo>
                <a:lnTo>
                  <a:pt x="1947" y="1734"/>
                </a:lnTo>
                <a:lnTo>
                  <a:pt x="1931" y="1725"/>
                </a:lnTo>
                <a:lnTo>
                  <a:pt x="1919" y="1713"/>
                </a:lnTo>
                <a:lnTo>
                  <a:pt x="1910" y="1697"/>
                </a:lnTo>
                <a:lnTo>
                  <a:pt x="1908" y="1679"/>
                </a:lnTo>
                <a:lnTo>
                  <a:pt x="1910" y="1660"/>
                </a:lnTo>
                <a:lnTo>
                  <a:pt x="1919" y="1644"/>
                </a:lnTo>
                <a:lnTo>
                  <a:pt x="1931" y="1632"/>
                </a:lnTo>
                <a:lnTo>
                  <a:pt x="1947" y="1624"/>
                </a:lnTo>
                <a:lnTo>
                  <a:pt x="1965" y="1621"/>
                </a:lnTo>
                <a:lnTo>
                  <a:pt x="2555" y="1621"/>
                </a:lnTo>
                <a:lnTo>
                  <a:pt x="1850" y="1410"/>
                </a:lnTo>
                <a:lnTo>
                  <a:pt x="1850" y="1670"/>
                </a:lnTo>
                <a:lnTo>
                  <a:pt x="2298" y="3241"/>
                </a:lnTo>
                <a:lnTo>
                  <a:pt x="2486" y="3241"/>
                </a:lnTo>
                <a:lnTo>
                  <a:pt x="2504" y="3245"/>
                </a:lnTo>
                <a:lnTo>
                  <a:pt x="2520" y="3252"/>
                </a:lnTo>
                <a:lnTo>
                  <a:pt x="2532" y="3265"/>
                </a:lnTo>
                <a:lnTo>
                  <a:pt x="2541" y="3280"/>
                </a:lnTo>
                <a:lnTo>
                  <a:pt x="2544" y="3299"/>
                </a:lnTo>
                <a:lnTo>
                  <a:pt x="2544" y="3415"/>
                </a:lnTo>
                <a:lnTo>
                  <a:pt x="2541" y="3432"/>
                </a:lnTo>
                <a:lnTo>
                  <a:pt x="2532" y="3449"/>
                </a:lnTo>
                <a:lnTo>
                  <a:pt x="2520" y="3461"/>
                </a:lnTo>
                <a:lnTo>
                  <a:pt x="2504" y="3469"/>
                </a:lnTo>
                <a:lnTo>
                  <a:pt x="2486" y="3473"/>
                </a:lnTo>
                <a:lnTo>
                  <a:pt x="2467" y="3469"/>
                </a:lnTo>
                <a:lnTo>
                  <a:pt x="2451" y="3461"/>
                </a:lnTo>
                <a:lnTo>
                  <a:pt x="2440" y="3449"/>
                </a:lnTo>
                <a:lnTo>
                  <a:pt x="2431" y="3432"/>
                </a:lnTo>
                <a:lnTo>
                  <a:pt x="2428" y="3415"/>
                </a:lnTo>
                <a:lnTo>
                  <a:pt x="2428" y="3356"/>
                </a:lnTo>
                <a:lnTo>
                  <a:pt x="578" y="3356"/>
                </a:lnTo>
                <a:lnTo>
                  <a:pt x="578" y="3415"/>
                </a:lnTo>
                <a:lnTo>
                  <a:pt x="575" y="3432"/>
                </a:lnTo>
                <a:lnTo>
                  <a:pt x="566" y="3449"/>
                </a:lnTo>
                <a:lnTo>
                  <a:pt x="555" y="3461"/>
                </a:lnTo>
                <a:lnTo>
                  <a:pt x="538" y="3469"/>
                </a:lnTo>
                <a:lnTo>
                  <a:pt x="520" y="3473"/>
                </a:lnTo>
                <a:lnTo>
                  <a:pt x="502" y="3469"/>
                </a:lnTo>
                <a:lnTo>
                  <a:pt x="486" y="3461"/>
                </a:lnTo>
                <a:lnTo>
                  <a:pt x="474" y="3449"/>
                </a:lnTo>
                <a:lnTo>
                  <a:pt x="465" y="3432"/>
                </a:lnTo>
                <a:lnTo>
                  <a:pt x="462" y="3415"/>
                </a:lnTo>
                <a:lnTo>
                  <a:pt x="462" y="3299"/>
                </a:lnTo>
                <a:lnTo>
                  <a:pt x="465" y="3280"/>
                </a:lnTo>
                <a:lnTo>
                  <a:pt x="474" y="3265"/>
                </a:lnTo>
                <a:lnTo>
                  <a:pt x="486" y="3252"/>
                </a:lnTo>
                <a:lnTo>
                  <a:pt x="502" y="3245"/>
                </a:lnTo>
                <a:lnTo>
                  <a:pt x="520" y="3241"/>
                </a:lnTo>
                <a:lnTo>
                  <a:pt x="708" y="3241"/>
                </a:lnTo>
                <a:lnTo>
                  <a:pt x="1137" y="1737"/>
                </a:lnTo>
                <a:lnTo>
                  <a:pt x="289" y="1737"/>
                </a:lnTo>
                <a:lnTo>
                  <a:pt x="289" y="1852"/>
                </a:lnTo>
                <a:lnTo>
                  <a:pt x="405" y="1852"/>
                </a:lnTo>
                <a:lnTo>
                  <a:pt x="423" y="1855"/>
                </a:lnTo>
                <a:lnTo>
                  <a:pt x="439" y="1864"/>
                </a:lnTo>
                <a:lnTo>
                  <a:pt x="451" y="1876"/>
                </a:lnTo>
                <a:lnTo>
                  <a:pt x="460" y="1892"/>
                </a:lnTo>
                <a:lnTo>
                  <a:pt x="462" y="1910"/>
                </a:lnTo>
                <a:lnTo>
                  <a:pt x="460" y="1928"/>
                </a:lnTo>
                <a:lnTo>
                  <a:pt x="451" y="1944"/>
                </a:lnTo>
                <a:lnTo>
                  <a:pt x="439" y="1957"/>
                </a:lnTo>
                <a:lnTo>
                  <a:pt x="423" y="1965"/>
                </a:lnTo>
                <a:lnTo>
                  <a:pt x="405" y="1968"/>
                </a:lnTo>
                <a:lnTo>
                  <a:pt x="58" y="1968"/>
                </a:lnTo>
                <a:lnTo>
                  <a:pt x="39" y="1965"/>
                </a:lnTo>
                <a:lnTo>
                  <a:pt x="23" y="1957"/>
                </a:lnTo>
                <a:lnTo>
                  <a:pt x="11" y="1944"/>
                </a:lnTo>
                <a:lnTo>
                  <a:pt x="3" y="1928"/>
                </a:lnTo>
                <a:lnTo>
                  <a:pt x="0" y="1910"/>
                </a:lnTo>
                <a:lnTo>
                  <a:pt x="3" y="1892"/>
                </a:lnTo>
                <a:lnTo>
                  <a:pt x="11" y="1876"/>
                </a:lnTo>
                <a:lnTo>
                  <a:pt x="23" y="1864"/>
                </a:lnTo>
                <a:lnTo>
                  <a:pt x="39" y="1855"/>
                </a:lnTo>
                <a:lnTo>
                  <a:pt x="58" y="1852"/>
                </a:lnTo>
                <a:lnTo>
                  <a:pt x="173" y="1852"/>
                </a:lnTo>
                <a:lnTo>
                  <a:pt x="173" y="1737"/>
                </a:lnTo>
                <a:lnTo>
                  <a:pt x="58" y="1737"/>
                </a:lnTo>
                <a:lnTo>
                  <a:pt x="41" y="1734"/>
                </a:lnTo>
                <a:lnTo>
                  <a:pt x="26" y="1727"/>
                </a:lnTo>
                <a:lnTo>
                  <a:pt x="14" y="1717"/>
                </a:lnTo>
                <a:lnTo>
                  <a:pt x="5" y="1703"/>
                </a:lnTo>
                <a:lnTo>
                  <a:pt x="0" y="1687"/>
                </a:lnTo>
                <a:lnTo>
                  <a:pt x="0" y="1670"/>
                </a:lnTo>
                <a:lnTo>
                  <a:pt x="5" y="1655"/>
                </a:lnTo>
                <a:lnTo>
                  <a:pt x="14" y="1641"/>
                </a:lnTo>
                <a:lnTo>
                  <a:pt x="26" y="1630"/>
                </a:lnTo>
                <a:lnTo>
                  <a:pt x="41" y="1623"/>
                </a:lnTo>
                <a:lnTo>
                  <a:pt x="1024" y="1334"/>
                </a:lnTo>
                <a:lnTo>
                  <a:pt x="1040" y="1331"/>
                </a:lnTo>
                <a:lnTo>
                  <a:pt x="1055" y="1334"/>
                </a:lnTo>
                <a:lnTo>
                  <a:pt x="1068" y="1339"/>
                </a:lnTo>
                <a:lnTo>
                  <a:pt x="1080" y="1347"/>
                </a:lnTo>
                <a:lnTo>
                  <a:pt x="1090" y="1359"/>
                </a:lnTo>
                <a:lnTo>
                  <a:pt x="1096" y="1373"/>
                </a:lnTo>
                <a:lnTo>
                  <a:pt x="1098" y="1389"/>
                </a:lnTo>
                <a:lnTo>
                  <a:pt x="1097" y="1403"/>
                </a:lnTo>
                <a:lnTo>
                  <a:pt x="1092" y="1417"/>
                </a:lnTo>
                <a:lnTo>
                  <a:pt x="1082" y="1429"/>
                </a:lnTo>
                <a:lnTo>
                  <a:pt x="1071" y="1438"/>
                </a:lnTo>
                <a:lnTo>
                  <a:pt x="1057" y="1444"/>
                </a:lnTo>
                <a:lnTo>
                  <a:pt x="459" y="1621"/>
                </a:lnTo>
                <a:lnTo>
                  <a:pt x="1156" y="1621"/>
                </a:lnTo>
                <a:lnTo>
                  <a:pt x="1156" y="1042"/>
                </a:lnTo>
                <a:lnTo>
                  <a:pt x="289" y="1042"/>
                </a:lnTo>
                <a:lnTo>
                  <a:pt x="289" y="1157"/>
                </a:lnTo>
                <a:lnTo>
                  <a:pt x="405" y="1157"/>
                </a:lnTo>
                <a:lnTo>
                  <a:pt x="423" y="1160"/>
                </a:lnTo>
                <a:lnTo>
                  <a:pt x="439" y="1169"/>
                </a:lnTo>
                <a:lnTo>
                  <a:pt x="451" y="1182"/>
                </a:lnTo>
                <a:lnTo>
                  <a:pt x="460" y="1197"/>
                </a:lnTo>
                <a:lnTo>
                  <a:pt x="462" y="1215"/>
                </a:lnTo>
                <a:lnTo>
                  <a:pt x="460" y="1234"/>
                </a:lnTo>
                <a:lnTo>
                  <a:pt x="451" y="1250"/>
                </a:lnTo>
                <a:lnTo>
                  <a:pt x="439" y="1263"/>
                </a:lnTo>
                <a:lnTo>
                  <a:pt x="423" y="1270"/>
                </a:lnTo>
                <a:lnTo>
                  <a:pt x="405" y="1273"/>
                </a:lnTo>
                <a:lnTo>
                  <a:pt x="58" y="1273"/>
                </a:lnTo>
                <a:lnTo>
                  <a:pt x="39" y="1270"/>
                </a:lnTo>
                <a:lnTo>
                  <a:pt x="23" y="1263"/>
                </a:lnTo>
                <a:lnTo>
                  <a:pt x="11" y="1250"/>
                </a:lnTo>
                <a:lnTo>
                  <a:pt x="3" y="1234"/>
                </a:lnTo>
                <a:lnTo>
                  <a:pt x="0" y="1215"/>
                </a:lnTo>
                <a:lnTo>
                  <a:pt x="3" y="1197"/>
                </a:lnTo>
                <a:lnTo>
                  <a:pt x="11" y="1182"/>
                </a:lnTo>
                <a:lnTo>
                  <a:pt x="23" y="1169"/>
                </a:lnTo>
                <a:lnTo>
                  <a:pt x="39" y="1160"/>
                </a:lnTo>
                <a:lnTo>
                  <a:pt x="58" y="1157"/>
                </a:lnTo>
                <a:lnTo>
                  <a:pt x="173" y="1157"/>
                </a:lnTo>
                <a:lnTo>
                  <a:pt x="173" y="1042"/>
                </a:lnTo>
                <a:lnTo>
                  <a:pt x="58" y="1042"/>
                </a:lnTo>
                <a:lnTo>
                  <a:pt x="41" y="1040"/>
                </a:lnTo>
                <a:lnTo>
                  <a:pt x="26" y="1033"/>
                </a:lnTo>
                <a:lnTo>
                  <a:pt x="14" y="1022"/>
                </a:lnTo>
                <a:lnTo>
                  <a:pt x="5" y="1008"/>
                </a:lnTo>
                <a:lnTo>
                  <a:pt x="0" y="993"/>
                </a:lnTo>
                <a:lnTo>
                  <a:pt x="0" y="976"/>
                </a:lnTo>
                <a:lnTo>
                  <a:pt x="5" y="960"/>
                </a:lnTo>
                <a:lnTo>
                  <a:pt x="14" y="946"/>
                </a:lnTo>
                <a:lnTo>
                  <a:pt x="26" y="936"/>
                </a:lnTo>
                <a:lnTo>
                  <a:pt x="41" y="928"/>
                </a:lnTo>
                <a:lnTo>
                  <a:pt x="1024" y="639"/>
                </a:lnTo>
                <a:lnTo>
                  <a:pt x="1040" y="637"/>
                </a:lnTo>
                <a:lnTo>
                  <a:pt x="1055" y="639"/>
                </a:lnTo>
                <a:lnTo>
                  <a:pt x="1068" y="644"/>
                </a:lnTo>
                <a:lnTo>
                  <a:pt x="1080" y="653"/>
                </a:lnTo>
                <a:lnTo>
                  <a:pt x="1090" y="664"/>
                </a:lnTo>
                <a:lnTo>
                  <a:pt x="1096" y="679"/>
                </a:lnTo>
                <a:lnTo>
                  <a:pt x="1098" y="694"/>
                </a:lnTo>
                <a:lnTo>
                  <a:pt x="1097" y="709"/>
                </a:lnTo>
                <a:lnTo>
                  <a:pt x="1092" y="722"/>
                </a:lnTo>
                <a:lnTo>
                  <a:pt x="1082" y="735"/>
                </a:lnTo>
                <a:lnTo>
                  <a:pt x="1071" y="744"/>
                </a:lnTo>
                <a:lnTo>
                  <a:pt x="1057" y="751"/>
                </a:lnTo>
                <a:lnTo>
                  <a:pt x="459" y="926"/>
                </a:lnTo>
                <a:lnTo>
                  <a:pt x="1156" y="926"/>
                </a:lnTo>
                <a:lnTo>
                  <a:pt x="1156" y="637"/>
                </a:lnTo>
                <a:lnTo>
                  <a:pt x="1156" y="636"/>
                </a:lnTo>
                <a:lnTo>
                  <a:pt x="1156" y="635"/>
                </a:lnTo>
                <a:lnTo>
                  <a:pt x="1157" y="629"/>
                </a:lnTo>
                <a:lnTo>
                  <a:pt x="1159" y="624"/>
                </a:lnTo>
                <a:lnTo>
                  <a:pt x="1159" y="620"/>
                </a:lnTo>
                <a:lnTo>
                  <a:pt x="1160" y="617"/>
                </a:lnTo>
                <a:lnTo>
                  <a:pt x="1162" y="613"/>
                </a:lnTo>
                <a:lnTo>
                  <a:pt x="1162" y="611"/>
                </a:lnTo>
                <a:lnTo>
                  <a:pt x="1162" y="610"/>
                </a:lnTo>
                <a:lnTo>
                  <a:pt x="1457" y="32"/>
                </a:lnTo>
                <a:lnTo>
                  <a:pt x="1465" y="19"/>
                </a:lnTo>
                <a:lnTo>
                  <a:pt x="1478" y="9"/>
                </a:lnTo>
                <a:lnTo>
                  <a:pt x="1492" y="2"/>
                </a:lnTo>
                <a:lnTo>
                  <a:pt x="150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>
            <a:outerShdw blurRad="25400" dist="25400" dir="2700000" algn="tl" rotWithShape="0">
              <a:srgbClr val="1F4E79">
                <a:alpha val="8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17" name="Группа 216"/>
          <p:cNvGrpSpPr/>
          <p:nvPr/>
        </p:nvGrpSpPr>
        <p:grpSpPr>
          <a:xfrm>
            <a:off x="1180306" y="2502719"/>
            <a:ext cx="612775" cy="612775"/>
            <a:chOff x="1180306" y="2502719"/>
            <a:chExt cx="612775" cy="612775"/>
          </a:xfrm>
        </p:grpSpPr>
        <p:sp>
          <p:nvSpPr>
            <p:cNvPr id="121" name="Freeform 74"/>
            <p:cNvSpPr>
              <a:spLocks/>
            </p:cNvSpPr>
            <p:nvPr/>
          </p:nvSpPr>
          <p:spPr bwMode="auto">
            <a:xfrm>
              <a:off x="1323181" y="3074219"/>
              <a:ext cx="306388" cy="41275"/>
            </a:xfrm>
            <a:custGeom>
              <a:avLst/>
              <a:gdLst>
                <a:gd name="T0" fmla="*/ 58 w 1736"/>
                <a:gd name="T1" fmla="*/ 0 h 232"/>
                <a:gd name="T2" fmla="*/ 1678 w 1736"/>
                <a:gd name="T3" fmla="*/ 0 h 232"/>
                <a:gd name="T4" fmla="*/ 1696 w 1736"/>
                <a:gd name="T5" fmla="*/ 4 h 232"/>
                <a:gd name="T6" fmla="*/ 1712 w 1736"/>
                <a:gd name="T7" fmla="*/ 11 h 232"/>
                <a:gd name="T8" fmla="*/ 1724 w 1736"/>
                <a:gd name="T9" fmla="*/ 24 h 232"/>
                <a:gd name="T10" fmla="*/ 1733 w 1736"/>
                <a:gd name="T11" fmla="*/ 39 h 232"/>
                <a:gd name="T12" fmla="*/ 1736 w 1736"/>
                <a:gd name="T13" fmla="*/ 58 h 232"/>
                <a:gd name="T14" fmla="*/ 1733 w 1736"/>
                <a:gd name="T15" fmla="*/ 76 h 232"/>
                <a:gd name="T16" fmla="*/ 1724 w 1736"/>
                <a:gd name="T17" fmla="*/ 92 h 232"/>
                <a:gd name="T18" fmla="*/ 1712 w 1736"/>
                <a:gd name="T19" fmla="*/ 105 h 232"/>
                <a:gd name="T20" fmla="*/ 1696 w 1736"/>
                <a:gd name="T21" fmla="*/ 113 h 232"/>
                <a:gd name="T22" fmla="*/ 1678 w 1736"/>
                <a:gd name="T23" fmla="*/ 115 h 232"/>
                <a:gd name="T24" fmla="*/ 116 w 1736"/>
                <a:gd name="T25" fmla="*/ 115 h 232"/>
                <a:gd name="T26" fmla="*/ 116 w 1736"/>
                <a:gd name="T27" fmla="*/ 174 h 232"/>
                <a:gd name="T28" fmla="*/ 113 w 1736"/>
                <a:gd name="T29" fmla="*/ 191 h 232"/>
                <a:gd name="T30" fmla="*/ 104 w 1736"/>
                <a:gd name="T31" fmla="*/ 208 h 232"/>
                <a:gd name="T32" fmla="*/ 92 w 1736"/>
                <a:gd name="T33" fmla="*/ 220 h 232"/>
                <a:gd name="T34" fmla="*/ 77 w 1736"/>
                <a:gd name="T35" fmla="*/ 228 h 232"/>
                <a:gd name="T36" fmla="*/ 58 w 1736"/>
                <a:gd name="T37" fmla="*/ 232 h 232"/>
                <a:gd name="T38" fmla="*/ 40 w 1736"/>
                <a:gd name="T39" fmla="*/ 228 h 232"/>
                <a:gd name="T40" fmla="*/ 24 w 1736"/>
                <a:gd name="T41" fmla="*/ 220 h 232"/>
                <a:gd name="T42" fmla="*/ 11 w 1736"/>
                <a:gd name="T43" fmla="*/ 208 h 232"/>
                <a:gd name="T44" fmla="*/ 3 w 1736"/>
                <a:gd name="T45" fmla="*/ 191 h 232"/>
                <a:gd name="T46" fmla="*/ 0 w 1736"/>
                <a:gd name="T47" fmla="*/ 174 h 232"/>
                <a:gd name="T48" fmla="*/ 0 w 1736"/>
                <a:gd name="T49" fmla="*/ 58 h 232"/>
                <a:gd name="T50" fmla="*/ 3 w 1736"/>
                <a:gd name="T51" fmla="*/ 39 h 232"/>
                <a:gd name="T52" fmla="*/ 11 w 1736"/>
                <a:gd name="T53" fmla="*/ 24 h 232"/>
                <a:gd name="T54" fmla="*/ 24 w 1736"/>
                <a:gd name="T55" fmla="*/ 11 h 232"/>
                <a:gd name="T56" fmla="*/ 40 w 1736"/>
                <a:gd name="T57" fmla="*/ 4 h 232"/>
                <a:gd name="T58" fmla="*/ 58 w 1736"/>
                <a:gd name="T5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36" h="232">
                  <a:moveTo>
                    <a:pt x="58" y="0"/>
                  </a:moveTo>
                  <a:lnTo>
                    <a:pt x="1678" y="0"/>
                  </a:lnTo>
                  <a:lnTo>
                    <a:pt x="1696" y="4"/>
                  </a:lnTo>
                  <a:lnTo>
                    <a:pt x="1712" y="11"/>
                  </a:lnTo>
                  <a:lnTo>
                    <a:pt x="1724" y="24"/>
                  </a:lnTo>
                  <a:lnTo>
                    <a:pt x="1733" y="39"/>
                  </a:lnTo>
                  <a:lnTo>
                    <a:pt x="1736" y="58"/>
                  </a:lnTo>
                  <a:lnTo>
                    <a:pt x="1733" y="76"/>
                  </a:lnTo>
                  <a:lnTo>
                    <a:pt x="1724" y="92"/>
                  </a:lnTo>
                  <a:lnTo>
                    <a:pt x="1712" y="105"/>
                  </a:lnTo>
                  <a:lnTo>
                    <a:pt x="1696" y="113"/>
                  </a:lnTo>
                  <a:lnTo>
                    <a:pt x="1678" y="115"/>
                  </a:lnTo>
                  <a:lnTo>
                    <a:pt x="116" y="115"/>
                  </a:lnTo>
                  <a:lnTo>
                    <a:pt x="116" y="174"/>
                  </a:lnTo>
                  <a:lnTo>
                    <a:pt x="113" y="191"/>
                  </a:lnTo>
                  <a:lnTo>
                    <a:pt x="104" y="208"/>
                  </a:lnTo>
                  <a:lnTo>
                    <a:pt x="92" y="220"/>
                  </a:lnTo>
                  <a:lnTo>
                    <a:pt x="77" y="228"/>
                  </a:lnTo>
                  <a:lnTo>
                    <a:pt x="58" y="232"/>
                  </a:lnTo>
                  <a:lnTo>
                    <a:pt x="40" y="228"/>
                  </a:lnTo>
                  <a:lnTo>
                    <a:pt x="24" y="220"/>
                  </a:lnTo>
                  <a:lnTo>
                    <a:pt x="11" y="208"/>
                  </a:lnTo>
                  <a:lnTo>
                    <a:pt x="3" y="191"/>
                  </a:lnTo>
                  <a:lnTo>
                    <a:pt x="0" y="174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4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75"/>
            <p:cNvSpPr>
              <a:spLocks noEditPoints="1"/>
            </p:cNvSpPr>
            <p:nvPr/>
          </p:nvSpPr>
          <p:spPr bwMode="auto">
            <a:xfrm>
              <a:off x="1404144" y="2686869"/>
              <a:ext cx="61913" cy="82550"/>
            </a:xfrm>
            <a:custGeom>
              <a:avLst/>
              <a:gdLst>
                <a:gd name="T0" fmla="*/ 116 w 347"/>
                <a:gd name="T1" fmla="*/ 115 h 463"/>
                <a:gd name="T2" fmla="*/ 116 w 347"/>
                <a:gd name="T3" fmla="*/ 348 h 463"/>
                <a:gd name="T4" fmla="*/ 231 w 347"/>
                <a:gd name="T5" fmla="*/ 348 h 463"/>
                <a:gd name="T6" fmla="*/ 231 w 347"/>
                <a:gd name="T7" fmla="*/ 115 h 463"/>
                <a:gd name="T8" fmla="*/ 116 w 347"/>
                <a:gd name="T9" fmla="*/ 115 h 463"/>
                <a:gd name="T10" fmla="*/ 58 w 347"/>
                <a:gd name="T11" fmla="*/ 0 h 463"/>
                <a:gd name="T12" fmla="*/ 289 w 347"/>
                <a:gd name="T13" fmla="*/ 0 h 463"/>
                <a:gd name="T14" fmla="*/ 307 w 347"/>
                <a:gd name="T15" fmla="*/ 3 h 463"/>
                <a:gd name="T16" fmla="*/ 323 w 347"/>
                <a:gd name="T17" fmla="*/ 11 h 463"/>
                <a:gd name="T18" fmla="*/ 336 w 347"/>
                <a:gd name="T19" fmla="*/ 23 h 463"/>
                <a:gd name="T20" fmla="*/ 344 w 347"/>
                <a:gd name="T21" fmla="*/ 39 h 463"/>
                <a:gd name="T22" fmla="*/ 347 w 347"/>
                <a:gd name="T23" fmla="*/ 58 h 463"/>
                <a:gd name="T24" fmla="*/ 347 w 347"/>
                <a:gd name="T25" fmla="*/ 406 h 463"/>
                <a:gd name="T26" fmla="*/ 344 w 347"/>
                <a:gd name="T27" fmla="*/ 424 h 463"/>
                <a:gd name="T28" fmla="*/ 336 w 347"/>
                <a:gd name="T29" fmla="*/ 439 h 463"/>
                <a:gd name="T30" fmla="*/ 323 w 347"/>
                <a:gd name="T31" fmla="*/ 452 h 463"/>
                <a:gd name="T32" fmla="*/ 307 w 347"/>
                <a:gd name="T33" fmla="*/ 461 h 463"/>
                <a:gd name="T34" fmla="*/ 289 w 347"/>
                <a:gd name="T35" fmla="*/ 463 h 463"/>
                <a:gd name="T36" fmla="*/ 58 w 347"/>
                <a:gd name="T37" fmla="*/ 463 h 463"/>
                <a:gd name="T38" fmla="*/ 39 w 347"/>
                <a:gd name="T39" fmla="*/ 461 h 463"/>
                <a:gd name="T40" fmla="*/ 23 w 347"/>
                <a:gd name="T41" fmla="*/ 452 h 463"/>
                <a:gd name="T42" fmla="*/ 11 w 347"/>
                <a:gd name="T43" fmla="*/ 439 h 463"/>
                <a:gd name="T44" fmla="*/ 3 w 347"/>
                <a:gd name="T45" fmla="*/ 424 h 463"/>
                <a:gd name="T46" fmla="*/ 0 w 347"/>
                <a:gd name="T47" fmla="*/ 406 h 463"/>
                <a:gd name="T48" fmla="*/ 0 w 347"/>
                <a:gd name="T49" fmla="*/ 58 h 463"/>
                <a:gd name="T50" fmla="*/ 3 w 347"/>
                <a:gd name="T51" fmla="*/ 39 h 463"/>
                <a:gd name="T52" fmla="*/ 11 w 347"/>
                <a:gd name="T53" fmla="*/ 23 h 463"/>
                <a:gd name="T54" fmla="*/ 23 w 347"/>
                <a:gd name="T55" fmla="*/ 11 h 463"/>
                <a:gd name="T56" fmla="*/ 39 w 347"/>
                <a:gd name="T57" fmla="*/ 3 h 463"/>
                <a:gd name="T58" fmla="*/ 58 w 347"/>
                <a:gd name="T5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7" h="463">
                  <a:moveTo>
                    <a:pt x="116" y="115"/>
                  </a:moveTo>
                  <a:lnTo>
                    <a:pt x="116" y="348"/>
                  </a:lnTo>
                  <a:lnTo>
                    <a:pt x="231" y="348"/>
                  </a:lnTo>
                  <a:lnTo>
                    <a:pt x="231" y="115"/>
                  </a:lnTo>
                  <a:lnTo>
                    <a:pt x="116" y="115"/>
                  </a:lnTo>
                  <a:close/>
                  <a:moveTo>
                    <a:pt x="58" y="0"/>
                  </a:moveTo>
                  <a:lnTo>
                    <a:pt x="289" y="0"/>
                  </a:lnTo>
                  <a:lnTo>
                    <a:pt x="307" y="3"/>
                  </a:lnTo>
                  <a:lnTo>
                    <a:pt x="323" y="11"/>
                  </a:lnTo>
                  <a:lnTo>
                    <a:pt x="336" y="23"/>
                  </a:lnTo>
                  <a:lnTo>
                    <a:pt x="344" y="39"/>
                  </a:lnTo>
                  <a:lnTo>
                    <a:pt x="347" y="58"/>
                  </a:lnTo>
                  <a:lnTo>
                    <a:pt x="347" y="406"/>
                  </a:lnTo>
                  <a:lnTo>
                    <a:pt x="344" y="424"/>
                  </a:lnTo>
                  <a:lnTo>
                    <a:pt x="336" y="439"/>
                  </a:lnTo>
                  <a:lnTo>
                    <a:pt x="323" y="452"/>
                  </a:lnTo>
                  <a:lnTo>
                    <a:pt x="307" y="461"/>
                  </a:lnTo>
                  <a:lnTo>
                    <a:pt x="289" y="463"/>
                  </a:lnTo>
                  <a:lnTo>
                    <a:pt x="58" y="463"/>
                  </a:lnTo>
                  <a:lnTo>
                    <a:pt x="39" y="461"/>
                  </a:lnTo>
                  <a:lnTo>
                    <a:pt x="23" y="452"/>
                  </a:lnTo>
                  <a:lnTo>
                    <a:pt x="11" y="439"/>
                  </a:lnTo>
                  <a:lnTo>
                    <a:pt x="3" y="424"/>
                  </a:lnTo>
                  <a:lnTo>
                    <a:pt x="0" y="406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76"/>
            <p:cNvSpPr>
              <a:spLocks/>
            </p:cNvSpPr>
            <p:nvPr/>
          </p:nvSpPr>
          <p:spPr bwMode="auto">
            <a:xfrm>
              <a:off x="1180306" y="2626544"/>
              <a:ext cx="142875" cy="223838"/>
            </a:xfrm>
            <a:custGeom>
              <a:avLst/>
              <a:gdLst>
                <a:gd name="T0" fmla="*/ 58 w 810"/>
                <a:gd name="T1" fmla="*/ 0 h 1273"/>
                <a:gd name="T2" fmla="*/ 753 w 810"/>
                <a:gd name="T3" fmla="*/ 0 h 1273"/>
                <a:gd name="T4" fmla="*/ 771 w 810"/>
                <a:gd name="T5" fmla="*/ 3 h 1273"/>
                <a:gd name="T6" fmla="*/ 786 w 810"/>
                <a:gd name="T7" fmla="*/ 11 h 1273"/>
                <a:gd name="T8" fmla="*/ 799 w 810"/>
                <a:gd name="T9" fmla="*/ 23 h 1273"/>
                <a:gd name="T10" fmla="*/ 807 w 810"/>
                <a:gd name="T11" fmla="*/ 39 h 1273"/>
                <a:gd name="T12" fmla="*/ 810 w 810"/>
                <a:gd name="T13" fmla="*/ 58 h 1273"/>
                <a:gd name="T14" fmla="*/ 807 w 810"/>
                <a:gd name="T15" fmla="*/ 76 h 1273"/>
                <a:gd name="T16" fmla="*/ 799 w 810"/>
                <a:gd name="T17" fmla="*/ 92 h 1273"/>
                <a:gd name="T18" fmla="*/ 786 w 810"/>
                <a:gd name="T19" fmla="*/ 104 h 1273"/>
                <a:gd name="T20" fmla="*/ 771 w 810"/>
                <a:gd name="T21" fmla="*/ 113 h 1273"/>
                <a:gd name="T22" fmla="*/ 753 w 810"/>
                <a:gd name="T23" fmla="*/ 116 h 1273"/>
                <a:gd name="T24" fmla="*/ 116 w 810"/>
                <a:gd name="T25" fmla="*/ 116 h 1273"/>
                <a:gd name="T26" fmla="*/ 116 w 810"/>
                <a:gd name="T27" fmla="*/ 1215 h 1273"/>
                <a:gd name="T28" fmla="*/ 113 w 810"/>
                <a:gd name="T29" fmla="*/ 1233 h 1273"/>
                <a:gd name="T30" fmla="*/ 104 w 810"/>
                <a:gd name="T31" fmla="*/ 1249 h 1273"/>
                <a:gd name="T32" fmla="*/ 92 w 810"/>
                <a:gd name="T33" fmla="*/ 1262 h 1273"/>
                <a:gd name="T34" fmla="*/ 76 w 810"/>
                <a:gd name="T35" fmla="*/ 1270 h 1273"/>
                <a:gd name="T36" fmla="*/ 58 w 810"/>
                <a:gd name="T37" fmla="*/ 1273 h 1273"/>
                <a:gd name="T38" fmla="*/ 40 w 810"/>
                <a:gd name="T39" fmla="*/ 1270 h 1273"/>
                <a:gd name="T40" fmla="*/ 23 w 810"/>
                <a:gd name="T41" fmla="*/ 1262 h 1273"/>
                <a:gd name="T42" fmla="*/ 12 w 810"/>
                <a:gd name="T43" fmla="*/ 1249 h 1273"/>
                <a:gd name="T44" fmla="*/ 3 w 810"/>
                <a:gd name="T45" fmla="*/ 1233 h 1273"/>
                <a:gd name="T46" fmla="*/ 0 w 810"/>
                <a:gd name="T47" fmla="*/ 1215 h 1273"/>
                <a:gd name="T48" fmla="*/ 0 w 810"/>
                <a:gd name="T49" fmla="*/ 58 h 1273"/>
                <a:gd name="T50" fmla="*/ 3 w 810"/>
                <a:gd name="T51" fmla="*/ 39 h 1273"/>
                <a:gd name="T52" fmla="*/ 12 w 810"/>
                <a:gd name="T53" fmla="*/ 23 h 1273"/>
                <a:gd name="T54" fmla="*/ 23 w 810"/>
                <a:gd name="T55" fmla="*/ 11 h 1273"/>
                <a:gd name="T56" fmla="*/ 40 w 810"/>
                <a:gd name="T57" fmla="*/ 3 h 1273"/>
                <a:gd name="T58" fmla="*/ 58 w 810"/>
                <a:gd name="T59" fmla="*/ 0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10" h="1273">
                  <a:moveTo>
                    <a:pt x="58" y="0"/>
                  </a:moveTo>
                  <a:lnTo>
                    <a:pt x="753" y="0"/>
                  </a:lnTo>
                  <a:lnTo>
                    <a:pt x="771" y="3"/>
                  </a:lnTo>
                  <a:lnTo>
                    <a:pt x="786" y="11"/>
                  </a:lnTo>
                  <a:lnTo>
                    <a:pt x="799" y="23"/>
                  </a:lnTo>
                  <a:lnTo>
                    <a:pt x="807" y="39"/>
                  </a:lnTo>
                  <a:lnTo>
                    <a:pt x="810" y="58"/>
                  </a:lnTo>
                  <a:lnTo>
                    <a:pt x="807" y="76"/>
                  </a:lnTo>
                  <a:lnTo>
                    <a:pt x="799" y="92"/>
                  </a:lnTo>
                  <a:lnTo>
                    <a:pt x="786" y="104"/>
                  </a:lnTo>
                  <a:lnTo>
                    <a:pt x="771" y="113"/>
                  </a:lnTo>
                  <a:lnTo>
                    <a:pt x="753" y="116"/>
                  </a:lnTo>
                  <a:lnTo>
                    <a:pt x="116" y="116"/>
                  </a:lnTo>
                  <a:lnTo>
                    <a:pt x="116" y="1215"/>
                  </a:lnTo>
                  <a:lnTo>
                    <a:pt x="113" y="1233"/>
                  </a:lnTo>
                  <a:lnTo>
                    <a:pt x="104" y="1249"/>
                  </a:lnTo>
                  <a:lnTo>
                    <a:pt x="92" y="1262"/>
                  </a:lnTo>
                  <a:lnTo>
                    <a:pt x="76" y="1270"/>
                  </a:lnTo>
                  <a:lnTo>
                    <a:pt x="58" y="1273"/>
                  </a:lnTo>
                  <a:lnTo>
                    <a:pt x="40" y="1270"/>
                  </a:lnTo>
                  <a:lnTo>
                    <a:pt x="23" y="1262"/>
                  </a:lnTo>
                  <a:lnTo>
                    <a:pt x="12" y="1249"/>
                  </a:lnTo>
                  <a:lnTo>
                    <a:pt x="3" y="1233"/>
                  </a:lnTo>
                  <a:lnTo>
                    <a:pt x="0" y="1215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77"/>
            <p:cNvSpPr>
              <a:spLocks noEditPoints="1"/>
            </p:cNvSpPr>
            <p:nvPr/>
          </p:nvSpPr>
          <p:spPr bwMode="auto">
            <a:xfrm>
              <a:off x="1669256" y="2931344"/>
              <a:ext cx="61913" cy="82550"/>
            </a:xfrm>
            <a:custGeom>
              <a:avLst/>
              <a:gdLst>
                <a:gd name="T0" fmla="*/ 116 w 348"/>
                <a:gd name="T1" fmla="*/ 116 h 463"/>
                <a:gd name="T2" fmla="*/ 116 w 348"/>
                <a:gd name="T3" fmla="*/ 347 h 463"/>
                <a:gd name="T4" fmla="*/ 231 w 348"/>
                <a:gd name="T5" fmla="*/ 347 h 463"/>
                <a:gd name="T6" fmla="*/ 231 w 348"/>
                <a:gd name="T7" fmla="*/ 116 h 463"/>
                <a:gd name="T8" fmla="*/ 116 w 348"/>
                <a:gd name="T9" fmla="*/ 116 h 463"/>
                <a:gd name="T10" fmla="*/ 58 w 348"/>
                <a:gd name="T11" fmla="*/ 0 h 463"/>
                <a:gd name="T12" fmla="*/ 289 w 348"/>
                <a:gd name="T13" fmla="*/ 0 h 463"/>
                <a:gd name="T14" fmla="*/ 307 w 348"/>
                <a:gd name="T15" fmla="*/ 3 h 463"/>
                <a:gd name="T16" fmla="*/ 323 w 348"/>
                <a:gd name="T17" fmla="*/ 11 h 463"/>
                <a:gd name="T18" fmla="*/ 336 w 348"/>
                <a:gd name="T19" fmla="*/ 24 h 463"/>
                <a:gd name="T20" fmla="*/ 344 w 348"/>
                <a:gd name="T21" fmla="*/ 40 h 463"/>
                <a:gd name="T22" fmla="*/ 348 w 348"/>
                <a:gd name="T23" fmla="*/ 58 h 463"/>
                <a:gd name="T24" fmla="*/ 348 w 348"/>
                <a:gd name="T25" fmla="*/ 405 h 463"/>
                <a:gd name="T26" fmla="*/ 344 w 348"/>
                <a:gd name="T27" fmla="*/ 423 h 463"/>
                <a:gd name="T28" fmla="*/ 336 w 348"/>
                <a:gd name="T29" fmla="*/ 439 h 463"/>
                <a:gd name="T30" fmla="*/ 323 w 348"/>
                <a:gd name="T31" fmla="*/ 451 h 463"/>
                <a:gd name="T32" fmla="*/ 307 w 348"/>
                <a:gd name="T33" fmla="*/ 460 h 463"/>
                <a:gd name="T34" fmla="*/ 289 w 348"/>
                <a:gd name="T35" fmla="*/ 463 h 463"/>
                <a:gd name="T36" fmla="*/ 58 w 348"/>
                <a:gd name="T37" fmla="*/ 463 h 463"/>
                <a:gd name="T38" fmla="*/ 40 w 348"/>
                <a:gd name="T39" fmla="*/ 460 h 463"/>
                <a:gd name="T40" fmla="*/ 23 w 348"/>
                <a:gd name="T41" fmla="*/ 451 h 463"/>
                <a:gd name="T42" fmla="*/ 12 w 348"/>
                <a:gd name="T43" fmla="*/ 439 h 463"/>
                <a:gd name="T44" fmla="*/ 3 w 348"/>
                <a:gd name="T45" fmla="*/ 423 h 463"/>
                <a:gd name="T46" fmla="*/ 0 w 348"/>
                <a:gd name="T47" fmla="*/ 405 h 463"/>
                <a:gd name="T48" fmla="*/ 0 w 348"/>
                <a:gd name="T49" fmla="*/ 58 h 463"/>
                <a:gd name="T50" fmla="*/ 3 w 348"/>
                <a:gd name="T51" fmla="*/ 40 h 463"/>
                <a:gd name="T52" fmla="*/ 12 w 348"/>
                <a:gd name="T53" fmla="*/ 24 h 463"/>
                <a:gd name="T54" fmla="*/ 23 w 348"/>
                <a:gd name="T55" fmla="*/ 11 h 463"/>
                <a:gd name="T56" fmla="*/ 40 w 348"/>
                <a:gd name="T57" fmla="*/ 3 h 463"/>
                <a:gd name="T58" fmla="*/ 58 w 348"/>
                <a:gd name="T5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8" h="463">
                  <a:moveTo>
                    <a:pt x="116" y="116"/>
                  </a:moveTo>
                  <a:lnTo>
                    <a:pt x="116" y="347"/>
                  </a:lnTo>
                  <a:lnTo>
                    <a:pt x="231" y="347"/>
                  </a:lnTo>
                  <a:lnTo>
                    <a:pt x="231" y="116"/>
                  </a:lnTo>
                  <a:lnTo>
                    <a:pt x="116" y="116"/>
                  </a:lnTo>
                  <a:close/>
                  <a:moveTo>
                    <a:pt x="58" y="0"/>
                  </a:moveTo>
                  <a:lnTo>
                    <a:pt x="289" y="0"/>
                  </a:lnTo>
                  <a:lnTo>
                    <a:pt x="307" y="3"/>
                  </a:lnTo>
                  <a:lnTo>
                    <a:pt x="323" y="11"/>
                  </a:lnTo>
                  <a:lnTo>
                    <a:pt x="336" y="24"/>
                  </a:lnTo>
                  <a:lnTo>
                    <a:pt x="344" y="40"/>
                  </a:lnTo>
                  <a:lnTo>
                    <a:pt x="348" y="58"/>
                  </a:lnTo>
                  <a:lnTo>
                    <a:pt x="348" y="405"/>
                  </a:lnTo>
                  <a:lnTo>
                    <a:pt x="344" y="423"/>
                  </a:lnTo>
                  <a:lnTo>
                    <a:pt x="336" y="439"/>
                  </a:lnTo>
                  <a:lnTo>
                    <a:pt x="323" y="451"/>
                  </a:lnTo>
                  <a:lnTo>
                    <a:pt x="307" y="460"/>
                  </a:lnTo>
                  <a:lnTo>
                    <a:pt x="289" y="463"/>
                  </a:lnTo>
                  <a:lnTo>
                    <a:pt x="58" y="463"/>
                  </a:lnTo>
                  <a:lnTo>
                    <a:pt x="40" y="460"/>
                  </a:lnTo>
                  <a:lnTo>
                    <a:pt x="23" y="451"/>
                  </a:lnTo>
                  <a:lnTo>
                    <a:pt x="12" y="439"/>
                  </a:lnTo>
                  <a:lnTo>
                    <a:pt x="3" y="423"/>
                  </a:lnTo>
                  <a:lnTo>
                    <a:pt x="0" y="405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3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78"/>
            <p:cNvSpPr>
              <a:spLocks noEditPoints="1"/>
            </p:cNvSpPr>
            <p:nvPr/>
          </p:nvSpPr>
          <p:spPr bwMode="auto">
            <a:xfrm>
              <a:off x="1180306" y="2871019"/>
              <a:ext cx="101600" cy="244475"/>
            </a:xfrm>
            <a:custGeom>
              <a:avLst/>
              <a:gdLst>
                <a:gd name="T0" fmla="*/ 256 w 578"/>
                <a:gd name="T1" fmla="*/ 130 h 1390"/>
                <a:gd name="T2" fmla="*/ 211 w 578"/>
                <a:gd name="T3" fmla="*/ 197 h 1390"/>
                <a:gd name="T4" fmla="*/ 172 w 578"/>
                <a:gd name="T5" fmla="*/ 305 h 1390"/>
                <a:gd name="T6" fmla="*/ 142 w 578"/>
                <a:gd name="T7" fmla="*/ 444 h 1390"/>
                <a:gd name="T8" fmla="*/ 122 w 578"/>
                <a:gd name="T9" fmla="*/ 597 h 1390"/>
                <a:gd name="T10" fmla="*/ 116 w 578"/>
                <a:gd name="T11" fmla="*/ 753 h 1390"/>
                <a:gd name="T12" fmla="*/ 139 w 578"/>
                <a:gd name="T13" fmla="*/ 841 h 1390"/>
                <a:gd name="T14" fmla="*/ 202 w 578"/>
                <a:gd name="T15" fmla="*/ 903 h 1390"/>
                <a:gd name="T16" fmla="*/ 289 w 578"/>
                <a:gd name="T17" fmla="*/ 926 h 1390"/>
                <a:gd name="T18" fmla="*/ 377 w 578"/>
                <a:gd name="T19" fmla="*/ 903 h 1390"/>
                <a:gd name="T20" fmla="*/ 439 w 578"/>
                <a:gd name="T21" fmla="*/ 841 h 1390"/>
                <a:gd name="T22" fmla="*/ 463 w 578"/>
                <a:gd name="T23" fmla="*/ 753 h 1390"/>
                <a:gd name="T24" fmla="*/ 456 w 578"/>
                <a:gd name="T25" fmla="*/ 597 h 1390"/>
                <a:gd name="T26" fmla="*/ 437 w 578"/>
                <a:gd name="T27" fmla="*/ 444 h 1390"/>
                <a:gd name="T28" fmla="*/ 406 w 578"/>
                <a:gd name="T29" fmla="*/ 305 h 1390"/>
                <a:gd name="T30" fmla="*/ 367 w 578"/>
                <a:gd name="T31" fmla="*/ 197 h 1390"/>
                <a:gd name="T32" fmla="*/ 322 w 578"/>
                <a:gd name="T33" fmla="*/ 130 h 1390"/>
                <a:gd name="T34" fmla="*/ 289 w 578"/>
                <a:gd name="T35" fmla="*/ 0 h 1390"/>
                <a:gd name="T36" fmla="*/ 372 w 578"/>
                <a:gd name="T37" fmla="*/ 24 h 1390"/>
                <a:gd name="T38" fmla="*/ 437 w 578"/>
                <a:gd name="T39" fmla="*/ 89 h 1390"/>
                <a:gd name="T40" fmla="*/ 487 w 578"/>
                <a:gd name="T41" fmla="*/ 183 h 1390"/>
                <a:gd name="T42" fmla="*/ 524 w 578"/>
                <a:gd name="T43" fmla="*/ 295 h 1390"/>
                <a:gd name="T44" fmla="*/ 549 w 578"/>
                <a:gd name="T45" fmla="*/ 414 h 1390"/>
                <a:gd name="T46" fmla="*/ 565 w 578"/>
                <a:gd name="T47" fmla="*/ 530 h 1390"/>
                <a:gd name="T48" fmla="*/ 573 w 578"/>
                <a:gd name="T49" fmla="*/ 633 h 1390"/>
                <a:gd name="T50" fmla="*/ 577 w 578"/>
                <a:gd name="T51" fmla="*/ 709 h 1390"/>
                <a:gd name="T52" fmla="*/ 578 w 578"/>
                <a:gd name="T53" fmla="*/ 750 h 1390"/>
                <a:gd name="T54" fmla="*/ 567 w 578"/>
                <a:gd name="T55" fmla="*/ 833 h 1390"/>
                <a:gd name="T56" fmla="*/ 512 w 578"/>
                <a:gd name="T57" fmla="*/ 937 h 1390"/>
                <a:gd name="T58" fmla="*/ 422 w 578"/>
                <a:gd name="T59" fmla="*/ 1011 h 1390"/>
                <a:gd name="T60" fmla="*/ 347 w 578"/>
                <a:gd name="T61" fmla="*/ 1332 h 1390"/>
                <a:gd name="T62" fmla="*/ 323 w 578"/>
                <a:gd name="T63" fmla="*/ 1378 h 1390"/>
                <a:gd name="T64" fmla="*/ 271 w 578"/>
                <a:gd name="T65" fmla="*/ 1386 h 1390"/>
                <a:gd name="T66" fmla="*/ 234 w 578"/>
                <a:gd name="T67" fmla="*/ 1349 h 1390"/>
                <a:gd name="T68" fmla="*/ 193 w 578"/>
                <a:gd name="T69" fmla="*/ 1025 h 1390"/>
                <a:gd name="T70" fmla="*/ 93 w 578"/>
                <a:gd name="T71" fmla="*/ 965 h 1390"/>
                <a:gd name="T72" fmla="*/ 25 w 578"/>
                <a:gd name="T73" fmla="*/ 871 h 1390"/>
                <a:gd name="T74" fmla="*/ 0 w 578"/>
                <a:gd name="T75" fmla="*/ 753 h 1390"/>
                <a:gd name="T76" fmla="*/ 0 w 578"/>
                <a:gd name="T77" fmla="*/ 727 h 1390"/>
                <a:gd name="T78" fmla="*/ 3 w 578"/>
                <a:gd name="T79" fmla="*/ 661 h 1390"/>
                <a:gd name="T80" fmla="*/ 11 w 578"/>
                <a:gd name="T81" fmla="*/ 566 h 1390"/>
                <a:gd name="T82" fmla="*/ 24 w 578"/>
                <a:gd name="T83" fmla="*/ 454 h 1390"/>
                <a:gd name="T84" fmla="*/ 45 w 578"/>
                <a:gd name="T85" fmla="*/ 334 h 1390"/>
                <a:gd name="T86" fmla="*/ 78 w 578"/>
                <a:gd name="T87" fmla="*/ 218 h 1390"/>
                <a:gd name="T88" fmla="*/ 123 w 578"/>
                <a:gd name="T89" fmla="*/ 117 h 1390"/>
                <a:gd name="T90" fmla="*/ 184 w 578"/>
                <a:gd name="T91" fmla="*/ 42 h 1390"/>
                <a:gd name="T92" fmla="*/ 260 w 578"/>
                <a:gd name="T93" fmla="*/ 3 h 1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78" h="1390">
                  <a:moveTo>
                    <a:pt x="289" y="116"/>
                  </a:moveTo>
                  <a:lnTo>
                    <a:pt x="272" y="120"/>
                  </a:lnTo>
                  <a:lnTo>
                    <a:pt x="256" y="130"/>
                  </a:lnTo>
                  <a:lnTo>
                    <a:pt x="241" y="147"/>
                  </a:lnTo>
                  <a:lnTo>
                    <a:pt x="225" y="169"/>
                  </a:lnTo>
                  <a:lnTo>
                    <a:pt x="211" y="197"/>
                  </a:lnTo>
                  <a:lnTo>
                    <a:pt x="197" y="228"/>
                  </a:lnTo>
                  <a:lnTo>
                    <a:pt x="184" y="265"/>
                  </a:lnTo>
                  <a:lnTo>
                    <a:pt x="172" y="305"/>
                  </a:lnTo>
                  <a:lnTo>
                    <a:pt x="161" y="349"/>
                  </a:lnTo>
                  <a:lnTo>
                    <a:pt x="151" y="395"/>
                  </a:lnTo>
                  <a:lnTo>
                    <a:pt x="142" y="444"/>
                  </a:lnTo>
                  <a:lnTo>
                    <a:pt x="134" y="493"/>
                  </a:lnTo>
                  <a:lnTo>
                    <a:pt x="128" y="545"/>
                  </a:lnTo>
                  <a:lnTo>
                    <a:pt x="122" y="597"/>
                  </a:lnTo>
                  <a:lnTo>
                    <a:pt x="119" y="650"/>
                  </a:lnTo>
                  <a:lnTo>
                    <a:pt x="116" y="701"/>
                  </a:lnTo>
                  <a:lnTo>
                    <a:pt x="116" y="753"/>
                  </a:lnTo>
                  <a:lnTo>
                    <a:pt x="118" y="785"/>
                  </a:lnTo>
                  <a:lnTo>
                    <a:pt x="127" y="813"/>
                  </a:lnTo>
                  <a:lnTo>
                    <a:pt x="139" y="841"/>
                  </a:lnTo>
                  <a:lnTo>
                    <a:pt x="156" y="865"/>
                  </a:lnTo>
                  <a:lnTo>
                    <a:pt x="177" y="886"/>
                  </a:lnTo>
                  <a:lnTo>
                    <a:pt x="202" y="903"/>
                  </a:lnTo>
                  <a:lnTo>
                    <a:pt x="229" y="916"/>
                  </a:lnTo>
                  <a:lnTo>
                    <a:pt x="259" y="924"/>
                  </a:lnTo>
                  <a:lnTo>
                    <a:pt x="289" y="926"/>
                  </a:lnTo>
                  <a:lnTo>
                    <a:pt x="321" y="924"/>
                  </a:lnTo>
                  <a:lnTo>
                    <a:pt x="349" y="916"/>
                  </a:lnTo>
                  <a:lnTo>
                    <a:pt x="377" y="903"/>
                  </a:lnTo>
                  <a:lnTo>
                    <a:pt x="401" y="886"/>
                  </a:lnTo>
                  <a:lnTo>
                    <a:pt x="422" y="865"/>
                  </a:lnTo>
                  <a:lnTo>
                    <a:pt x="439" y="841"/>
                  </a:lnTo>
                  <a:lnTo>
                    <a:pt x="452" y="813"/>
                  </a:lnTo>
                  <a:lnTo>
                    <a:pt x="460" y="785"/>
                  </a:lnTo>
                  <a:lnTo>
                    <a:pt x="463" y="753"/>
                  </a:lnTo>
                  <a:lnTo>
                    <a:pt x="462" y="701"/>
                  </a:lnTo>
                  <a:lnTo>
                    <a:pt x="460" y="650"/>
                  </a:lnTo>
                  <a:lnTo>
                    <a:pt x="456" y="597"/>
                  </a:lnTo>
                  <a:lnTo>
                    <a:pt x="451" y="545"/>
                  </a:lnTo>
                  <a:lnTo>
                    <a:pt x="444" y="493"/>
                  </a:lnTo>
                  <a:lnTo>
                    <a:pt x="437" y="444"/>
                  </a:lnTo>
                  <a:lnTo>
                    <a:pt x="427" y="395"/>
                  </a:lnTo>
                  <a:lnTo>
                    <a:pt x="418" y="349"/>
                  </a:lnTo>
                  <a:lnTo>
                    <a:pt x="406" y="305"/>
                  </a:lnTo>
                  <a:lnTo>
                    <a:pt x="395" y="265"/>
                  </a:lnTo>
                  <a:lnTo>
                    <a:pt x="381" y="228"/>
                  </a:lnTo>
                  <a:lnTo>
                    <a:pt x="367" y="197"/>
                  </a:lnTo>
                  <a:lnTo>
                    <a:pt x="354" y="169"/>
                  </a:lnTo>
                  <a:lnTo>
                    <a:pt x="338" y="147"/>
                  </a:lnTo>
                  <a:lnTo>
                    <a:pt x="322" y="130"/>
                  </a:lnTo>
                  <a:lnTo>
                    <a:pt x="306" y="120"/>
                  </a:lnTo>
                  <a:lnTo>
                    <a:pt x="289" y="116"/>
                  </a:lnTo>
                  <a:close/>
                  <a:moveTo>
                    <a:pt x="289" y="0"/>
                  </a:moveTo>
                  <a:lnTo>
                    <a:pt x="319" y="3"/>
                  </a:lnTo>
                  <a:lnTo>
                    <a:pt x="346" y="12"/>
                  </a:lnTo>
                  <a:lnTo>
                    <a:pt x="372" y="24"/>
                  </a:lnTo>
                  <a:lnTo>
                    <a:pt x="396" y="42"/>
                  </a:lnTo>
                  <a:lnTo>
                    <a:pt x="417" y="64"/>
                  </a:lnTo>
                  <a:lnTo>
                    <a:pt x="437" y="89"/>
                  </a:lnTo>
                  <a:lnTo>
                    <a:pt x="455" y="117"/>
                  </a:lnTo>
                  <a:lnTo>
                    <a:pt x="472" y="149"/>
                  </a:lnTo>
                  <a:lnTo>
                    <a:pt x="487" y="183"/>
                  </a:lnTo>
                  <a:lnTo>
                    <a:pt x="500" y="218"/>
                  </a:lnTo>
                  <a:lnTo>
                    <a:pt x="512" y="256"/>
                  </a:lnTo>
                  <a:lnTo>
                    <a:pt x="524" y="295"/>
                  </a:lnTo>
                  <a:lnTo>
                    <a:pt x="533" y="334"/>
                  </a:lnTo>
                  <a:lnTo>
                    <a:pt x="541" y="374"/>
                  </a:lnTo>
                  <a:lnTo>
                    <a:pt x="549" y="414"/>
                  </a:lnTo>
                  <a:lnTo>
                    <a:pt x="555" y="454"/>
                  </a:lnTo>
                  <a:lnTo>
                    <a:pt x="560" y="492"/>
                  </a:lnTo>
                  <a:lnTo>
                    <a:pt x="565" y="530"/>
                  </a:lnTo>
                  <a:lnTo>
                    <a:pt x="568" y="566"/>
                  </a:lnTo>
                  <a:lnTo>
                    <a:pt x="571" y="601"/>
                  </a:lnTo>
                  <a:lnTo>
                    <a:pt x="573" y="633"/>
                  </a:lnTo>
                  <a:lnTo>
                    <a:pt x="575" y="661"/>
                  </a:lnTo>
                  <a:lnTo>
                    <a:pt x="576" y="686"/>
                  </a:lnTo>
                  <a:lnTo>
                    <a:pt x="577" y="709"/>
                  </a:lnTo>
                  <a:lnTo>
                    <a:pt x="578" y="727"/>
                  </a:lnTo>
                  <a:lnTo>
                    <a:pt x="578" y="740"/>
                  </a:lnTo>
                  <a:lnTo>
                    <a:pt x="578" y="750"/>
                  </a:lnTo>
                  <a:lnTo>
                    <a:pt x="578" y="753"/>
                  </a:lnTo>
                  <a:lnTo>
                    <a:pt x="575" y="794"/>
                  </a:lnTo>
                  <a:lnTo>
                    <a:pt x="567" y="833"/>
                  </a:lnTo>
                  <a:lnTo>
                    <a:pt x="553" y="871"/>
                  </a:lnTo>
                  <a:lnTo>
                    <a:pt x="535" y="905"/>
                  </a:lnTo>
                  <a:lnTo>
                    <a:pt x="512" y="937"/>
                  </a:lnTo>
                  <a:lnTo>
                    <a:pt x="486" y="965"/>
                  </a:lnTo>
                  <a:lnTo>
                    <a:pt x="455" y="989"/>
                  </a:lnTo>
                  <a:lnTo>
                    <a:pt x="422" y="1011"/>
                  </a:lnTo>
                  <a:lnTo>
                    <a:pt x="385" y="1025"/>
                  </a:lnTo>
                  <a:lnTo>
                    <a:pt x="347" y="1037"/>
                  </a:lnTo>
                  <a:lnTo>
                    <a:pt x="347" y="1332"/>
                  </a:lnTo>
                  <a:lnTo>
                    <a:pt x="344" y="1349"/>
                  </a:lnTo>
                  <a:lnTo>
                    <a:pt x="336" y="1366"/>
                  </a:lnTo>
                  <a:lnTo>
                    <a:pt x="323" y="1378"/>
                  </a:lnTo>
                  <a:lnTo>
                    <a:pt x="307" y="1386"/>
                  </a:lnTo>
                  <a:lnTo>
                    <a:pt x="289" y="1390"/>
                  </a:lnTo>
                  <a:lnTo>
                    <a:pt x="271" y="1386"/>
                  </a:lnTo>
                  <a:lnTo>
                    <a:pt x="255" y="1378"/>
                  </a:lnTo>
                  <a:lnTo>
                    <a:pt x="243" y="1366"/>
                  </a:lnTo>
                  <a:lnTo>
                    <a:pt x="234" y="1349"/>
                  </a:lnTo>
                  <a:lnTo>
                    <a:pt x="231" y="1332"/>
                  </a:lnTo>
                  <a:lnTo>
                    <a:pt x="231" y="1037"/>
                  </a:lnTo>
                  <a:lnTo>
                    <a:pt x="193" y="1025"/>
                  </a:lnTo>
                  <a:lnTo>
                    <a:pt x="156" y="1011"/>
                  </a:lnTo>
                  <a:lnTo>
                    <a:pt x="123" y="989"/>
                  </a:lnTo>
                  <a:lnTo>
                    <a:pt x="93" y="965"/>
                  </a:lnTo>
                  <a:lnTo>
                    <a:pt x="66" y="937"/>
                  </a:lnTo>
                  <a:lnTo>
                    <a:pt x="43" y="905"/>
                  </a:lnTo>
                  <a:lnTo>
                    <a:pt x="25" y="871"/>
                  </a:lnTo>
                  <a:lnTo>
                    <a:pt x="12" y="833"/>
                  </a:lnTo>
                  <a:lnTo>
                    <a:pt x="3" y="794"/>
                  </a:lnTo>
                  <a:lnTo>
                    <a:pt x="0" y="753"/>
                  </a:lnTo>
                  <a:lnTo>
                    <a:pt x="0" y="750"/>
                  </a:lnTo>
                  <a:lnTo>
                    <a:pt x="0" y="740"/>
                  </a:lnTo>
                  <a:lnTo>
                    <a:pt x="0" y="727"/>
                  </a:lnTo>
                  <a:lnTo>
                    <a:pt x="1" y="709"/>
                  </a:lnTo>
                  <a:lnTo>
                    <a:pt x="2" y="686"/>
                  </a:lnTo>
                  <a:lnTo>
                    <a:pt x="3" y="661"/>
                  </a:lnTo>
                  <a:lnTo>
                    <a:pt x="5" y="633"/>
                  </a:lnTo>
                  <a:lnTo>
                    <a:pt x="7" y="601"/>
                  </a:lnTo>
                  <a:lnTo>
                    <a:pt x="11" y="566"/>
                  </a:lnTo>
                  <a:lnTo>
                    <a:pt x="14" y="530"/>
                  </a:lnTo>
                  <a:lnTo>
                    <a:pt x="19" y="492"/>
                  </a:lnTo>
                  <a:lnTo>
                    <a:pt x="24" y="454"/>
                  </a:lnTo>
                  <a:lnTo>
                    <a:pt x="31" y="414"/>
                  </a:lnTo>
                  <a:lnTo>
                    <a:pt x="37" y="374"/>
                  </a:lnTo>
                  <a:lnTo>
                    <a:pt x="45" y="334"/>
                  </a:lnTo>
                  <a:lnTo>
                    <a:pt x="55" y="295"/>
                  </a:lnTo>
                  <a:lnTo>
                    <a:pt x="66" y="256"/>
                  </a:lnTo>
                  <a:lnTo>
                    <a:pt x="78" y="218"/>
                  </a:lnTo>
                  <a:lnTo>
                    <a:pt x="92" y="183"/>
                  </a:lnTo>
                  <a:lnTo>
                    <a:pt x="107" y="149"/>
                  </a:lnTo>
                  <a:lnTo>
                    <a:pt x="123" y="117"/>
                  </a:lnTo>
                  <a:lnTo>
                    <a:pt x="141" y="89"/>
                  </a:lnTo>
                  <a:lnTo>
                    <a:pt x="161" y="64"/>
                  </a:lnTo>
                  <a:lnTo>
                    <a:pt x="184" y="42"/>
                  </a:lnTo>
                  <a:lnTo>
                    <a:pt x="207" y="24"/>
                  </a:lnTo>
                  <a:lnTo>
                    <a:pt x="232" y="12"/>
                  </a:lnTo>
                  <a:lnTo>
                    <a:pt x="260" y="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79"/>
            <p:cNvSpPr>
              <a:spLocks/>
            </p:cNvSpPr>
            <p:nvPr/>
          </p:nvSpPr>
          <p:spPr bwMode="auto">
            <a:xfrm>
              <a:off x="1240631" y="2809107"/>
              <a:ext cx="61913" cy="82550"/>
            </a:xfrm>
            <a:custGeom>
              <a:avLst/>
              <a:gdLst>
                <a:gd name="T0" fmla="*/ 58 w 348"/>
                <a:gd name="T1" fmla="*/ 0 h 462"/>
                <a:gd name="T2" fmla="*/ 289 w 348"/>
                <a:gd name="T3" fmla="*/ 0 h 462"/>
                <a:gd name="T4" fmla="*/ 307 w 348"/>
                <a:gd name="T5" fmla="*/ 2 h 462"/>
                <a:gd name="T6" fmla="*/ 323 w 348"/>
                <a:gd name="T7" fmla="*/ 10 h 462"/>
                <a:gd name="T8" fmla="*/ 336 w 348"/>
                <a:gd name="T9" fmla="*/ 23 h 462"/>
                <a:gd name="T10" fmla="*/ 344 w 348"/>
                <a:gd name="T11" fmla="*/ 39 h 462"/>
                <a:gd name="T12" fmla="*/ 348 w 348"/>
                <a:gd name="T13" fmla="*/ 57 h 462"/>
                <a:gd name="T14" fmla="*/ 348 w 348"/>
                <a:gd name="T15" fmla="*/ 404 h 462"/>
                <a:gd name="T16" fmla="*/ 344 w 348"/>
                <a:gd name="T17" fmla="*/ 423 h 462"/>
                <a:gd name="T18" fmla="*/ 336 w 348"/>
                <a:gd name="T19" fmla="*/ 439 h 462"/>
                <a:gd name="T20" fmla="*/ 323 w 348"/>
                <a:gd name="T21" fmla="*/ 452 h 462"/>
                <a:gd name="T22" fmla="*/ 307 w 348"/>
                <a:gd name="T23" fmla="*/ 459 h 462"/>
                <a:gd name="T24" fmla="*/ 289 w 348"/>
                <a:gd name="T25" fmla="*/ 462 h 462"/>
                <a:gd name="T26" fmla="*/ 272 w 348"/>
                <a:gd name="T27" fmla="*/ 459 h 462"/>
                <a:gd name="T28" fmla="*/ 256 w 348"/>
                <a:gd name="T29" fmla="*/ 452 h 462"/>
                <a:gd name="T30" fmla="*/ 243 w 348"/>
                <a:gd name="T31" fmla="*/ 439 h 462"/>
                <a:gd name="T32" fmla="*/ 235 w 348"/>
                <a:gd name="T33" fmla="*/ 423 h 462"/>
                <a:gd name="T34" fmla="*/ 231 w 348"/>
                <a:gd name="T35" fmla="*/ 404 h 462"/>
                <a:gd name="T36" fmla="*/ 231 w 348"/>
                <a:gd name="T37" fmla="*/ 115 h 462"/>
                <a:gd name="T38" fmla="*/ 116 w 348"/>
                <a:gd name="T39" fmla="*/ 115 h 462"/>
                <a:gd name="T40" fmla="*/ 116 w 348"/>
                <a:gd name="T41" fmla="*/ 173 h 462"/>
                <a:gd name="T42" fmla="*/ 113 w 348"/>
                <a:gd name="T43" fmla="*/ 191 h 462"/>
                <a:gd name="T44" fmla="*/ 105 w 348"/>
                <a:gd name="T45" fmla="*/ 207 h 462"/>
                <a:gd name="T46" fmla="*/ 92 w 348"/>
                <a:gd name="T47" fmla="*/ 220 h 462"/>
                <a:gd name="T48" fmla="*/ 76 w 348"/>
                <a:gd name="T49" fmla="*/ 228 h 462"/>
                <a:gd name="T50" fmla="*/ 58 w 348"/>
                <a:gd name="T51" fmla="*/ 231 h 462"/>
                <a:gd name="T52" fmla="*/ 39 w 348"/>
                <a:gd name="T53" fmla="*/ 228 h 462"/>
                <a:gd name="T54" fmla="*/ 23 w 348"/>
                <a:gd name="T55" fmla="*/ 220 h 462"/>
                <a:gd name="T56" fmla="*/ 11 w 348"/>
                <a:gd name="T57" fmla="*/ 207 h 462"/>
                <a:gd name="T58" fmla="*/ 3 w 348"/>
                <a:gd name="T59" fmla="*/ 191 h 462"/>
                <a:gd name="T60" fmla="*/ 0 w 348"/>
                <a:gd name="T61" fmla="*/ 173 h 462"/>
                <a:gd name="T62" fmla="*/ 0 w 348"/>
                <a:gd name="T63" fmla="*/ 57 h 462"/>
                <a:gd name="T64" fmla="*/ 3 w 348"/>
                <a:gd name="T65" fmla="*/ 39 h 462"/>
                <a:gd name="T66" fmla="*/ 11 w 348"/>
                <a:gd name="T67" fmla="*/ 23 h 462"/>
                <a:gd name="T68" fmla="*/ 23 w 348"/>
                <a:gd name="T69" fmla="*/ 10 h 462"/>
                <a:gd name="T70" fmla="*/ 39 w 348"/>
                <a:gd name="T71" fmla="*/ 2 h 462"/>
                <a:gd name="T72" fmla="*/ 58 w 348"/>
                <a:gd name="T73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8" h="462">
                  <a:moveTo>
                    <a:pt x="58" y="0"/>
                  </a:moveTo>
                  <a:lnTo>
                    <a:pt x="289" y="0"/>
                  </a:lnTo>
                  <a:lnTo>
                    <a:pt x="307" y="2"/>
                  </a:lnTo>
                  <a:lnTo>
                    <a:pt x="323" y="10"/>
                  </a:lnTo>
                  <a:lnTo>
                    <a:pt x="336" y="23"/>
                  </a:lnTo>
                  <a:lnTo>
                    <a:pt x="344" y="39"/>
                  </a:lnTo>
                  <a:lnTo>
                    <a:pt x="348" y="57"/>
                  </a:lnTo>
                  <a:lnTo>
                    <a:pt x="348" y="404"/>
                  </a:lnTo>
                  <a:lnTo>
                    <a:pt x="344" y="423"/>
                  </a:lnTo>
                  <a:lnTo>
                    <a:pt x="336" y="439"/>
                  </a:lnTo>
                  <a:lnTo>
                    <a:pt x="323" y="452"/>
                  </a:lnTo>
                  <a:lnTo>
                    <a:pt x="307" y="459"/>
                  </a:lnTo>
                  <a:lnTo>
                    <a:pt x="289" y="462"/>
                  </a:lnTo>
                  <a:lnTo>
                    <a:pt x="272" y="459"/>
                  </a:lnTo>
                  <a:lnTo>
                    <a:pt x="256" y="452"/>
                  </a:lnTo>
                  <a:lnTo>
                    <a:pt x="243" y="439"/>
                  </a:lnTo>
                  <a:lnTo>
                    <a:pt x="235" y="423"/>
                  </a:lnTo>
                  <a:lnTo>
                    <a:pt x="231" y="404"/>
                  </a:lnTo>
                  <a:lnTo>
                    <a:pt x="231" y="115"/>
                  </a:lnTo>
                  <a:lnTo>
                    <a:pt x="116" y="115"/>
                  </a:lnTo>
                  <a:lnTo>
                    <a:pt x="116" y="173"/>
                  </a:lnTo>
                  <a:lnTo>
                    <a:pt x="113" y="191"/>
                  </a:lnTo>
                  <a:lnTo>
                    <a:pt x="105" y="207"/>
                  </a:lnTo>
                  <a:lnTo>
                    <a:pt x="92" y="220"/>
                  </a:lnTo>
                  <a:lnTo>
                    <a:pt x="76" y="228"/>
                  </a:lnTo>
                  <a:lnTo>
                    <a:pt x="58" y="231"/>
                  </a:lnTo>
                  <a:lnTo>
                    <a:pt x="39" y="228"/>
                  </a:lnTo>
                  <a:lnTo>
                    <a:pt x="23" y="220"/>
                  </a:lnTo>
                  <a:lnTo>
                    <a:pt x="11" y="207"/>
                  </a:lnTo>
                  <a:lnTo>
                    <a:pt x="3" y="191"/>
                  </a:lnTo>
                  <a:lnTo>
                    <a:pt x="0" y="173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3" y="10"/>
                  </a:lnTo>
                  <a:lnTo>
                    <a:pt x="39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80"/>
            <p:cNvSpPr>
              <a:spLocks noEditPoints="1"/>
            </p:cNvSpPr>
            <p:nvPr/>
          </p:nvSpPr>
          <p:spPr bwMode="auto">
            <a:xfrm>
              <a:off x="1669256" y="2686869"/>
              <a:ext cx="61913" cy="82550"/>
            </a:xfrm>
            <a:custGeom>
              <a:avLst/>
              <a:gdLst>
                <a:gd name="T0" fmla="*/ 116 w 348"/>
                <a:gd name="T1" fmla="*/ 115 h 463"/>
                <a:gd name="T2" fmla="*/ 116 w 348"/>
                <a:gd name="T3" fmla="*/ 348 h 463"/>
                <a:gd name="T4" fmla="*/ 231 w 348"/>
                <a:gd name="T5" fmla="*/ 348 h 463"/>
                <a:gd name="T6" fmla="*/ 231 w 348"/>
                <a:gd name="T7" fmla="*/ 115 h 463"/>
                <a:gd name="T8" fmla="*/ 116 w 348"/>
                <a:gd name="T9" fmla="*/ 115 h 463"/>
                <a:gd name="T10" fmla="*/ 58 w 348"/>
                <a:gd name="T11" fmla="*/ 0 h 463"/>
                <a:gd name="T12" fmla="*/ 289 w 348"/>
                <a:gd name="T13" fmla="*/ 0 h 463"/>
                <a:gd name="T14" fmla="*/ 307 w 348"/>
                <a:gd name="T15" fmla="*/ 3 h 463"/>
                <a:gd name="T16" fmla="*/ 323 w 348"/>
                <a:gd name="T17" fmla="*/ 11 h 463"/>
                <a:gd name="T18" fmla="*/ 336 w 348"/>
                <a:gd name="T19" fmla="*/ 23 h 463"/>
                <a:gd name="T20" fmla="*/ 344 w 348"/>
                <a:gd name="T21" fmla="*/ 39 h 463"/>
                <a:gd name="T22" fmla="*/ 348 w 348"/>
                <a:gd name="T23" fmla="*/ 58 h 463"/>
                <a:gd name="T24" fmla="*/ 348 w 348"/>
                <a:gd name="T25" fmla="*/ 406 h 463"/>
                <a:gd name="T26" fmla="*/ 344 w 348"/>
                <a:gd name="T27" fmla="*/ 424 h 463"/>
                <a:gd name="T28" fmla="*/ 336 w 348"/>
                <a:gd name="T29" fmla="*/ 439 h 463"/>
                <a:gd name="T30" fmla="*/ 323 w 348"/>
                <a:gd name="T31" fmla="*/ 452 h 463"/>
                <a:gd name="T32" fmla="*/ 307 w 348"/>
                <a:gd name="T33" fmla="*/ 461 h 463"/>
                <a:gd name="T34" fmla="*/ 289 w 348"/>
                <a:gd name="T35" fmla="*/ 463 h 463"/>
                <a:gd name="T36" fmla="*/ 58 w 348"/>
                <a:gd name="T37" fmla="*/ 463 h 463"/>
                <a:gd name="T38" fmla="*/ 40 w 348"/>
                <a:gd name="T39" fmla="*/ 461 h 463"/>
                <a:gd name="T40" fmla="*/ 23 w 348"/>
                <a:gd name="T41" fmla="*/ 452 h 463"/>
                <a:gd name="T42" fmla="*/ 12 w 348"/>
                <a:gd name="T43" fmla="*/ 439 h 463"/>
                <a:gd name="T44" fmla="*/ 3 w 348"/>
                <a:gd name="T45" fmla="*/ 424 h 463"/>
                <a:gd name="T46" fmla="*/ 0 w 348"/>
                <a:gd name="T47" fmla="*/ 406 h 463"/>
                <a:gd name="T48" fmla="*/ 0 w 348"/>
                <a:gd name="T49" fmla="*/ 58 h 463"/>
                <a:gd name="T50" fmla="*/ 3 w 348"/>
                <a:gd name="T51" fmla="*/ 39 h 463"/>
                <a:gd name="T52" fmla="*/ 12 w 348"/>
                <a:gd name="T53" fmla="*/ 23 h 463"/>
                <a:gd name="T54" fmla="*/ 23 w 348"/>
                <a:gd name="T55" fmla="*/ 11 h 463"/>
                <a:gd name="T56" fmla="*/ 40 w 348"/>
                <a:gd name="T57" fmla="*/ 3 h 463"/>
                <a:gd name="T58" fmla="*/ 58 w 348"/>
                <a:gd name="T5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8" h="463">
                  <a:moveTo>
                    <a:pt x="116" y="115"/>
                  </a:moveTo>
                  <a:lnTo>
                    <a:pt x="116" y="348"/>
                  </a:lnTo>
                  <a:lnTo>
                    <a:pt x="231" y="348"/>
                  </a:lnTo>
                  <a:lnTo>
                    <a:pt x="231" y="115"/>
                  </a:lnTo>
                  <a:lnTo>
                    <a:pt x="116" y="115"/>
                  </a:lnTo>
                  <a:close/>
                  <a:moveTo>
                    <a:pt x="58" y="0"/>
                  </a:moveTo>
                  <a:lnTo>
                    <a:pt x="289" y="0"/>
                  </a:lnTo>
                  <a:lnTo>
                    <a:pt x="307" y="3"/>
                  </a:lnTo>
                  <a:lnTo>
                    <a:pt x="323" y="11"/>
                  </a:lnTo>
                  <a:lnTo>
                    <a:pt x="336" y="23"/>
                  </a:lnTo>
                  <a:lnTo>
                    <a:pt x="344" y="39"/>
                  </a:lnTo>
                  <a:lnTo>
                    <a:pt x="348" y="58"/>
                  </a:lnTo>
                  <a:lnTo>
                    <a:pt x="348" y="406"/>
                  </a:lnTo>
                  <a:lnTo>
                    <a:pt x="344" y="424"/>
                  </a:lnTo>
                  <a:lnTo>
                    <a:pt x="336" y="439"/>
                  </a:lnTo>
                  <a:lnTo>
                    <a:pt x="323" y="452"/>
                  </a:lnTo>
                  <a:lnTo>
                    <a:pt x="307" y="461"/>
                  </a:lnTo>
                  <a:lnTo>
                    <a:pt x="289" y="463"/>
                  </a:lnTo>
                  <a:lnTo>
                    <a:pt x="58" y="463"/>
                  </a:lnTo>
                  <a:lnTo>
                    <a:pt x="40" y="461"/>
                  </a:lnTo>
                  <a:lnTo>
                    <a:pt x="23" y="452"/>
                  </a:lnTo>
                  <a:lnTo>
                    <a:pt x="12" y="439"/>
                  </a:lnTo>
                  <a:lnTo>
                    <a:pt x="3" y="424"/>
                  </a:lnTo>
                  <a:lnTo>
                    <a:pt x="0" y="406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3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81"/>
            <p:cNvSpPr>
              <a:spLocks noEditPoints="1"/>
            </p:cNvSpPr>
            <p:nvPr/>
          </p:nvSpPr>
          <p:spPr bwMode="auto">
            <a:xfrm>
              <a:off x="1240631" y="2686869"/>
              <a:ext cx="61913" cy="82550"/>
            </a:xfrm>
            <a:custGeom>
              <a:avLst/>
              <a:gdLst>
                <a:gd name="T0" fmla="*/ 116 w 348"/>
                <a:gd name="T1" fmla="*/ 115 h 463"/>
                <a:gd name="T2" fmla="*/ 116 w 348"/>
                <a:gd name="T3" fmla="*/ 348 h 463"/>
                <a:gd name="T4" fmla="*/ 231 w 348"/>
                <a:gd name="T5" fmla="*/ 348 h 463"/>
                <a:gd name="T6" fmla="*/ 231 w 348"/>
                <a:gd name="T7" fmla="*/ 115 h 463"/>
                <a:gd name="T8" fmla="*/ 116 w 348"/>
                <a:gd name="T9" fmla="*/ 115 h 463"/>
                <a:gd name="T10" fmla="*/ 58 w 348"/>
                <a:gd name="T11" fmla="*/ 0 h 463"/>
                <a:gd name="T12" fmla="*/ 289 w 348"/>
                <a:gd name="T13" fmla="*/ 0 h 463"/>
                <a:gd name="T14" fmla="*/ 307 w 348"/>
                <a:gd name="T15" fmla="*/ 3 h 463"/>
                <a:gd name="T16" fmla="*/ 323 w 348"/>
                <a:gd name="T17" fmla="*/ 11 h 463"/>
                <a:gd name="T18" fmla="*/ 336 w 348"/>
                <a:gd name="T19" fmla="*/ 23 h 463"/>
                <a:gd name="T20" fmla="*/ 344 w 348"/>
                <a:gd name="T21" fmla="*/ 39 h 463"/>
                <a:gd name="T22" fmla="*/ 348 w 348"/>
                <a:gd name="T23" fmla="*/ 58 h 463"/>
                <a:gd name="T24" fmla="*/ 348 w 348"/>
                <a:gd name="T25" fmla="*/ 406 h 463"/>
                <a:gd name="T26" fmla="*/ 344 w 348"/>
                <a:gd name="T27" fmla="*/ 424 h 463"/>
                <a:gd name="T28" fmla="*/ 336 w 348"/>
                <a:gd name="T29" fmla="*/ 439 h 463"/>
                <a:gd name="T30" fmla="*/ 323 w 348"/>
                <a:gd name="T31" fmla="*/ 452 h 463"/>
                <a:gd name="T32" fmla="*/ 307 w 348"/>
                <a:gd name="T33" fmla="*/ 461 h 463"/>
                <a:gd name="T34" fmla="*/ 289 w 348"/>
                <a:gd name="T35" fmla="*/ 463 h 463"/>
                <a:gd name="T36" fmla="*/ 58 w 348"/>
                <a:gd name="T37" fmla="*/ 463 h 463"/>
                <a:gd name="T38" fmla="*/ 39 w 348"/>
                <a:gd name="T39" fmla="*/ 461 h 463"/>
                <a:gd name="T40" fmla="*/ 23 w 348"/>
                <a:gd name="T41" fmla="*/ 452 h 463"/>
                <a:gd name="T42" fmla="*/ 11 w 348"/>
                <a:gd name="T43" fmla="*/ 439 h 463"/>
                <a:gd name="T44" fmla="*/ 3 w 348"/>
                <a:gd name="T45" fmla="*/ 424 h 463"/>
                <a:gd name="T46" fmla="*/ 0 w 348"/>
                <a:gd name="T47" fmla="*/ 406 h 463"/>
                <a:gd name="T48" fmla="*/ 0 w 348"/>
                <a:gd name="T49" fmla="*/ 58 h 463"/>
                <a:gd name="T50" fmla="*/ 3 w 348"/>
                <a:gd name="T51" fmla="*/ 39 h 463"/>
                <a:gd name="T52" fmla="*/ 11 w 348"/>
                <a:gd name="T53" fmla="*/ 23 h 463"/>
                <a:gd name="T54" fmla="*/ 23 w 348"/>
                <a:gd name="T55" fmla="*/ 11 h 463"/>
                <a:gd name="T56" fmla="*/ 39 w 348"/>
                <a:gd name="T57" fmla="*/ 3 h 463"/>
                <a:gd name="T58" fmla="*/ 58 w 348"/>
                <a:gd name="T5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8" h="463">
                  <a:moveTo>
                    <a:pt x="116" y="115"/>
                  </a:moveTo>
                  <a:lnTo>
                    <a:pt x="116" y="348"/>
                  </a:lnTo>
                  <a:lnTo>
                    <a:pt x="231" y="348"/>
                  </a:lnTo>
                  <a:lnTo>
                    <a:pt x="231" y="115"/>
                  </a:lnTo>
                  <a:lnTo>
                    <a:pt x="116" y="115"/>
                  </a:lnTo>
                  <a:close/>
                  <a:moveTo>
                    <a:pt x="58" y="0"/>
                  </a:moveTo>
                  <a:lnTo>
                    <a:pt x="289" y="0"/>
                  </a:lnTo>
                  <a:lnTo>
                    <a:pt x="307" y="3"/>
                  </a:lnTo>
                  <a:lnTo>
                    <a:pt x="323" y="11"/>
                  </a:lnTo>
                  <a:lnTo>
                    <a:pt x="336" y="23"/>
                  </a:lnTo>
                  <a:lnTo>
                    <a:pt x="344" y="39"/>
                  </a:lnTo>
                  <a:lnTo>
                    <a:pt x="348" y="58"/>
                  </a:lnTo>
                  <a:lnTo>
                    <a:pt x="348" y="406"/>
                  </a:lnTo>
                  <a:lnTo>
                    <a:pt x="344" y="424"/>
                  </a:lnTo>
                  <a:lnTo>
                    <a:pt x="336" y="439"/>
                  </a:lnTo>
                  <a:lnTo>
                    <a:pt x="323" y="452"/>
                  </a:lnTo>
                  <a:lnTo>
                    <a:pt x="307" y="461"/>
                  </a:lnTo>
                  <a:lnTo>
                    <a:pt x="289" y="463"/>
                  </a:lnTo>
                  <a:lnTo>
                    <a:pt x="58" y="463"/>
                  </a:lnTo>
                  <a:lnTo>
                    <a:pt x="39" y="461"/>
                  </a:lnTo>
                  <a:lnTo>
                    <a:pt x="23" y="452"/>
                  </a:lnTo>
                  <a:lnTo>
                    <a:pt x="11" y="439"/>
                  </a:lnTo>
                  <a:lnTo>
                    <a:pt x="3" y="424"/>
                  </a:lnTo>
                  <a:lnTo>
                    <a:pt x="0" y="406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9" name="Freeform 82"/>
            <p:cNvSpPr>
              <a:spLocks noEditPoints="1"/>
            </p:cNvSpPr>
            <p:nvPr/>
          </p:nvSpPr>
          <p:spPr bwMode="auto">
            <a:xfrm>
              <a:off x="1507331" y="2686869"/>
              <a:ext cx="60325" cy="82550"/>
            </a:xfrm>
            <a:custGeom>
              <a:avLst/>
              <a:gdLst>
                <a:gd name="T0" fmla="*/ 117 w 348"/>
                <a:gd name="T1" fmla="*/ 115 h 463"/>
                <a:gd name="T2" fmla="*/ 117 w 348"/>
                <a:gd name="T3" fmla="*/ 348 h 463"/>
                <a:gd name="T4" fmla="*/ 232 w 348"/>
                <a:gd name="T5" fmla="*/ 348 h 463"/>
                <a:gd name="T6" fmla="*/ 232 w 348"/>
                <a:gd name="T7" fmla="*/ 115 h 463"/>
                <a:gd name="T8" fmla="*/ 117 w 348"/>
                <a:gd name="T9" fmla="*/ 115 h 463"/>
                <a:gd name="T10" fmla="*/ 59 w 348"/>
                <a:gd name="T11" fmla="*/ 0 h 463"/>
                <a:gd name="T12" fmla="*/ 290 w 348"/>
                <a:gd name="T13" fmla="*/ 0 h 463"/>
                <a:gd name="T14" fmla="*/ 308 w 348"/>
                <a:gd name="T15" fmla="*/ 3 h 463"/>
                <a:gd name="T16" fmla="*/ 323 w 348"/>
                <a:gd name="T17" fmla="*/ 11 h 463"/>
                <a:gd name="T18" fmla="*/ 336 w 348"/>
                <a:gd name="T19" fmla="*/ 23 h 463"/>
                <a:gd name="T20" fmla="*/ 345 w 348"/>
                <a:gd name="T21" fmla="*/ 39 h 463"/>
                <a:gd name="T22" fmla="*/ 348 w 348"/>
                <a:gd name="T23" fmla="*/ 58 h 463"/>
                <a:gd name="T24" fmla="*/ 348 w 348"/>
                <a:gd name="T25" fmla="*/ 406 h 463"/>
                <a:gd name="T26" fmla="*/ 345 w 348"/>
                <a:gd name="T27" fmla="*/ 424 h 463"/>
                <a:gd name="T28" fmla="*/ 336 w 348"/>
                <a:gd name="T29" fmla="*/ 439 h 463"/>
                <a:gd name="T30" fmla="*/ 323 w 348"/>
                <a:gd name="T31" fmla="*/ 452 h 463"/>
                <a:gd name="T32" fmla="*/ 308 w 348"/>
                <a:gd name="T33" fmla="*/ 461 h 463"/>
                <a:gd name="T34" fmla="*/ 290 w 348"/>
                <a:gd name="T35" fmla="*/ 463 h 463"/>
                <a:gd name="T36" fmla="*/ 59 w 348"/>
                <a:gd name="T37" fmla="*/ 463 h 463"/>
                <a:gd name="T38" fmla="*/ 41 w 348"/>
                <a:gd name="T39" fmla="*/ 461 h 463"/>
                <a:gd name="T40" fmla="*/ 24 w 348"/>
                <a:gd name="T41" fmla="*/ 452 h 463"/>
                <a:gd name="T42" fmla="*/ 12 w 348"/>
                <a:gd name="T43" fmla="*/ 439 h 463"/>
                <a:gd name="T44" fmla="*/ 4 w 348"/>
                <a:gd name="T45" fmla="*/ 424 h 463"/>
                <a:gd name="T46" fmla="*/ 0 w 348"/>
                <a:gd name="T47" fmla="*/ 406 h 463"/>
                <a:gd name="T48" fmla="*/ 0 w 348"/>
                <a:gd name="T49" fmla="*/ 58 h 463"/>
                <a:gd name="T50" fmla="*/ 4 w 348"/>
                <a:gd name="T51" fmla="*/ 39 h 463"/>
                <a:gd name="T52" fmla="*/ 12 w 348"/>
                <a:gd name="T53" fmla="*/ 23 h 463"/>
                <a:gd name="T54" fmla="*/ 24 w 348"/>
                <a:gd name="T55" fmla="*/ 11 h 463"/>
                <a:gd name="T56" fmla="*/ 41 w 348"/>
                <a:gd name="T57" fmla="*/ 3 h 463"/>
                <a:gd name="T58" fmla="*/ 59 w 348"/>
                <a:gd name="T5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8" h="463">
                  <a:moveTo>
                    <a:pt x="117" y="115"/>
                  </a:moveTo>
                  <a:lnTo>
                    <a:pt x="117" y="348"/>
                  </a:lnTo>
                  <a:lnTo>
                    <a:pt x="232" y="348"/>
                  </a:lnTo>
                  <a:lnTo>
                    <a:pt x="232" y="115"/>
                  </a:lnTo>
                  <a:lnTo>
                    <a:pt x="117" y="115"/>
                  </a:lnTo>
                  <a:close/>
                  <a:moveTo>
                    <a:pt x="59" y="0"/>
                  </a:moveTo>
                  <a:lnTo>
                    <a:pt x="290" y="0"/>
                  </a:lnTo>
                  <a:lnTo>
                    <a:pt x="308" y="3"/>
                  </a:lnTo>
                  <a:lnTo>
                    <a:pt x="323" y="11"/>
                  </a:lnTo>
                  <a:lnTo>
                    <a:pt x="336" y="23"/>
                  </a:lnTo>
                  <a:lnTo>
                    <a:pt x="345" y="39"/>
                  </a:lnTo>
                  <a:lnTo>
                    <a:pt x="348" y="58"/>
                  </a:lnTo>
                  <a:lnTo>
                    <a:pt x="348" y="406"/>
                  </a:lnTo>
                  <a:lnTo>
                    <a:pt x="345" y="424"/>
                  </a:lnTo>
                  <a:lnTo>
                    <a:pt x="336" y="439"/>
                  </a:lnTo>
                  <a:lnTo>
                    <a:pt x="323" y="452"/>
                  </a:lnTo>
                  <a:lnTo>
                    <a:pt x="308" y="461"/>
                  </a:lnTo>
                  <a:lnTo>
                    <a:pt x="290" y="463"/>
                  </a:lnTo>
                  <a:lnTo>
                    <a:pt x="59" y="463"/>
                  </a:lnTo>
                  <a:lnTo>
                    <a:pt x="41" y="461"/>
                  </a:lnTo>
                  <a:lnTo>
                    <a:pt x="24" y="452"/>
                  </a:lnTo>
                  <a:lnTo>
                    <a:pt x="12" y="439"/>
                  </a:lnTo>
                  <a:lnTo>
                    <a:pt x="4" y="424"/>
                  </a:lnTo>
                  <a:lnTo>
                    <a:pt x="0" y="406"/>
                  </a:lnTo>
                  <a:lnTo>
                    <a:pt x="0" y="58"/>
                  </a:lnTo>
                  <a:lnTo>
                    <a:pt x="4" y="39"/>
                  </a:lnTo>
                  <a:lnTo>
                    <a:pt x="12" y="23"/>
                  </a:lnTo>
                  <a:lnTo>
                    <a:pt x="24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0" name="Freeform 83"/>
            <p:cNvSpPr>
              <a:spLocks noEditPoints="1"/>
            </p:cNvSpPr>
            <p:nvPr/>
          </p:nvSpPr>
          <p:spPr bwMode="auto">
            <a:xfrm>
              <a:off x="1650206" y="2626544"/>
              <a:ext cx="142875" cy="488950"/>
            </a:xfrm>
            <a:custGeom>
              <a:avLst/>
              <a:gdLst>
                <a:gd name="T0" fmla="*/ 379 w 811"/>
                <a:gd name="T1" fmla="*/ 2433 h 2778"/>
                <a:gd name="T2" fmla="*/ 334 w 811"/>
                <a:gd name="T3" fmla="*/ 2456 h 2778"/>
                <a:gd name="T4" fmla="*/ 302 w 811"/>
                <a:gd name="T5" fmla="*/ 2495 h 2778"/>
                <a:gd name="T6" fmla="*/ 288 w 811"/>
                <a:gd name="T7" fmla="*/ 2533 h 2778"/>
                <a:gd name="T8" fmla="*/ 270 w 811"/>
                <a:gd name="T9" fmla="*/ 2554 h 2778"/>
                <a:gd name="T10" fmla="*/ 241 w 811"/>
                <a:gd name="T11" fmla="*/ 2564 h 2778"/>
                <a:gd name="T12" fmla="*/ 206 w 811"/>
                <a:gd name="T13" fmla="*/ 2556 h 2778"/>
                <a:gd name="T14" fmla="*/ 174 w 811"/>
                <a:gd name="T15" fmla="*/ 2546 h 2778"/>
                <a:gd name="T16" fmla="*/ 139 w 811"/>
                <a:gd name="T17" fmla="*/ 2557 h 2778"/>
                <a:gd name="T18" fmla="*/ 119 w 811"/>
                <a:gd name="T19" fmla="*/ 2585 h 2778"/>
                <a:gd name="T20" fmla="*/ 119 w 811"/>
                <a:gd name="T21" fmla="*/ 2622 h 2778"/>
                <a:gd name="T22" fmla="*/ 139 w 811"/>
                <a:gd name="T23" fmla="*/ 2651 h 2778"/>
                <a:gd name="T24" fmla="*/ 174 w 811"/>
                <a:gd name="T25" fmla="*/ 2661 h 2778"/>
                <a:gd name="T26" fmla="*/ 656 w 811"/>
                <a:gd name="T27" fmla="*/ 2659 h 2778"/>
                <a:gd name="T28" fmla="*/ 684 w 811"/>
                <a:gd name="T29" fmla="*/ 2638 h 2778"/>
                <a:gd name="T30" fmla="*/ 695 w 811"/>
                <a:gd name="T31" fmla="*/ 2604 h 2778"/>
                <a:gd name="T32" fmla="*/ 684 w 811"/>
                <a:gd name="T33" fmla="*/ 2572 h 2778"/>
                <a:gd name="T34" fmla="*/ 657 w 811"/>
                <a:gd name="T35" fmla="*/ 2551 h 2778"/>
                <a:gd name="T36" fmla="*/ 623 w 811"/>
                <a:gd name="T37" fmla="*/ 2549 h 2778"/>
                <a:gd name="T38" fmla="*/ 589 w 811"/>
                <a:gd name="T39" fmla="*/ 2563 h 2778"/>
                <a:gd name="T40" fmla="*/ 552 w 811"/>
                <a:gd name="T41" fmla="*/ 2560 h 2778"/>
                <a:gd name="T42" fmla="*/ 525 w 811"/>
                <a:gd name="T43" fmla="*/ 2537 h 2778"/>
                <a:gd name="T44" fmla="*/ 509 w 811"/>
                <a:gd name="T45" fmla="*/ 2495 h 2778"/>
                <a:gd name="T46" fmla="*/ 477 w 811"/>
                <a:gd name="T47" fmla="*/ 2456 h 2778"/>
                <a:gd name="T48" fmla="*/ 432 w 811"/>
                <a:gd name="T49" fmla="*/ 2433 h 2778"/>
                <a:gd name="T50" fmla="*/ 58 w 811"/>
                <a:gd name="T51" fmla="*/ 0 h 2778"/>
                <a:gd name="T52" fmla="*/ 771 w 811"/>
                <a:gd name="T53" fmla="*/ 3 h 2778"/>
                <a:gd name="T54" fmla="*/ 799 w 811"/>
                <a:gd name="T55" fmla="*/ 23 h 2778"/>
                <a:gd name="T56" fmla="*/ 811 w 811"/>
                <a:gd name="T57" fmla="*/ 58 h 2778"/>
                <a:gd name="T58" fmla="*/ 808 w 811"/>
                <a:gd name="T59" fmla="*/ 2635 h 2778"/>
                <a:gd name="T60" fmla="*/ 787 w 811"/>
                <a:gd name="T61" fmla="*/ 2691 h 2778"/>
                <a:gd name="T62" fmla="*/ 749 w 811"/>
                <a:gd name="T63" fmla="*/ 2736 h 2778"/>
                <a:gd name="T64" fmla="*/ 698 w 811"/>
                <a:gd name="T65" fmla="*/ 2767 h 2778"/>
                <a:gd name="T66" fmla="*/ 637 w 811"/>
                <a:gd name="T67" fmla="*/ 2778 h 2778"/>
                <a:gd name="T68" fmla="*/ 143 w 811"/>
                <a:gd name="T69" fmla="*/ 2774 h 2778"/>
                <a:gd name="T70" fmla="*/ 87 w 811"/>
                <a:gd name="T71" fmla="*/ 2753 h 2778"/>
                <a:gd name="T72" fmla="*/ 41 w 811"/>
                <a:gd name="T73" fmla="*/ 2715 h 2778"/>
                <a:gd name="T74" fmla="*/ 12 w 811"/>
                <a:gd name="T75" fmla="*/ 2665 h 2778"/>
                <a:gd name="T76" fmla="*/ 0 w 811"/>
                <a:gd name="T77" fmla="*/ 2604 h 2778"/>
                <a:gd name="T78" fmla="*/ 12 w 811"/>
                <a:gd name="T79" fmla="*/ 2543 h 2778"/>
                <a:gd name="T80" fmla="*/ 41 w 811"/>
                <a:gd name="T81" fmla="*/ 2493 h 2778"/>
                <a:gd name="T82" fmla="*/ 87 w 811"/>
                <a:gd name="T83" fmla="*/ 2455 h 2778"/>
                <a:gd name="T84" fmla="*/ 143 w 811"/>
                <a:gd name="T85" fmla="*/ 2433 h 2778"/>
                <a:gd name="T86" fmla="*/ 204 w 811"/>
                <a:gd name="T87" fmla="*/ 2433 h 2778"/>
                <a:gd name="T88" fmla="*/ 246 w 811"/>
                <a:gd name="T89" fmla="*/ 2379 h 2778"/>
                <a:gd name="T90" fmla="*/ 303 w 811"/>
                <a:gd name="T91" fmla="*/ 2338 h 2778"/>
                <a:gd name="T92" fmla="*/ 370 w 811"/>
                <a:gd name="T93" fmla="*/ 2317 h 2778"/>
                <a:gd name="T94" fmla="*/ 441 w 811"/>
                <a:gd name="T95" fmla="*/ 2317 h 2778"/>
                <a:gd name="T96" fmla="*/ 509 w 811"/>
                <a:gd name="T97" fmla="*/ 2338 h 2778"/>
                <a:gd name="T98" fmla="*/ 565 w 811"/>
                <a:gd name="T99" fmla="*/ 2379 h 2778"/>
                <a:gd name="T100" fmla="*/ 607 w 811"/>
                <a:gd name="T101" fmla="*/ 2433 h 2778"/>
                <a:gd name="T102" fmla="*/ 667 w 811"/>
                <a:gd name="T103" fmla="*/ 2433 h 2778"/>
                <a:gd name="T104" fmla="*/ 695 w 811"/>
                <a:gd name="T105" fmla="*/ 116 h 2778"/>
                <a:gd name="T106" fmla="*/ 40 w 811"/>
                <a:gd name="T107" fmla="*/ 113 h 2778"/>
                <a:gd name="T108" fmla="*/ 12 w 811"/>
                <a:gd name="T109" fmla="*/ 92 h 2778"/>
                <a:gd name="T110" fmla="*/ 0 w 811"/>
                <a:gd name="T111" fmla="*/ 58 h 2778"/>
                <a:gd name="T112" fmla="*/ 12 w 811"/>
                <a:gd name="T113" fmla="*/ 23 h 2778"/>
                <a:gd name="T114" fmla="*/ 40 w 811"/>
                <a:gd name="T115" fmla="*/ 3 h 2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11" h="2778">
                  <a:moveTo>
                    <a:pt x="405" y="2430"/>
                  </a:moveTo>
                  <a:lnTo>
                    <a:pt x="379" y="2433"/>
                  </a:lnTo>
                  <a:lnTo>
                    <a:pt x="355" y="2442"/>
                  </a:lnTo>
                  <a:lnTo>
                    <a:pt x="334" y="2456"/>
                  </a:lnTo>
                  <a:lnTo>
                    <a:pt x="316" y="2474"/>
                  </a:lnTo>
                  <a:lnTo>
                    <a:pt x="302" y="2495"/>
                  </a:lnTo>
                  <a:lnTo>
                    <a:pt x="294" y="2520"/>
                  </a:lnTo>
                  <a:lnTo>
                    <a:pt x="288" y="2533"/>
                  </a:lnTo>
                  <a:lnTo>
                    <a:pt x="281" y="2544"/>
                  </a:lnTo>
                  <a:lnTo>
                    <a:pt x="270" y="2554"/>
                  </a:lnTo>
                  <a:lnTo>
                    <a:pt x="259" y="2560"/>
                  </a:lnTo>
                  <a:lnTo>
                    <a:pt x="241" y="2564"/>
                  </a:lnTo>
                  <a:lnTo>
                    <a:pt x="223" y="2563"/>
                  </a:lnTo>
                  <a:lnTo>
                    <a:pt x="206" y="2556"/>
                  </a:lnTo>
                  <a:lnTo>
                    <a:pt x="190" y="2549"/>
                  </a:lnTo>
                  <a:lnTo>
                    <a:pt x="174" y="2546"/>
                  </a:lnTo>
                  <a:lnTo>
                    <a:pt x="156" y="2550"/>
                  </a:lnTo>
                  <a:lnTo>
                    <a:pt x="139" y="2557"/>
                  </a:lnTo>
                  <a:lnTo>
                    <a:pt x="128" y="2570"/>
                  </a:lnTo>
                  <a:lnTo>
                    <a:pt x="119" y="2585"/>
                  </a:lnTo>
                  <a:lnTo>
                    <a:pt x="116" y="2604"/>
                  </a:lnTo>
                  <a:lnTo>
                    <a:pt x="119" y="2622"/>
                  </a:lnTo>
                  <a:lnTo>
                    <a:pt x="128" y="2638"/>
                  </a:lnTo>
                  <a:lnTo>
                    <a:pt x="139" y="2651"/>
                  </a:lnTo>
                  <a:lnTo>
                    <a:pt x="156" y="2659"/>
                  </a:lnTo>
                  <a:lnTo>
                    <a:pt x="174" y="2661"/>
                  </a:lnTo>
                  <a:lnTo>
                    <a:pt x="637" y="2661"/>
                  </a:lnTo>
                  <a:lnTo>
                    <a:pt x="656" y="2659"/>
                  </a:lnTo>
                  <a:lnTo>
                    <a:pt x="671" y="2651"/>
                  </a:lnTo>
                  <a:lnTo>
                    <a:pt x="684" y="2638"/>
                  </a:lnTo>
                  <a:lnTo>
                    <a:pt x="692" y="2622"/>
                  </a:lnTo>
                  <a:lnTo>
                    <a:pt x="695" y="2604"/>
                  </a:lnTo>
                  <a:lnTo>
                    <a:pt x="692" y="2587"/>
                  </a:lnTo>
                  <a:lnTo>
                    <a:pt x="684" y="2572"/>
                  </a:lnTo>
                  <a:lnTo>
                    <a:pt x="671" y="2559"/>
                  </a:lnTo>
                  <a:lnTo>
                    <a:pt x="657" y="2551"/>
                  </a:lnTo>
                  <a:lnTo>
                    <a:pt x="640" y="2547"/>
                  </a:lnTo>
                  <a:lnTo>
                    <a:pt x="623" y="2549"/>
                  </a:lnTo>
                  <a:lnTo>
                    <a:pt x="606" y="2556"/>
                  </a:lnTo>
                  <a:lnTo>
                    <a:pt x="589" y="2563"/>
                  </a:lnTo>
                  <a:lnTo>
                    <a:pt x="570" y="2564"/>
                  </a:lnTo>
                  <a:lnTo>
                    <a:pt x="552" y="2560"/>
                  </a:lnTo>
                  <a:lnTo>
                    <a:pt x="536" y="2551"/>
                  </a:lnTo>
                  <a:lnTo>
                    <a:pt x="525" y="2537"/>
                  </a:lnTo>
                  <a:lnTo>
                    <a:pt x="518" y="2520"/>
                  </a:lnTo>
                  <a:lnTo>
                    <a:pt x="509" y="2495"/>
                  </a:lnTo>
                  <a:lnTo>
                    <a:pt x="495" y="2474"/>
                  </a:lnTo>
                  <a:lnTo>
                    <a:pt x="477" y="2456"/>
                  </a:lnTo>
                  <a:lnTo>
                    <a:pt x="456" y="2442"/>
                  </a:lnTo>
                  <a:lnTo>
                    <a:pt x="432" y="2433"/>
                  </a:lnTo>
                  <a:lnTo>
                    <a:pt x="405" y="2430"/>
                  </a:lnTo>
                  <a:close/>
                  <a:moveTo>
                    <a:pt x="58" y="0"/>
                  </a:moveTo>
                  <a:lnTo>
                    <a:pt x="753" y="0"/>
                  </a:lnTo>
                  <a:lnTo>
                    <a:pt x="771" y="3"/>
                  </a:lnTo>
                  <a:lnTo>
                    <a:pt x="787" y="11"/>
                  </a:lnTo>
                  <a:lnTo>
                    <a:pt x="799" y="23"/>
                  </a:lnTo>
                  <a:lnTo>
                    <a:pt x="808" y="39"/>
                  </a:lnTo>
                  <a:lnTo>
                    <a:pt x="811" y="58"/>
                  </a:lnTo>
                  <a:lnTo>
                    <a:pt x="811" y="2604"/>
                  </a:lnTo>
                  <a:lnTo>
                    <a:pt x="808" y="2635"/>
                  </a:lnTo>
                  <a:lnTo>
                    <a:pt x="799" y="2665"/>
                  </a:lnTo>
                  <a:lnTo>
                    <a:pt x="787" y="2691"/>
                  </a:lnTo>
                  <a:lnTo>
                    <a:pt x="770" y="2715"/>
                  </a:lnTo>
                  <a:lnTo>
                    <a:pt x="749" y="2736"/>
                  </a:lnTo>
                  <a:lnTo>
                    <a:pt x="724" y="2753"/>
                  </a:lnTo>
                  <a:lnTo>
                    <a:pt x="698" y="2767"/>
                  </a:lnTo>
                  <a:lnTo>
                    <a:pt x="668" y="2774"/>
                  </a:lnTo>
                  <a:lnTo>
                    <a:pt x="637" y="2778"/>
                  </a:lnTo>
                  <a:lnTo>
                    <a:pt x="174" y="2778"/>
                  </a:lnTo>
                  <a:lnTo>
                    <a:pt x="143" y="2774"/>
                  </a:lnTo>
                  <a:lnTo>
                    <a:pt x="114" y="2767"/>
                  </a:lnTo>
                  <a:lnTo>
                    <a:pt x="87" y="2753"/>
                  </a:lnTo>
                  <a:lnTo>
                    <a:pt x="62" y="2736"/>
                  </a:lnTo>
                  <a:lnTo>
                    <a:pt x="41" y="2715"/>
                  </a:lnTo>
                  <a:lnTo>
                    <a:pt x="24" y="2691"/>
                  </a:lnTo>
                  <a:lnTo>
                    <a:pt x="12" y="2665"/>
                  </a:lnTo>
                  <a:lnTo>
                    <a:pt x="3" y="2635"/>
                  </a:lnTo>
                  <a:lnTo>
                    <a:pt x="0" y="2604"/>
                  </a:lnTo>
                  <a:lnTo>
                    <a:pt x="3" y="2573"/>
                  </a:lnTo>
                  <a:lnTo>
                    <a:pt x="12" y="2543"/>
                  </a:lnTo>
                  <a:lnTo>
                    <a:pt x="24" y="2517"/>
                  </a:lnTo>
                  <a:lnTo>
                    <a:pt x="41" y="2493"/>
                  </a:lnTo>
                  <a:lnTo>
                    <a:pt x="62" y="2471"/>
                  </a:lnTo>
                  <a:lnTo>
                    <a:pt x="87" y="2455"/>
                  </a:lnTo>
                  <a:lnTo>
                    <a:pt x="114" y="2441"/>
                  </a:lnTo>
                  <a:lnTo>
                    <a:pt x="143" y="2433"/>
                  </a:lnTo>
                  <a:lnTo>
                    <a:pt x="174" y="2430"/>
                  </a:lnTo>
                  <a:lnTo>
                    <a:pt x="204" y="2433"/>
                  </a:lnTo>
                  <a:lnTo>
                    <a:pt x="223" y="2404"/>
                  </a:lnTo>
                  <a:lnTo>
                    <a:pt x="246" y="2379"/>
                  </a:lnTo>
                  <a:lnTo>
                    <a:pt x="274" y="2356"/>
                  </a:lnTo>
                  <a:lnTo>
                    <a:pt x="303" y="2338"/>
                  </a:lnTo>
                  <a:lnTo>
                    <a:pt x="335" y="2326"/>
                  </a:lnTo>
                  <a:lnTo>
                    <a:pt x="370" y="2317"/>
                  </a:lnTo>
                  <a:lnTo>
                    <a:pt x="405" y="2314"/>
                  </a:lnTo>
                  <a:lnTo>
                    <a:pt x="441" y="2317"/>
                  </a:lnTo>
                  <a:lnTo>
                    <a:pt x="476" y="2326"/>
                  </a:lnTo>
                  <a:lnTo>
                    <a:pt x="509" y="2338"/>
                  </a:lnTo>
                  <a:lnTo>
                    <a:pt x="538" y="2356"/>
                  </a:lnTo>
                  <a:lnTo>
                    <a:pt x="565" y="2379"/>
                  </a:lnTo>
                  <a:lnTo>
                    <a:pt x="588" y="2404"/>
                  </a:lnTo>
                  <a:lnTo>
                    <a:pt x="607" y="2433"/>
                  </a:lnTo>
                  <a:lnTo>
                    <a:pt x="637" y="2430"/>
                  </a:lnTo>
                  <a:lnTo>
                    <a:pt x="667" y="2433"/>
                  </a:lnTo>
                  <a:lnTo>
                    <a:pt x="695" y="2441"/>
                  </a:lnTo>
                  <a:lnTo>
                    <a:pt x="695" y="116"/>
                  </a:lnTo>
                  <a:lnTo>
                    <a:pt x="58" y="116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84"/>
            <p:cNvSpPr>
              <a:spLocks noEditPoints="1"/>
            </p:cNvSpPr>
            <p:nvPr/>
          </p:nvSpPr>
          <p:spPr bwMode="auto">
            <a:xfrm>
              <a:off x="1507331" y="2564632"/>
              <a:ext cx="60325" cy="80963"/>
            </a:xfrm>
            <a:custGeom>
              <a:avLst/>
              <a:gdLst>
                <a:gd name="T0" fmla="*/ 117 w 348"/>
                <a:gd name="T1" fmla="*/ 116 h 463"/>
                <a:gd name="T2" fmla="*/ 117 w 348"/>
                <a:gd name="T3" fmla="*/ 347 h 463"/>
                <a:gd name="T4" fmla="*/ 232 w 348"/>
                <a:gd name="T5" fmla="*/ 347 h 463"/>
                <a:gd name="T6" fmla="*/ 232 w 348"/>
                <a:gd name="T7" fmla="*/ 116 h 463"/>
                <a:gd name="T8" fmla="*/ 117 w 348"/>
                <a:gd name="T9" fmla="*/ 116 h 463"/>
                <a:gd name="T10" fmla="*/ 59 w 348"/>
                <a:gd name="T11" fmla="*/ 0 h 463"/>
                <a:gd name="T12" fmla="*/ 290 w 348"/>
                <a:gd name="T13" fmla="*/ 0 h 463"/>
                <a:gd name="T14" fmla="*/ 308 w 348"/>
                <a:gd name="T15" fmla="*/ 3 h 463"/>
                <a:gd name="T16" fmla="*/ 323 w 348"/>
                <a:gd name="T17" fmla="*/ 11 h 463"/>
                <a:gd name="T18" fmla="*/ 336 w 348"/>
                <a:gd name="T19" fmla="*/ 24 h 463"/>
                <a:gd name="T20" fmla="*/ 345 w 348"/>
                <a:gd name="T21" fmla="*/ 40 h 463"/>
                <a:gd name="T22" fmla="*/ 348 w 348"/>
                <a:gd name="T23" fmla="*/ 58 h 463"/>
                <a:gd name="T24" fmla="*/ 348 w 348"/>
                <a:gd name="T25" fmla="*/ 405 h 463"/>
                <a:gd name="T26" fmla="*/ 345 w 348"/>
                <a:gd name="T27" fmla="*/ 423 h 463"/>
                <a:gd name="T28" fmla="*/ 336 w 348"/>
                <a:gd name="T29" fmla="*/ 439 h 463"/>
                <a:gd name="T30" fmla="*/ 323 w 348"/>
                <a:gd name="T31" fmla="*/ 451 h 463"/>
                <a:gd name="T32" fmla="*/ 308 w 348"/>
                <a:gd name="T33" fmla="*/ 460 h 463"/>
                <a:gd name="T34" fmla="*/ 290 w 348"/>
                <a:gd name="T35" fmla="*/ 463 h 463"/>
                <a:gd name="T36" fmla="*/ 59 w 348"/>
                <a:gd name="T37" fmla="*/ 463 h 463"/>
                <a:gd name="T38" fmla="*/ 41 w 348"/>
                <a:gd name="T39" fmla="*/ 460 h 463"/>
                <a:gd name="T40" fmla="*/ 24 w 348"/>
                <a:gd name="T41" fmla="*/ 451 h 463"/>
                <a:gd name="T42" fmla="*/ 12 w 348"/>
                <a:gd name="T43" fmla="*/ 439 h 463"/>
                <a:gd name="T44" fmla="*/ 4 w 348"/>
                <a:gd name="T45" fmla="*/ 423 h 463"/>
                <a:gd name="T46" fmla="*/ 0 w 348"/>
                <a:gd name="T47" fmla="*/ 405 h 463"/>
                <a:gd name="T48" fmla="*/ 0 w 348"/>
                <a:gd name="T49" fmla="*/ 58 h 463"/>
                <a:gd name="T50" fmla="*/ 4 w 348"/>
                <a:gd name="T51" fmla="*/ 40 h 463"/>
                <a:gd name="T52" fmla="*/ 12 w 348"/>
                <a:gd name="T53" fmla="*/ 24 h 463"/>
                <a:gd name="T54" fmla="*/ 24 w 348"/>
                <a:gd name="T55" fmla="*/ 11 h 463"/>
                <a:gd name="T56" fmla="*/ 41 w 348"/>
                <a:gd name="T57" fmla="*/ 3 h 463"/>
                <a:gd name="T58" fmla="*/ 59 w 348"/>
                <a:gd name="T5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8" h="463">
                  <a:moveTo>
                    <a:pt x="117" y="116"/>
                  </a:moveTo>
                  <a:lnTo>
                    <a:pt x="117" y="347"/>
                  </a:lnTo>
                  <a:lnTo>
                    <a:pt x="232" y="347"/>
                  </a:lnTo>
                  <a:lnTo>
                    <a:pt x="232" y="116"/>
                  </a:lnTo>
                  <a:lnTo>
                    <a:pt x="117" y="116"/>
                  </a:lnTo>
                  <a:close/>
                  <a:moveTo>
                    <a:pt x="59" y="0"/>
                  </a:moveTo>
                  <a:lnTo>
                    <a:pt x="290" y="0"/>
                  </a:lnTo>
                  <a:lnTo>
                    <a:pt x="308" y="3"/>
                  </a:lnTo>
                  <a:lnTo>
                    <a:pt x="323" y="11"/>
                  </a:lnTo>
                  <a:lnTo>
                    <a:pt x="336" y="24"/>
                  </a:lnTo>
                  <a:lnTo>
                    <a:pt x="345" y="40"/>
                  </a:lnTo>
                  <a:lnTo>
                    <a:pt x="348" y="58"/>
                  </a:lnTo>
                  <a:lnTo>
                    <a:pt x="348" y="405"/>
                  </a:lnTo>
                  <a:lnTo>
                    <a:pt x="345" y="423"/>
                  </a:lnTo>
                  <a:lnTo>
                    <a:pt x="336" y="439"/>
                  </a:lnTo>
                  <a:lnTo>
                    <a:pt x="323" y="451"/>
                  </a:lnTo>
                  <a:lnTo>
                    <a:pt x="308" y="460"/>
                  </a:lnTo>
                  <a:lnTo>
                    <a:pt x="290" y="463"/>
                  </a:lnTo>
                  <a:lnTo>
                    <a:pt x="59" y="463"/>
                  </a:lnTo>
                  <a:lnTo>
                    <a:pt x="41" y="460"/>
                  </a:lnTo>
                  <a:lnTo>
                    <a:pt x="24" y="451"/>
                  </a:lnTo>
                  <a:lnTo>
                    <a:pt x="12" y="439"/>
                  </a:lnTo>
                  <a:lnTo>
                    <a:pt x="4" y="423"/>
                  </a:lnTo>
                  <a:lnTo>
                    <a:pt x="0" y="405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85"/>
            <p:cNvSpPr>
              <a:spLocks noEditPoints="1"/>
            </p:cNvSpPr>
            <p:nvPr/>
          </p:nvSpPr>
          <p:spPr bwMode="auto">
            <a:xfrm>
              <a:off x="1507331" y="2809107"/>
              <a:ext cx="60325" cy="82550"/>
            </a:xfrm>
            <a:custGeom>
              <a:avLst/>
              <a:gdLst>
                <a:gd name="T0" fmla="*/ 117 w 348"/>
                <a:gd name="T1" fmla="*/ 115 h 462"/>
                <a:gd name="T2" fmla="*/ 117 w 348"/>
                <a:gd name="T3" fmla="*/ 346 h 462"/>
                <a:gd name="T4" fmla="*/ 232 w 348"/>
                <a:gd name="T5" fmla="*/ 346 h 462"/>
                <a:gd name="T6" fmla="*/ 232 w 348"/>
                <a:gd name="T7" fmla="*/ 115 h 462"/>
                <a:gd name="T8" fmla="*/ 117 w 348"/>
                <a:gd name="T9" fmla="*/ 115 h 462"/>
                <a:gd name="T10" fmla="*/ 59 w 348"/>
                <a:gd name="T11" fmla="*/ 0 h 462"/>
                <a:gd name="T12" fmla="*/ 290 w 348"/>
                <a:gd name="T13" fmla="*/ 0 h 462"/>
                <a:gd name="T14" fmla="*/ 308 w 348"/>
                <a:gd name="T15" fmla="*/ 2 h 462"/>
                <a:gd name="T16" fmla="*/ 323 w 348"/>
                <a:gd name="T17" fmla="*/ 10 h 462"/>
                <a:gd name="T18" fmla="*/ 336 w 348"/>
                <a:gd name="T19" fmla="*/ 23 h 462"/>
                <a:gd name="T20" fmla="*/ 345 w 348"/>
                <a:gd name="T21" fmla="*/ 39 h 462"/>
                <a:gd name="T22" fmla="*/ 348 w 348"/>
                <a:gd name="T23" fmla="*/ 57 h 462"/>
                <a:gd name="T24" fmla="*/ 348 w 348"/>
                <a:gd name="T25" fmla="*/ 404 h 462"/>
                <a:gd name="T26" fmla="*/ 345 w 348"/>
                <a:gd name="T27" fmla="*/ 423 h 462"/>
                <a:gd name="T28" fmla="*/ 336 w 348"/>
                <a:gd name="T29" fmla="*/ 439 h 462"/>
                <a:gd name="T30" fmla="*/ 323 w 348"/>
                <a:gd name="T31" fmla="*/ 452 h 462"/>
                <a:gd name="T32" fmla="*/ 308 w 348"/>
                <a:gd name="T33" fmla="*/ 459 h 462"/>
                <a:gd name="T34" fmla="*/ 290 w 348"/>
                <a:gd name="T35" fmla="*/ 462 h 462"/>
                <a:gd name="T36" fmla="*/ 59 w 348"/>
                <a:gd name="T37" fmla="*/ 462 h 462"/>
                <a:gd name="T38" fmla="*/ 41 w 348"/>
                <a:gd name="T39" fmla="*/ 459 h 462"/>
                <a:gd name="T40" fmla="*/ 24 w 348"/>
                <a:gd name="T41" fmla="*/ 452 h 462"/>
                <a:gd name="T42" fmla="*/ 12 w 348"/>
                <a:gd name="T43" fmla="*/ 439 h 462"/>
                <a:gd name="T44" fmla="*/ 4 w 348"/>
                <a:gd name="T45" fmla="*/ 423 h 462"/>
                <a:gd name="T46" fmla="*/ 0 w 348"/>
                <a:gd name="T47" fmla="*/ 404 h 462"/>
                <a:gd name="T48" fmla="*/ 0 w 348"/>
                <a:gd name="T49" fmla="*/ 57 h 462"/>
                <a:gd name="T50" fmla="*/ 4 w 348"/>
                <a:gd name="T51" fmla="*/ 39 h 462"/>
                <a:gd name="T52" fmla="*/ 12 w 348"/>
                <a:gd name="T53" fmla="*/ 23 h 462"/>
                <a:gd name="T54" fmla="*/ 24 w 348"/>
                <a:gd name="T55" fmla="*/ 10 h 462"/>
                <a:gd name="T56" fmla="*/ 41 w 348"/>
                <a:gd name="T57" fmla="*/ 2 h 462"/>
                <a:gd name="T58" fmla="*/ 59 w 348"/>
                <a:gd name="T59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8" h="462">
                  <a:moveTo>
                    <a:pt x="117" y="115"/>
                  </a:moveTo>
                  <a:lnTo>
                    <a:pt x="117" y="346"/>
                  </a:lnTo>
                  <a:lnTo>
                    <a:pt x="232" y="346"/>
                  </a:lnTo>
                  <a:lnTo>
                    <a:pt x="232" y="115"/>
                  </a:lnTo>
                  <a:lnTo>
                    <a:pt x="117" y="115"/>
                  </a:lnTo>
                  <a:close/>
                  <a:moveTo>
                    <a:pt x="59" y="0"/>
                  </a:moveTo>
                  <a:lnTo>
                    <a:pt x="290" y="0"/>
                  </a:lnTo>
                  <a:lnTo>
                    <a:pt x="308" y="2"/>
                  </a:lnTo>
                  <a:lnTo>
                    <a:pt x="323" y="10"/>
                  </a:lnTo>
                  <a:lnTo>
                    <a:pt x="336" y="23"/>
                  </a:lnTo>
                  <a:lnTo>
                    <a:pt x="345" y="39"/>
                  </a:lnTo>
                  <a:lnTo>
                    <a:pt x="348" y="57"/>
                  </a:lnTo>
                  <a:lnTo>
                    <a:pt x="348" y="404"/>
                  </a:lnTo>
                  <a:lnTo>
                    <a:pt x="345" y="423"/>
                  </a:lnTo>
                  <a:lnTo>
                    <a:pt x="336" y="439"/>
                  </a:lnTo>
                  <a:lnTo>
                    <a:pt x="323" y="452"/>
                  </a:lnTo>
                  <a:lnTo>
                    <a:pt x="308" y="459"/>
                  </a:lnTo>
                  <a:lnTo>
                    <a:pt x="290" y="462"/>
                  </a:lnTo>
                  <a:lnTo>
                    <a:pt x="59" y="462"/>
                  </a:lnTo>
                  <a:lnTo>
                    <a:pt x="41" y="459"/>
                  </a:lnTo>
                  <a:lnTo>
                    <a:pt x="24" y="452"/>
                  </a:lnTo>
                  <a:lnTo>
                    <a:pt x="12" y="439"/>
                  </a:lnTo>
                  <a:lnTo>
                    <a:pt x="4" y="423"/>
                  </a:lnTo>
                  <a:lnTo>
                    <a:pt x="0" y="404"/>
                  </a:lnTo>
                  <a:lnTo>
                    <a:pt x="0" y="57"/>
                  </a:lnTo>
                  <a:lnTo>
                    <a:pt x="4" y="39"/>
                  </a:lnTo>
                  <a:lnTo>
                    <a:pt x="12" y="23"/>
                  </a:lnTo>
                  <a:lnTo>
                    <a:pt x="24" y="10"/>
                  </a:lnTo>
                  <a:lnTo>
                    <a:pt x="41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86"/>
            <p:cNvSpPr>
              <a:spLocks noEditPoints="1"/>
            </p:cNvSpPr>
            <p:nvPr/>
          </p:nvSpPr>
          <p:spPr bwMode="auto">
            <a:xfrm>
              <a:off x="1404144" y="2564632"/>
              <a:ext cx="61913" cy="80963"/>
            </a:xfrm>
            <a:custGeom>
              <a:avLst/>
              <a:gdLst>
                <a:gd name="T0" fmla="*/ 116 w 347"/>
                <a:gd name="T1" fmla="*/ 116 h 463"/>
                <a:gd name="T2" fmla="*/ 116 w 347"/>
                <a:gd name="T3" fmla="*/ 347 h 463"/>
                <a:gd name="T4" fmla="*/ 231 w 347"/>
                <a:gd name="T5" fmla="*/ 347 h 463"/>
                <a:gd name="T6" fmla="*/ 231 w 347"/>
                <a:gd name="T7" fmla="*/ 116 h 463"/>
                <a:gd name="T8" fmla="*/ 116 w 347"/>
                <a:gd name="T9" fmla="*/ 116 h 463"/>
                <a:gd name="T10" fmla="*/ 58 w 347"/>
                <a:gd name="T11" fmla="*/ 0 h 463"/>
                <a:gd name="T12" fmla="*/ 289 w 347"/>
                <a:gd name="T13" fmla="*/ 0 h 463"/>
                <a:gd name="T14" fmla="*/ 307 w 347"/>
                <a:gd name="T15" fmla="*/ 3 h 463"/>
                <a:gd name="T16" fmla="*/ 323 w 347"/>
                <a:gd name="T17" fmla="*/ 11 h 463"/>
                <a:gd name="T18" fmla="*/ 336 w 347"/>
                <a:gd name="T19" fmla="*/ 24 h 463"/>
                <a:gd name="T20" fmla="*/ 344 w 347"/>
                <a:gd name="T21" fmla="*/ 40 h 463"/>
                <a:gd name="T22" fmla="*/ 347 w 347"/>
                <a:gd name="T23" fmla="*/ 58 h 463"/>
                <a:gd name="T24" fmla="*/ 347 w 347"/>
                <a:gd name="T25" fmla="*/ 405 h 463"/>
                <a:gd name="T26" fmla="*/ 344 w 347"/>
                <a:gd name="T27" fmla="*/ 423 h 463"/>
                <a:gd name="T28" fmla="*/ 336 w 347"/>
                <a:gd name="T29" fmla="*/ 439 h 463"/>
                <a:gd name="T30" fmla="*/ 323 w 347"/>
                <a:gd name="T31" fmla="*/ 451 h 463"/>
                <a:gd name="T32" fmla="*/ 307 w 347"/>
                <a:gd name="T33" fmla="*/ 460 h 463"/>
                <a:gd name="T34" fmla="*/ 289 w 347"/>
                <a:gd name="T35" fmla="*/ 463 h 463"/>
                <a:gd name="T36" fmla="*/ 58 w 347"/>
                <a:gd name="T37" fmla="*/ 463 h 463"/>
                <a:gd name="T38" fmla="*/ 39 w 347"/>
                <a:gd name="T39" fmla="*/ 460 h 463"/>
                <a:gd name="T40" fmla="*/ 23 w 347"/>
                <a:gd name="T41" fmla="*/ 451 h 463"/>
                <a:gd name="T42" fmla="*/ 11 w 347"/>
                <a:gd name="T43" fmla="*/ 439 h 463"/>
                <a:gd name="T44" fmla="*/ 3 w 347"/>
                <a:gd name="T45" fmla="*/ 423 h 463"/>
                <a:gd name="T46" fmla="*/ 0 w 347"/>
                <a:gd name="T47" fmla="*/ 405 h 463"/>
                <a:gd name="T48" fmla="*/ 0 w 347"/>
                <a:gd name="T49" fmla="*/ 58 h 463"/>
                <a:gd name="T50" fmla="*/ 3 w 347"/>
                <a:gd name="T51" fmla="*/ 40 h 463"/>
                <a:gd name="T52" fmla="*/ 11 w 347"/>
                <a:gd name="T53" fmla="*/ 24 h 463"/>
                <a:gd name="T54" fmla="*/ 23 w 347"/>
                <a:gd name="T55" fmla="*/ 11 h 463"/>
                <a:gd name="T56" fmla="*/ 39 w 347"/>
                <a:gd name="T57" fmla="*/ 3 h 463"/>
                <a:gd name="T58" fmla="*/ 58 w 347"/>
                <a:gd name="T59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7" h="463">
                  <a:moveTo>
                    <a:pt x="116" y="116"/>
                  </a:moveTo>
                  <a:lnTo>
                    <a:pt x="116" y="347"/>
                  </a:lnTo>
                  <a:lnTo>
                    <a:pt x="231" y="347"/>
                  </a:lnTo>
                  <a:lnTo>
                    <a:pt x="231" y="116"/>
                  </a:lnTo>
                  <a:lnTo>
                    <a:pt x="116" y="116"/>
                  </a:lnTo>
                  <a:close/>
                  <a:moveTo>
                    <a:pt x="58" y="0"/>
                  </a:moveTo>
                  <a:lnTo>
                    <a:pt x="289" y="0"/>
                  </a:lnTo>
                  <a:lnTo>
                    <a:pt x="307" y="3"/>
                  </a:lnTo>
                  <a:lnTo>
                    <a:pt x="323" y="11"/>
                  </a:lnTo>
                  <a:lnTo>
                    <a:pt x="336" y="24"/>
                  </a:lnTo>
                  <a:lnTo>
                    <a:pt x="344" y="40"/>
                  </a:lnTo>
                  <a:lnTo>
                    <a:pt x="347" y="58"/>
                  </a:lnTo>
                  <a:lnTo>
                    <a:pt x="347" y="405"/>
                  </a:lnTo>
                  <a:lnTo>
                    <a:pt x="344" y="423"/>
                  </a:lnTo>
                  <a:lnTo>
                    <a:pt x="336" y="439"/>
                  </a:lnTo>
                  <a:lnTo>
                    <a:pt x="323" y="451"/>
                  </a:lnTo>
                  <a:lnTo>
                    <a:pt x="307" y="460"/>
                  </a:lnTo>
                  <a:lnTo>
                    <a:pt x="289" y="463"/>
                  </a:lnTo>
                  <a:lnTo>
                    <a:pt x="58" y="463"/>
                  </a:lnTo>
                  <a:lnTo>
                    <a:pt x="39" y="460"/>
                  </a:lnTo>
                  <a:lnTo>
                    <a:pt x="23" y="451"/>
                  </a:lnTo>
                  <a:lnTo>
                    <a:pt x="11" y="439"/>
                  </a:lnTo>
                  <a:lnTo>
                    <a:pt x="3" y="423"/>
                  </a:lnTo>
                  <a:lnTo>
                    <a:pt x="0" y="405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87"/>
            <p:cNvSpPr>
              <a:spLocks/>
            </p:cNvSpPr>
            <p:nvPr/>
          </p:nvSpPr>
          <p:spPr bwMode="auto">
            <a:xfrm>
              <a:off x="1475581" y="2993257"/>
              <a:ext cx="20638" cy="20638"/>
            </a:xfrm>
            <a:custGeom>
              <a:avLst/>
              <a:gdLst>
                <a:gd name="T0" fmla="*/ 57 w 115"/>
                <a:gd name="T1" fmla="*/ 0 h 115"/>
                <a:gd name="T2" fmla="*/ 73 w 115"/>
                <a:gd name="T3" fmla="*/ 2 h 115"/>
                <a:gd name="T4" fmla="*/ 87 w 115"/>
                <a:gd name="T5" fmla="*/ 7 h 115"/>
                <a:gd name="T6" fmla="*/ 99 w 115"/>
                <a:gd name="T7" fmla="*/ 16 h 115"/>
                <a:gd name="T8" fmla="*/ 108 w 115"/>
                <a:gd name="T9" fmla="*/ 28 h 115"/>
                <a:gd name="T10" fmla="*/ 113 w 115"/>
                <a:gd name="T11" fmla="*/ 42 h 115"/>
                <a:gd name="T12" fmla="*/ 115 w 115"/>
                <a:gd name="T13" fmla="*/ 57 h 115"/>
                <a:gd name="T14" fmla="*/ 113 w 115"/>
                <a:gd name="T15" fmla="*/ 72 h 115"/>
                <a:gd name="T16" fmla="*/ 108 w 115"/>
                <a:gd name="T17" fmla="*/ 85 h 115"/>
                <a:gd name="T18" fmla="*/ 99 w 115"/>
                <a:gd name="T19" fmla="*/ 98 h 115"/>
                <a:gd name="T20" fmla="*/ 87 w 115"/>
                <a:gd name="T21" fmla="*/ 107 h 115"/>
                <a:gd name="T22" fmla="*/ 72 w 115"/>
                <a:gd name="T23" fmla="*/ 113 h 115"/>
                <a:gd name="T24" fmla="*/ 57 w 115"/>
                <a:gd name="T25" fmla="*/ 115 h 115"/>
                <a:gd name="T26" fmla="*/ 43 w 115"/>
                <a:gd name="T27" fmla="*/ 113 h 115"/>
                <a:gd name="T28" fmla="*/ 29 w 115"/>
                <a:gd name="T29" fmla="*/ 107 h 115"/>
                <a:gd name="T30" fmla="*/ 16 w 115"/>
                <a:gd name="T31" fmla="*/ 98 h 115"/>
                <a:gd name="T32" fmla="*/ 8 w 115"/>
                <a:gd name="T33" fmla="*/ 85 h 115"/>
                <a:gd name="T34" fmla="*/ 2 w 115"/>
                <a:gd name="T35" fmla="*/ 72 h 115"/>
                <a:gd name="T36" fmla="*/ 0 w 115"/>
                <a:gd name="T37" fmla="*/ 57 h 115"/>
                <a:gd name="T38" fmla="*/ 2 w 115"/>
                <a:gd name="T39" fmla="*/ 42 h 115"/>
                <a:gd name="T40" fmla="*/ 8 w 115"/>
                <a:gd name="T41" fmla="*/ 28 h 115"/>
                <a:gd name="T42" fmla="*/ 16 w 115"/>
                <a:gd name="T43" fmla="*/ 16 h 115"/>
                <a:gd name="T44" fmla="*/ 29 w 115"/>
                <a:gd name="T45" fmla="*/ 7 h 115"/>
                <a:gd name="T46" fmla="*/ 43 w 115"/>
                <a:gd name="T47" fmla="*/ 2 h 115"/>
                <a:gd name="T48" fmla="*/ 57 w 115"/>
                <a:gd name="T4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5" h="115">
                  <a:moveTo>
                    <a:pt x="57" y="0"/>
                  </a:moveTo>
                  <a:lnTo>
                    <a:pt x="73" y="2"/>
                  </a:lnTo>
                  <a:lnTo>
                    <a:pt x="87" y="7"/>
                  </a:lnTo>
                  <a:lnTo>
                    <a:pt x="99" y="16"/>
                  </a:lnTo>
                  <a:lnTo>
                    <a:pt x="108" y="28"/>
                  </a:lnTo>
                  <a:lnTo>
                    <a:pt x="113" y="42"/>
                  </a:lnTo>
                  <a:lnTo>
                    <a:pt x="115" y="57"/>
                  </a:lnTo>
                  <a:lnTo>
                    <a:pt x="113" y="72"/>
                  </a:lnTo>
                  <a:lnTo>
                    <a:pt x="108" y="85"/>
                  </a:lnTo>
                  <a:lnTo>
                    <a:pt x="99" y="98"/>
                  </a:lnTo>
                  <a:lnTo>
                    <a:pt x="87" y="107"/>
                  </a:lnTo>
                  <a:lnTo>
                    <a:pt x="72" y="113"/>
                  </a:lnTo>
                  <a:lnTo>
                    <a:pt x="57" y="115"/>
                  </a:lnTo>
                  <a:lnTo>
                    <a:pt x="43" y="113"/>
                  </a:lnTo>
                  <a:lnTo>
                    <a:pt x="29" y="107"/>
                  </a:lnTo>
                  <a:lnTo>
                    <a:pt x="16" y="98"/>
                  </a:lnTo>
                  <a:lnTo>
                    <a:pt x="8" y="85"/>
                  </a:lnTo>
                  <a:lnTo>
                    <a:pt x="2" y="72"/>
                  </a:lnTo>
                  <a:lnTo>
                    <a:pt x="0" y="57"/>
                  </a:lnTo>
                  <a:lnTo>
                    <a:pt x="2" y="42"/>
                  </a:lnTo>
                  <a:lnTo>
                    <a:pt x="8" y="28"/>
                  </a:lnTo>
                  <a:lnTo>
                    <a:pt x="16" y="16"/>
                  </a:lnTo>
                  <a:lnTo>
                    <a:pt x="29" y="7"/>
                  </a:lnTo>
                  <a:lnTo>
                    <a:pt x="43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88"/>
            <p:cNvSpPr>
              <a:spLocks noEditPoints="1"/>
            </p:cNvSpPr>
            <p:nvPr/>
          </p:nvSpPr>
          <p:spPr bwMode="auto">
            <a:xfrm>
              <a:off x="1404144" y="2809107"/>
              <a:ext cx="61913" cy="82550"/>
            </a:xfrm>
            <a:custGeom>
              <a:avLst/>
              <a:gdLst>
                <a:gd name="T0" fmla="*/ 116 w 347"/>
                <a:gd name="T1" fmla="*/ 115 h 462"/>
                <a:gd name="T2" fmla="*/ 116 w 347"/>
                <a:gd name="T3" fmla="*/ 346 h 462"/>
                <a:gd name="T4" fmla="*/ 231 w 347"/>
                <a:gd name="T5" fmla="*/ 346 h 462"/>
                <a:gd name="T6" fmla="*/ 231 w 347"/>
                <a:gd name="T7" fmla="*/ 115 h 462"/>
                <a:gd name="T8" fmla="*/ 116 w 347"/>
                <a:gd name="T9" fmla="*/ 115 h 462"/>
                <a:gd name="T10" fmla="*/ 58 w 347"/>
                <a:gd name="T11" fmla="*/ 0 h 462"/>
                <a:gd name="T12" fmla="*/ 289 w 347"/>
                <a:gd name="T13" fmla="*/ 0 h 462"/>
                <a:gd name="T14" fmla="*/ 307 w 347"/>
                <a:gd name="T15" fmla="*/ 2 h 462"/>
                <a:gd name="T16" fmla="*/ 323 w 347"/>
                <a:gd name="T17" fmla="*/ 10 h 462"/>
                <a:gd name="T18" fmla="*/ 336 w 347"/>
                <a:gd name="T19" fmla="*/ 23 h 462"/>
                <a:gd name="T20" fmla="*/ 344 w 347"/>
                <a:gd name="T21" fmla="*/ 39 h 462"/>
                <a:gd name="T22" fmla="*/ 347 w 347"/>
                <a:gd name="T23" fmla="*/ 57 h 462"/>
                <a:gd name="T24" fmla="*/ 347 w 347"/>
                <a:gd name="T25" fmla="*/ 404 h 462"/>
                <a:gd name="T26" fmla="*/ 344 w 347"/>
                <a:gd name="T27" fmla="*/ 423 h 462"/>
                <a:gd name="T28" fmla="*/ 336 w 347"/>
                <a:gd name="T29" fmla="*/ 439 h 462"/>
                <a:gd name="T30" fmla="*/ 323 w 347"/>
                <a:gd name="T31" fmla="*/ 452 h 462"/>
                <a:gd name="T32" fmla="*/ 307 w 347"/>
                <a:gd name="T33" fmla="*/ 459 h 462"/>
                <a:gd name="T34" fmla="*/ 289 w 347"/>
                <a:gd name="T35" fmla="*/ 462 h 462"/>
                <a:gd name="T36" fmla="*/ 58 w 347"/>
                <a:gd name="T37" fmla="*/ 462 h 462"/>
                <a:gd name="T38" fmla="*/ 39 w 347"/>
                <a:gd name="T39" fmla="*/ 459 h 462"/>
                <a:gd name="T40" fmla="*/ 23 w 347"/>
                <a:gd name="T41" fmla="*/ 452 h 462"/>
                <a:gd name="T42" fmla="*/ 11 w 347"/>
                <a:gd name="T43" fmla="*/ 439 h 462"/>
                <a:gd name="T44" fmla="*/ 3 w 347"/>
                <a:gd name="T45" fmla="*/ 423 h 462"/>
                <a:gd name="T46" fmla="*/ 0 w 347"/>
                <a:gd name="T47" fmla="*/ 404 h 462"/>
                <a:gd name="T48" fmla="*/ 0 w 347"/>
                <a:gd name="T49" fmla="*/ 57 h 462"/>
                <a:gd name="T50" fmla="*/ 3 w 347"/>
                <a:gd name="T51" fmla="*/ 39 h 462"/>
                <a:gd name="T52" fmla="*/ 11 w 347"/>
                <a:gd name="T53" fmla="*/ 23 h 462"/>
                <a:gd name="T54" fmla="*/ 23 w 347"/>
                <a:gd name="T55" fmla="*/ 10 h 462"/>
                <a:gd name="T56" fmla="*/ 39 w 347"/>
                <a:gd name="T57" fmla="*/ 2 h 462"/>
                <a:gd name="T58" fmla="*/ 58 w 347"/>
                <a:gd name="T59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7" h="462">
                  <a:moveTo>
                    <a:pt x="116" y="115"/>
                  </a:moveTo>
                  <a:lnTo>
                    <a:pt x="116" y="346"/>
                  </a:lnTo>
                  <a:lnTo>
                    <a:pt x="231" y="346"/>
                  </a:lnTo>
                  <a:lnTo>
                    <a:pt x="231" y="115"/>
                  </a:lnTo>
                  <a:lnTo>
                    <a:pt x="116" y="115"/>
                  </a:lnTo>
                  <a:close/>
                  <a:moveTo>
                    <a:pt x="58" y="0"/>
                  </a:moveTo>
                  <a:lnTo>
                    <a:pt x="289" y="0"/>
                  </a:lnTo>
                  <a:lnTo>
                    <a:pt x="307" y="2"/>
                  </a:lnTo>
                  <a:lnTo>
                    <a:pt x="323" y="10"/>
                  </a:lnTo>
                  <a:lnTo>
                    <a:pt x="336" y="23"/>
                  </a:lnTo>
                  <a:lnTo>
                    <a:pt x="344" y="39"/>
                  </a:lnTo>
                  <a:lnTo>
                    <a:pt x="347" y="57"/>
                  </a:lnTo>
                  <a:lnTo>
                    <a:pt x="347" y="404"/>
                  </a:lnTo>
                  <a:lnTo>
                    <a:pt x="344" y="423"/>
                  </a:lnTo>
                  <a:lnTo>
                    <a:pt x="336" y="439"/>
                  </a:lnTo>
                  <a:lnTo>
                    <a:pt x="323" y="452"/>
                  </a:lnTo>
                  <a:lnTo>
                    <a:pt x="307" y="459"/>
                  </a:lnTo>
                  <a:lnTo>
                    <a:pt x="289" y="462"/>
                  </a:lnTo>
                  <a:lnTo>
                    <a:pt x="58" y="462"/>
                  </a:lnTo>
                  <a:lnTo>
                    <a:pt x="39" y="459"/>
                  </a:lnTo>
                  <a:lnTo>
                    <a:pt x="23" y="452"/>
                  </a:lnTo>
                  <a:lnTo>
                    <a:pt x="11" y="439"/>
                  </a:lnTo>
                  <a:lnTo>
                    <a:pt x="3" y="423"/>
                  </a:lnTo>
                  <a:lnTo>
                    <a:pt x="0" y="404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3" y="10"/>
                  </a:lnTo>
                  <a:lnTo>
                    <a:pt x="39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89"/>
            <p:cNvSpPr>
              <a:spLocks/>
            </p:cNvSpPr>
            <p:nvPr/>
          </p:nvSpPr>
          <p:spPr bwMode="auto">
            <a:xfrm>
              <a:off x="1383506" y="2931344"/>
              <a:ext cx="204788" cy="123825"/>
            </a:xfrm>
            <a:custGeom>
              <a:avLst/>
              <a:gdLst>
                <a:gd name="T0" fmla="*/ 58 w 1158"/>
                <a:gd name="T1" fmla="*/ 0 h 694"/>
                <a:gd name="T2" fmla="*/ 1100 w 1158"/>
                <a:gd name="T3" fmla="*/ 0 h 694"/>
                <a:gd name="T4" fmla="*/ 1118 w 1158"/>
                <a:gd name="T5" fmla="*/ 3 h 694"/>
                <a:gd name="T6" fmla="*/ 1134 w 1158"/>
                <a:gd name="T7" fmla="*/ 11 h 694"/>
                <a:gd name="T8" fmla="*/ 1146 w 1158"/>
                <a:gd name="T9" fmla="*/ 24 h 694"/>
                <a:gd name="T10" fmla="*/ 1155 w 1158"/>
                <a:gd name="T11" fmla="*/ 40 h 694"/>
                <a:gd name="T12" fmla="*/ 1158 w 1158"/>
                <a:gd name="T13" fmla="*/ 58 h 694"/>
                <a:gd name="T14" fmla="*/ 1155 w 1158"/>
                <a:gd name="T15" fmla="*/ 76 h 694"/>
                <a:gd name="T16" fmla="*/ 1146 w 1158"/>
                <a:gd name="T17" fmla="*/ 92 h 694"/>
                <a:gd name="T18" fmla="*/ 1134 w 1158"/>
                <a:gd name="T19" fmla="*/ 104 h 694"/>
                <a:gd name="T20" fmla="*/ 1118 w 1158"/>
                <a:gd name="T21" fmla="*/ 113 h 694"/>
                <a:gd name="T22" fmla="*/ 1100 w 1158"/>
                <a:gd name="T23" fmla="*/ 116 h 694"/>
                <a:gd name="T24" fmla="*/ 926 w 1158"/>
                <a:gd name="T25" fmla="*/ 116 h 694"/>
                <a:gd name="T26" fmla="*/ 926 w 1158"/>
                <a:gd name="T27" fmla="*/ 636 h 694"/>
                <a:gd name="T28" fmla="*/ 922 w 1158"/>
                <a:gd name="T29" fmla="*/ 655 h 694"/>
                <a:gd name="T30" fmla="*/ 915 w 1158"/>
                <a:gd name="T31" fmla="*/ 671 h 694"/>
                <a:gd name="T32" fmla="*/ 902 w 1158"/>
                <a:gd name="T33" fmla="*/ 684 h 694"/>
                <a:gd name="T34" fmla="*/ 887 w 1158"/>
                <a:gd name="T35" fmla="*/ 691 h 694"/>
                <a:gd name="T36" fmla="*/ 868 w 1158"/>
                <a:gd name="T37" fmla="*/ 694 h 694"/>
                <a:gd name="T38" fmla="*/ 850 w 1158"/>
                <a:gd name="T39" fmla="*/ 691 h 694"/>
                <a:gd name="T40" fmla="*/ 834 w 1158"/>
                <a:gd name="T41" fmla="*/ 684 h 694"/>
                <a:gd name="T42" fmla="*/ 821 w 1158"/>
                <a:gd name="T43" fmla="*/ 671 h 694"/>
                <a:gd name="T44" fmla="*/ 813 w 1158"/>
                <a:gd name="T45" fmla="*/ 655 h 694"/>
                <a:gd name="T46" fmla="*/ 811 w 1158"/>
                <a:gd name="T47" fmla="*/ 636 h 694"/>
                <a:gd name="T48" fmla="*/ 811 w 1158"/>
                <a:gd name="T49" fmla="*/ 116 h 694"/>
                <a:gd name="T50" fmla="*/ 347 w 1158"/>
                <a:gd name="T51" fmla="*/ 116 h 694"/>
                <a:gd name="T52" fmla="*/ 347 w 1158"/>
                <a:gd name="T53" fmla="*/ 636 h 694"/>
                <a:gd name="T54" fmla="*/ 344 w 1158"/>
                <a:gd name="T55" fmla="*/ 655 h 694"/>
                <a:gd name="T56" fmla="*/ 337 w 1158"/>
                <a:gd name="T57" fmla="*/ 671 h 694"/>
                <a:gd name="T58" fmla="*/ 324 w 1158"/>
                <a:gd name="T59" fmla="*/ 684 h 694"/>
                <a:gd name="T60" fmla="*/ 308 w 1158"/>
                <a:gd name="T61" fmla="*/ 691 h 694"/>
                <a:gd name="T62" fmla="*/ 289 w 1158"/>
                <a:gd name="T63" fmla="*/ 694 h 694"/>
                <a:gd name="T64" fmla="*/ 271 w 1158"/>
                <a:gd name="T65" fmla="*/ 691 h 694"/>
                <a:gd name="T66" fmla="*/ 255 w 1158"/>
                <a:gd name="T67" fmla="*/ 684 h 694"/>
                <a:gd name="T68" fmla="*/ 243 w 1158"/>
                <a:gd name="T69" fmla="*/ 671 h 694"/>
                <a:gd name="T70" fmla="*/ 234 w 1158"/>
                <a:gd name="T71" fmla="*/ 655 h 694"/>
                <a:gd name="T72" fmla="*/ 232 w 1158"/>
                <a:gd name="T73" fmla="*/ 636 h 694"/>
                <a:gd name="T74" fmla="*/ 232 w 1158"/>
                <a:gd name="T75" fmla="*/ 116 h 694"/>
                <a:gd name="T76" fmla="*/ 58 w 1158"/>
                <a:gd name="T77" fmla="*/ 116 h 694"/>
                <a:gd name="T78" fmla="*/ 40 w 1158"/>
                <a:gd name="T79" fmla="*/ 113 h 694"/>
                <a:gd name="T80" fmla="*/ 24 w 1158"/>
                <a:gd name="T81" fmla="*/ 104 h 694"/>
                <a:gd name="T82" fmla="*/ 12 w 1158"/>
                <a:gd name="T83" fmla="*/ 92 h 694"/>
                <a:gd name="T84" fmla="*/ 3 w 1158"/>
                <a:gd name="T85" fmla="*/ 76 h 694"/>
                <a:gd name="T86" fmla="*/ 0 w 1158"/>
                <a:gd name="T87" fmla="*/ 58 h 694"/>
                <a:gd name="T88" fmla="*/ 3 w 1158"/>
                <a:gd name="T89" fmla="*/ 40 h 694"/>
                <a:gd name="T90" fmla="*/ 12 w 1158"/>
                <a:gd name="T91" fmla="*/ 24 h 694"/>
                <a:gd name="T92" fmla="*/ 24 w 1158"/>
                <a:gd name="T93" fmla="*/ 11 h 694"/>
                <a:gd name="T94" fmla="*/ 40 w 1158"/>
                <a:gd name="T95" fmla="*/ 3 h 694"/>
                <a:gd name="T96" fmla="*/ 58 w 1158"/>
                <a:gd name="T97" fmla="*/ 0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8" h="694">
                  <a:moveTo>
                    <a:pt x="58" y="0"/>
                  </a:moveTo>
                  <a:lnTo>
                    <a:pt x="1100" y="0"/>
                  </a:lnTo>
                  <a:lnTo>
                    <a:pt x="1118" y="3"/>
                  </a:lnTo>
                  <a:lnTo>
                    <a:pt x="1134" y="11"/>
                  </a:lnTo>
                  <a:lnTo>
                    <a:pt x="1146" y="24"/>
                  </a:lnTo>
                  <a:lnTo>
                    <a:pt x="1155" y="40"/>
                  </a:lnTo>
                  <a:lnTo>
                    <a:pt x="1158" y="58"/>
                  </a:lnTo>
                  <a:lnTo>
                    <a:pt x="1155" y="76"/>
                  </a:lnTo>
                  <a:lnTo>
                    <a:pt x="1146" y="92"/>
                  </a:lnTo>
                  <a:lnTo>
                    <a:pt x="1134" y="104"/>
                  </a:lnTo>
                  <a:lnTo>
                    <a:pt x="1118" y="113"/>
                  </a:lnTo>
                  <a:lnTo>
                    <a:pt x="1100" y="116"/>
                  </a:lnTo>
                  <a:lnTo>
                    <a:pt x="926" y="116"/>
                  </a:lnTo>
                  <a:lnTo>
                    <a:pt x="926" y="636"/>
                  </a:lnTo>
                  <a:lnTo>
                    <a:pt x="922" y="655"/>
                  </a:lnTo>
                  <a:lnTo>
                    <a:pt x="915" y="671"/>
                  </a:lnTo>
                  <a:lnTo>
                    <a:pt x="902" y="684"/>
                  </a:lnTo>
                  <a:lnTo>
                    <a:pt x="887" y="691"/>
                  </a:lnTo>
                  <a:lnTo>
                    <a:pt x="868" y="694"/>
                  </a:lnTo>
                  <a:lnTo>
                    <a:pt x="850" y="691"/>
                  </a:lnTo>
                  <a:lnTo>
                    <a:pt x="834" y="684"/>
                  </a:lnTo>
                  <a:lnTo>
                    <a:pt x="821" y="671"/>
                  </a:lnTo>
                  <a:lnTo>
                    <a:pt x="813" y="655"/>
                  </a:lnTo>
                  <a:lnTo>
                    <a:pt x="811" y="636"/>
                  </a:lnTo>
                  <a:lnTo>
                    <a:pt x="811" y="116"/>
                  </a:lnTo>
                  <a:lnTo>
                    <a:pt x="347" y="116"/>
                  </a:lnTo>
                  <a:lnTo>
                    <a:pt x="347" y="636"/>
                  </a:lnTo>
                  <a:lnTo>
                    <a:pt x="344" y="655"/>
                  </a:lnTo>
                  <a:lnTo>
                    <a:pt x="337" y="671"/>
                  </a:lnTo>
                  <a:lnTo>
                    <a:pt x="324" y="684"/>
                  </a:lnTo>
                  <a:lnTo>
                    <a:pt x="308" y="691"/>
                  </a:lnTo>
                  <a:lnTo>
                    <a:pt x="289" y="694"/>
                  </a:lnTo>
                  <a:lnTo>
                    <a:pt x="271" y="691"/>
                  </a:lnTo>
                  <a:lnTo>
                    <a:pt x="255" y="684"/>
                  </a:lnTo>
                  <a:lnTo>
                    <a:pt x="243" y="671"/>
                  </a:lnTo>
                  <a:lnTo>
                    <a:pt x="234" y="655"/>
                  </a:lnTo>
                  <a:lnTo>
                    <a:pt x="232" y="636"/>
                  </a:lnTo>
                  <a:lnTo>
                    <a:pt x="232" y="116"/>
                  </a:lnTo>
                  <a:lnTo>
                    <a:pt x="58" y="116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90"/>
            <p:cNvSpPr>
              <a:spLocks noEditPoints="1"/>
            </p:cNvSpPr>
            <p:nvPr/>
          </p:nvSpPr>
          <p:spPr bwMode="auto">
            <a:xfrm>
              <a:off x="1669256" y="2809107"/>
              <a:ext cx="61913" cy="82550"/>
            </a:xfrm>
            <a:custGeom>
              <a:avLst/>
              <a:gdLst>
                <a:gd name="T0" fmla="*/ 116 w 348"/>
                <a:gd name="T1" fmla="*/ 115 h 462"/>
                <a:gd name="T2" fmla="*/ 116 w 348"/>
                <a:gd name="T3" fmla="*/ 346 h 462"/>
                <a:gd name="T4" fmla="*/ 231 w 348"/>
                <a:gd name="T5" fmla="*/ 346 h 462"/>
                <a:gd name="T6" fmla="*/ 231 w 348"/>
                <a:gd name="T7" fmla="*/ 115 h 462"/>
                <a:gd name="T8" fmla="*/ 116 w 348"/>
                <a:gd name="T9" fmla="*/ 115 h 462"/>
                <a:gd name="T10" fmla="*/ 58 w 348"/>
                <a:gd name="T11" fmla="*/ 0 h 462"/>
                <a:gd name="T12" fmla="*/ 289 w 348"/>
                <a:gd name="T13" fmla="*/ 0 h 462"/>
                <a:gd name="T14" fmla="*/ 307 w 348"/>
                <a:gd name="T15" fmla="*/ 2 h 462"/>
                <a:gd name="T16" fmla="*/ 323 w 348"/>
                <a:gd name="T17" fmla="*/ 10 h 462"/>
                <a:gd name="T18" fmla="*/ 336 w 348"/>
                <a:gd name="T19" fmla="*/ 23 h 462"/>
                <a:gd name="T20" fmla="*/ 344 w 348"/>
                <a:gd name="T21" fmla="*/ 39 h 462"/>
                <a:gd name="T22" fmla="*/ 348 w 348"/>
                <a:gd name="T23" fmla="*/ 57 h 462"/>
                <a:gd name="T24" fmla="*/ 348 w 348"/>
                <a:gd name="T25" fmla="*/ 404 h 462"/>
                <a:gd name="T26" fmla="*/ 344 w 348"/>
                <a:gd name="T27" fmla="*/ 423 h 462"/>
                <a:gd name="T28" fmla="*/ 336 w 348"/>
                <a:gd name="T29" fmla="*/ 439 h 462"/>
                <a:gd name="T30" fmla="*/ 323 w 348"/>
                <a:gd name="T31" fmla="*/ 452 h 462"/>
                <a:gd name="T32" fmla="*/ 307 w 348"/>
                <a:gd name="T33" fmla="*/ 459 h 462"/>
                <a:gd name="T34" fmla="*/ 289 w 348"/>
                <a:gd name="T35" fmla="*/ 462 h 462"/>
                <a:gd name="T36" fmla="*/ 58 w 348"/>
                <a:gd name="T37" fmla="*/ 462 h 462"/>
                <a:gd name="T38" fmla="*/ 40 w 348"/>
                <a:gd name="T39" fmla="*/ 459 h 462"/>
                <a:gd name="T40" fmla="*/ 23 w 348"/>
                <a:gd name="T41" fmla="*/ 452 h 462"/>
                <a:gd name="T42" fmla="*/ 12 w 348"/>
                <a:gd name="T43" fmla="*/ 439 h 462"/>
                <a:gd name="T44" fmla="*/ 3 w 348"/>
                <a:gd name="T45" fmla="*/ 423 h 462"/>
                <a:gd name="T46" fmla="*/ 0 w 348"/>
                <a:gd name="T47" fmla="*/ 404 h 462"/>
                <a:gd name="T48" fmla="*/ 0 w 348"/>
                <a:gd name="T49" fmla="*/ 57 h 462"/>
                <a:gd name="T50" fmla="*/ 3 w 348"/>
                <a:gd name="T51" fmla="*/ 39 h 462"/>
                <a:gd name="T52" fmla="*/ 12 w 348"/>
                <a:gd name="T53" fmla="*/ 23 h 462"/>
                <a:gd name="T54" fmla="*/ 23 w 348"/>
                <a:gd name="T55" fmla="*/ 10 h 462"/>
                <a:gd name="T56" fmla="*/ 40 w 348"/>
                <a:gd name="T57" fmla="*/ 2 h 462"/>
                <a:gd name="T58" fmla="*/ 58 w 348"/>
                <a:gd name="T59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8" h="462">
                  <a:moveTo>
                    <a:pt x="116" y="115"/>
                  </a:moveTo>
                  <a:lnTo>
                    <a:pt x="116" y="346"/>
                  </a:lnTo>
                  <a:lnTo>
                    <a:pt x="231" y="346"/>
                  </a:lnTo>
                  <a:lnTo>
                    <a:pt x="231" y="115"/>
                  </a:lnTo>
                  <a:lnTo>
                    <a:pt x="116" y="115"/>
                  </a:lnTo>
                  <a:close/>
                  <a:moveTo>
                    <a:pt x="58" y="0"/>
                  </a:moveTo>
                  <a:lnTo>
                    <a:pt x="289" y="0"/>
                  </a:lnTo>
                  <a:lnTo>
                    <a:pt x="307" y="2"/>
                  </a:lnTo>
                  <a:lnTo>
                    <a:pt x="323" y="10"/>
                  </a:lnTo>
                  <a:lnTo>
                    <a:pt x="336" y="23"/>
                  </a:lnTo>
                  <a:lnTo>
                    <a:pt x="344" y="39"/>
                  </a:lnTo>
                  <a:lnTo>
                    <a:pt x="348" y="57"/>
                  </a:lnTo>
                  <a:lnTo>
                    <a:pt x="348" y="404"/>
                  </a:lnTo>
                  <a:lnTo>
                    <a:pt x="344" y="423"/>
                  </a:lnTo>
                  <a:lnTo>
                    <a:pt x="336" y="439"/>
                  </a:lnTo>
                  <a:lnTo>
                    <a:pt x="323" y="452"/>
                  </a:lnTo>
                  <a:lnTo>
                    <a:pt x="307" y="459"/>
                  </a:lnTo>
                  <a:lnTo>
                    <a:pt x="289" y="462"/>
                  </a:lnTo>
                  <a:lnTo>
                    <a:pt x="58" y="462"/>
                  </a:lnTo>
                  <a:lnTo>
                    <a:pt x="40" y="459"/>
                  </a:lnTo>
                  <a:lnTo>
                    <a:pt x="23" y="452"/>
                  </a:lnTo>
                  <a:lnTo>
                    <a:pt x="12" y="439"/>
                  </a:lnTo>
                  <a:lnTo>
                    <a:pt x="3" y="423"/>
                  </a:lnTo>
                  <a:lnTo>
                    <a:pt x="0" y="404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3" y="10"/>
                  </a:lnTo>
                  <a:lnTo>
                    <a:pt x="40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91"/>
            <p:cNvSpPr>
              <a:spLocks/>
            </p:cNvSpPr>
            <p:nvPr/>
          </p:nvSpPr>
          <p:spPr bwMode="auto">
            <a:xfrm>
              <a:off x="1343819" y="2502719"/>
              <a:ext cx="285750" cy="552450"/>
            </a:xfrm>
            <a:custGeom>
              <a:avLst/>
              <a:gdLst>
                <a:gd name="T0" fmla="*/ 58 w 1620"/>
                <a:gd name="T1" fmla="*/ 0 h 3125"/>
                <a:gd name="T2" fmla="*/ 1562 w 1620"/>
                <a:gd name="T3" fmla="*/ 0 h 3125"/>
                <a:gd name="T4" fmla="*/ 1580 w 1620"/>
                <a:gd name="T5" fmla="*/ 3 h 3125"/>
                <a:gd name="T6" fmla="*/ 1596 w 1620"/>
                <a:gd name="T7" fmla="*/ 12 h 3125"/>
                <a:gd name="T8" fmla="*/ 1608 w 1620"/>
                <a:gd name="T9" fmla="*/ 24 h 3125"/>
                <a:gd name="T10" fmla="*/ 1617 w 1620"/>
                <a:gd name="T11" fmla="*/ 40 h 3125"/>
                <a:gd name="T12" fmla="*/ 1620 w 1620"/>
                <a:gd name="T13" fmla="*/ 58 h 3125"/>
                <a:gd name="T14" fmla="*/ 1620 w 1620"/>
                <a:gd name="T15" fmla="*/ 3067 h 3125"/>
                <a:gd name="T16" fmla="*/ 1617 w 1620"/>
                <a:gd name="T17" fmla="*/ 3086 h 3125"/>
                <a:gd name="T18" fmla="*/ 1608 w 1620"/>
                <a:gd name="T19" fmla="*/ 3102 h 3125"/>
                <a:gd name="T20" fmla="*/ 1596 w 1620"/>
                <a:gd name="T21" fmla="*/ 3115 h 3125"/>
                <a:gd name="T22" fmla="*/ 1580 w 1620"/>
                <a:gd name="T23" fmla="*/ 3122 h 3125"/>
                <a:gd name="T24" fmla="*/ 1562 w 1620"/>
                <a:gd name="T25" fmla="*/ 3125 h 3125"/>
                <a:gd name="T26" fmla="*/ 1544 w 1620"/>
                <a:gd name="T27" fmla="*/ 3122 h 3125"/>
                <a:gd name="T28" fmla="*/ 1528 w 1620"/>
                <a:gd name="T29" fmla="*/ 3115 h 3125"/>
                <a:gd name="T30" fmla="*/ 1516 w 1620"/>
                <a:gd name="T31" fmla="*/ 3102 h 3125"/>
                <a:gd name="T32" fmla="*/ 1507 w 1620"/>
                <a:gd name="T33" fmla="*/ 3086 h 3125"/>
                <a:gd name="T34" fmla="*/ 1504 w 1620"/>
                <a:gd name="T35" fmla="*/ 3067 h 3125"/>
                <a:gd name="T36" fmla="*/ 1504 w 1620"/>
                <a:gd name="T37" fmla="*/ 116 h 3125"/>
                <a:gd name="T38" fmla="*/ 116 w 1620"/>
                <a:gd name="T39" fmla="*/ 116 h 3125"/>
                <a:gd name="T40" fmla="*/ 116 w 1620"/>
                <a:gd name="T41" fmla="*/ 3067 h 3125"/>
                <a:gd name="T42" fmla="*/ 113 w 1620"/>
                <a:gd name="T43" fmla="*/ 3086 h 3125"/>
                <a:gd name="T44" fmla="*/ 104 w 1620"/>
                <a:gd name="T45" fmla="*/ 3102 h 3125"/>
                <a:gd name="T46" fmla="*/ 92 w 1620"/>
                <a:gd name="T47" fmla="*/ 3115 h 3125"/>
                <a:gd name="T48" fmla="*/ 76 w 1620"/>
                <a:gd name="T49" fmla="*/ 3122 h 3125"/>
                <a:gd name="T50" fmla="*/ 58 w 1620"/>
                <a:gd name="T51" fmla="*/ 3125 h 3125"/>
                <a:gd name="T52" fmla="*/ 40 w 1620"/>
                <a:gd name="T53" fmla="*/ 3122 h 3125"/>
                <a:gd name="T54" fmla="*/ 23 w 1620"/>
                <a:gd name="T55" fmla="*/ 3115 h 3125"/>
                <a:gd name="T56" fmla="*/ 11 w 1620"/>
                <a:gd name="T57" fmla="*/ 3102 h 3125"/>
                <a:gd name="T58" fmla="*/ 3 w 1620"/>
                <a:gd name="T59" fmla="*/ 3086 h 3125"/>
                <a:gd name="T60" fmla="*/ 0 w 1620"/>
                <a:gd name="T61" fmla="*/ 3067 h 3125"/>
                <a:gd name="T62" fmla="*/ 0 w 1620"/>
                <a:gd name="T63" fmla="*/ 58 h 3125"/>
                <a:gd name="T64" fmla="*/ 3 w 1620"/>
                <a:gd name="T65" fmla="*/ 40 h 3125"/>
                <a:gd name="T66" fmla="*/ 11 w 1620"/>
                <a:gd name="T67" fmla="*/ 24 h 3125"/>
                <a:gd name="T68" fmla="*/ 23 w 1620"/>
                <a:gd name="T69" fmla="*/ 12 h 3125"/>
                <a:gd name="T70" fmla="*/ 40 w 1620"/>
                <a:gd name="T71" fmla="*/ 3 h 3125"/>
                <a:gd name="T72" fmla="*/ 58 w 1620"/>
                <a:gd name="T73" fmla="*/ 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20" h="3125">
                  <a:moveTo>
                    <a:pt x="58" y="0"/>
                  </a:moveTo>
                  <a:lnTo>
                    <a:pt x="1562" y="0"/>
                  </a:lnTo>
                  <a:lnTo>
                    <a:pt x="1580" y="3"/>
                  </a:lnTo>
                  <a:lnTo>
                    <a:pt x="1596" y="12"/>
                  </a:lnTo>
                  <a:lnTo>
                    <a:pt x="1608" y="24"/>
                  </a:lnTo>
                  <a:lnTo>
                    <a:pt x="1617" y="40"/>
                  </a:lnTo>
                  <a:lnTo>
                    <a:pt x="1620" y="58"/>
                  </a:lnTo>
                  <a:lnTo>
                    <a:pt x="1620" y="3067"/>
                  </a:lnTo>
                  <a:lnTo>
                    <a:pt x="1617" y="3086"/>
                  </a:lnTo>
                  <a:lnTo>
                    <a:pt x="1608" y="3102"/>
                  </a:lnTo>
                  <a:lnTo>
                    <a:pt x="1596" y="3115"/>
                  </a:lnTo>
                  <a:lnTo>
                    <a:pt x="1580" y="3122"/>
                  </a:lnTo>
                  <a:lnTo>
                    <a:pt x="1562" y="3125"/>
                  </a:lnTo>
                  <a:lnTo>
                    <a:pt x="1544" y="3122"/>
                  </a:lnTo>
                  <a:lnTo>
                    <a:pt x="1528" y="3115"/>
                  </a:lnTo>
                  <a:lnTo>
                    <a:pt x="1516" y="3102"/>
                  </a:lnTo>
                  <a:lnTo>
                    <a:pt x="1507" y="3086"/>
                  </a:lnTo>
                  <a:lnTo>
                    <a:pt x="1504" y="3067"/>
                  </a:lnTo>
                  <a:lnTo>
                    <a:pt x="1504" y="116"/>
                  </a:lnTo>
                  <a:lnTo>
                    <a:pt x="116" y="116"/>
                  </a:lnTo>
                  <a:lnTo>
                    <a:pt x="116" y="3067"/>
                  </a:lnTo>
                  <a:lnTo>
                    <a:pt x="113" y="3086"/>
                  </a:lnTo>
                  <a:lnTo>
                    <a:pt x="104" y="3102"/>
                  </a:lnTo>
                  <a:lnTo>
                    <a:pt x="92" y="3115"/>
                  </a:lnTo>
                  <a:lnTo>
                    <a:pt x="76" y="3122"/>
                  </a:lnTo>
                  <a:lnTo>
                    <a:pt x="58" y="3125"/>
                  </a:lnTo>
                  <a:lnTo>
                    <a:pt x="40" y="3122"/>
                  </a:lnTo>
                  <a:lnTo>
                    <a:pt x="23" y="3115"/>
                  </a:lnTo>
                  <a:lnTo>
                    <a:pt x="11" y="3102"/>
                  </a:lnTo>
                  <a:lnTo>
                    <a:pt x="3" y="3086"/>
                  </a:lnTo>
                  <a:lnTo>
                    <a:pt x="0" y="3067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3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3" name="Группа 212"/>
          <p:cNvGrpSpPr/>
          <p:nvPr/>
        </p:nvGrpSpPr>
        <p:grpSpPr>
          <a:xfrm>
            <a:off x="5854208" y="1658448"/>
            <a:ext cx="612775" cy="612775"/>
            <a:chOff x="5854208" y="1658448"/>
            <a:chExt cx="612775" cy="612775"/>
          </a:xfrm>
        </p:grpSpPr>
        <p:sp>
          <p:nvSpPr>
            <p:cNvPr id="142" name="Freeform 96"/>
            <p:cNvSpPr>
              <a:spLocks/>
            </p:cNvSpPr>
            <p:nvPr/>
          </p:nvSpPr>
          <p:spPr bwMode="auto">
            <a:xfrm>
              <a:off x="5854208" y="1658448"/>
              <a:ext cx="612775" cy="612775"/>
            </a:xfrm>
            <a:custGeom>
              <a:avLst/>
              <a:gdLst>
                <a:gd name="T0" fmla="*/ 505 w 3472"/>
                <a:gd name="T1" fmla="*/ 13 h 3473"/>
                <a:gd name="T2" fmla="*/ 636 w 3472"/>
                <a:gd name="T3" fmla="*/ 73 h 3473"/>
                <a:gd name="T4" fmla="*/ 738 w 3472"/>
                <a:gd name="T5" fmla="*/ 174 h 3473"/>
                <a:gd name="T6" fmla="*/ 798 w 3472"/>
                <a:gd name="T7" fmla="*/ 306 h 3473"/>
                <a:gd name="T8" fmla="*/ 810 w 3472"/>
                <a:gd name="T9" fmla="*/ 753 h 3473"/>
                <a:gd name="T10" fmla="*/ 786 w 3472"/>
                <a:gd name="T11" fmla="*/ 799 h 3473"/>
                <a:gd name="T12" fmla="*/ 734 w 3472"/>
                <a:gd name="T13" fmla="*/ 808 h 3473"/>
                <a:gd name="T14" fmla="*/ 698 w 3472"/>
                <a:gd name="T15" fmla="*/ 771 h 3473"/>
                <a:gd name="T16" fmla="*/ 691 w 3472"/>
                <a:gd name="T17" fmla="*/ 362 h 3473"/>
                <a:gd name="T18" fmla="*/ 648 w 3472"/>
                <a:gd name="T19" fmla="*/ 248 h 3473"/>
                <a:gd name="T20" fmla="*/ 563 w 3472"/>
                <a:gd name="T21" fmla="*/ 163 h 3473"/>
                <a:gd name="T22" fmla="*/ 448 w 3472"/>
                <a:gd name="T23" fmla="*/ 119 h 3473"/>
                <a:gd name="T24" fmla="*/ 322 w 3472"/>
                <a:gd name="T25" fmla="*/ 128 h 3473"/>
                <a:gd name="T26" fmla="*/ 215 w 3472"/>
                <a:gd name="T27" fmla="*/ 187 h 3473"/>
                <a:gd name="T28" fmla="*/ 142 w 3472"/>
                <a:gd name="T29" fmla="*/ 283 h 3473"/>
                <a:gd name="T30" fmla="*/ 116 w 3472"/>
                <a:gd name="T31" fmla="*/ 406 h 3473"/>
                <a:gd name="T32" fmla="*/ 578 w 3472"/>
                <a:gd name="T33" fmla="*/ 3299 h 3473"/>
                <a:gd name="T34" fmla="*/ 603 w 3472"/>
                <a:gd name="T35" fmla="*/ 3252 h 3473"/>
                <a:gd name="T36" fmla="*/ 654 w 3472"/>
                <a:gd name="T37" fmla="*/ 3245 h 3473"/>
                <a:gd name="T38" fmla="*/ 691 w 3472"/>
                <a:gd name="T39" fmla="*/ 3280 h 3473"/>
                <a:gd name="T40" fmla="*/ 1157 w 3472"/>
                <a:gd name="T41" fmla="*/ 3356 h 3473"/>
                <a:gd name="T42" fmla="*/ 1169 w 3472"/>
                <a:gd name="T43" fmla="*/ 3265 h 3473"/>
                <a:gd name="T44" fmla="*/ 1215 w 3472"/>
                <a:gd name="T45" fmla="*/ 3241 h 3473"/>
                <a:gd name="T46" fmla="*/ 1261 w 3472"/>
                <a:gd name="T47" fmla="*/ 3265 h 3473"/>
                <a:gd name="T48" fmla="*/ 1273 w 3472"/>
                <a:gd name="T49" fmla="*/ 3356 h 3473"/>
                <a:gd name="T50" fmla="*/ 1739 w 3472"/>
                <a:gd name="T51" fmla="*/ 3280 h 3473"/>
                <a:gd name="T52" fmla="*/ 1775 w 3472"/>
                <a:gd name="T53" fmla="*/ 3245 h 3473"/>
                <a:gd name="T54" fmla="*/ 1828 w 3472"/>
                <a:gd name="T55" fmla="*/ 3252 h 3473"/>
                <a:gd name="T56" fmla="*/ 1851 w 3472"/>
                <a:gd name="T57" fmla="*/ 3299 h 3473"/>
                <a:gd name="T58" fmla="*/ 2315 w 3472"/>
                <a:gd name="T59" fmla="*/ 3299 h 3473"/>
                <a:gd name="T60" fmla="*/ 2338 w 3472"/>
                <a:gd name="T61" fmla="*/ 3252 h 3473"/>
                <a:gd name="T62" fmla="*/ 2391 w 3472"/>
                <a:gd name="T63" fmla="*/ 3245 h 3473"/>
                <a:gd name="T64" fmla="*/ 2427 w 3472"/>
                <a:gd name="T65" fmla="*/ 3280 h 3473"/>
                <a:gd name="T66" fmla="*/ 2893 w 3472"/>
                <a:gd name="T67" fmla="*/ 3356 h 3473"/>
                <a:gd name="T68" fmla="*/ 2904 w 3472"/>
                <a:gd name="T69" fmla="*/ 3265 h 3473"/>
                <a:gd name="T70" fmla="*/ 2950 w 3472"/>
                <a:gd name="T71" fmla="*/ 3241 h 3473"/>
                <a:gd name="T72" fmla="*/ 2998 w 3472"/>
                <a:gd name="T73" fmla="*/ 3265 h 3473"/>
                <a:gd name="T74" fmla="*/ 3008 w 3472"/>
                <a:gd name="T75" fmla="*/ 3356 h 3473"/>
                <a:gd name="T76" fmla="*/ 3448 w 3472"/>
                <a:gd name="T77" fmla="*/ 3368 h 3473"/>
                <a:gd name="T78" fmla="*/ 3472 w 3472"/>
                <a:gd name="T79" fmla="*/ 3415 h 3473"/>
                <a:gd name="T80" fmla="*/ 3448 w 3472"/>
                <a:gd name="T81" fmla="*/ 3461 h 3473"/>
                <a:gd name="T82" fmla="*/ 58 w 3472"/>
                <a:gd name="T83" fmla="*/ 3473 h 3473"/>
                <a:gd name="T84" fmla="*/ 12 w 3472"/>
                <a:gd name="T85" fmla="*/ 3449 h 3473"/>
                <a:gd name="T86" fmla="*/ 0 w 3472"/>
                <a:gd name="T87" fmla="*/ 406 h 3473"/>
                <a:gd name="T88" fmla="*/ 27 w 3472"/>
                <a:gd name="T89" fmla="*/ 259 h 3473"/>
                <a:gd name="T90" fmla="*/ 102 w 3472"/>
                <a:gd name="T91" fmla="*/ 136 h 3473"/>
                <a:gd name="T92" fmla="*/ 214 w 3472"/>
                <a:gd name="T93" fmla="*/ 48 h 3473"/>
                <a:gd name="T94" fmla="*/ 355 w 3472"/>
                <a:gd name="T95" fmla="*/ 3 h 3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72" h="3473">
                  <a:moveTo>
                    <a:pt x="405" y="0"/>
                  </a:moveTo>
                  <a:lnTo>
                    <a:pt x="456" y="3"/>
                  </a:lnTo>
                  <a:lnTo>
                    <a:pt x="505" y="13"/>
                  </a:lnTo>
                  <a:lnTo>
                    <a:pt x="551" y="28"/>
                  </a:lnTo>
                  <a:lnTo>
                    <a:pt x="595" y="48"/>
                  </a:lnTo>
                  <a:lnTo>
                    <a:pt x="636" y="73"/>
                  </a:lnTo>
                  <a:lnTo>
                    <a:pt x="673" y="103"/>
                  </a:lnTo>
                  <a:lnTo>
                    <a:pt x="707" y="136"/>
                  </a:lnTo>
                  <a:lnTo>
                    <a:pt x="738" y="174"/>
                  </a:lnTo>
                  <a:lnTo>
                    <a:pt x="762" y="216"/>
                  </a:lnTo>
                  <a:lnTo>
                    <a:pt x="783" y="259"/>
                  </a:lnTo>
                  <a:lnTo>
                    <a:pt x="798" y="306"/>
                  </a:lnTo>
                  <a:lnTo>
                    <a:pt x="806" y="355"/>
                  </a:lnTo>
                  <a:lnTo>
                    <a:pt x="810" y="406"/>
                  </a:lnTo>
                  <a:lnTo>
                    <a:pt x="810" y="753"/>
                  </a:lnTo>
                  <a:lnTo>
                    <a:pt x="807" y="771"/>
                  </a:lnTo>
                  <a:lnTo>
                    <a:pt x="799" y="787"/>
                  </a:lnTo>
                  <a:lnTo>
                    <a:pt x="786" y="799"/>
                  </a:lnTo>
                  <a:lnTo>
                    <a:pt x="771" y="808"/>
                  </a:lnTo>
                  <a:lnTo>
                    <a:pt x="753" y="811"/>
                  </a:lnTo>
                  <a:lnTo>
                    <a:pt x="734" y="808"/>
                  </a:lnTo>
                  <a:lnTo>
                    <a:pt x="718" y="799"/>
                  </a:lnTo>
                  <a:lnTo>
                    <a:pt x="705" y="787"/>
                  </a:lnTo>
                  <a:lnTo>
                    <a:pt x="698" y="771"/>
                  </a:lnTo>
                  <a:lnTo>
                    <a:pt x="695" y="753"/>
                  </a:lnTo>
                  <a:lnTo>
                    <a:pt x="695" y="406"/>
                  </a:lnTo>
                  <a:lnTo>
                    <a:pt x="691" y="362"/>
                  </a:lnTo>
                  <a:lnTo>
                    <a:pt x="682" y="322"/>
                  </a:lnTo>
                  <a:lnTo>
                    <a:pt x="667" y="283"/>
                  </a:lnTo>
                  <a:lnTo>
                    <a:pt x="648" y="248"/>
                  </a:lnTo>
                  <a:lnTo>
                    <a:pt x="623" y="216"/>
                  </a:lnTo>
                  <a:lnTo>
                    <a:pt x="594" y="187"/>
                  </a:lnTo>
                  <a:lnTo>
                    <a:pt x="563" y="163"/>
                  </a:lnTo>
                  <a:lnTo>
                    <a:pt x="527" y="143"/>
                  </a:lnTo>
                  <a:lnTo>
                    <a:pt x="489" y="128"/>
                  </a:lnTo>
                  <a:lnTo>
                    <a:pt x="448" y="119"/>
                  </a:lnTo>
                  <a:lnTo>
                    <a:pt x="405" y="116"/>
                  </a:lnTo>
                  <a:lnTo>
                    <a:pt x="362" y="119"/>
                  </a:lnTo>
                  <a:lnTo>
                    <a:pt x="322" y="128"/>
                  </a:lnTo>
                  <a:lnTo>
                    <a:pt x="283" y="143"/>
                  </a:lnTo>
                  <a:lnTo>
                    <a:pt x="248" y="163"/>
                  </a:lnTo>
                  <a:lnTo>
                    <a:pt x="215" y="187"/>
                  </a:lnTo>
                  <a:lnTo>
                    <a:pt x="187" y="216"/>
                  </a:lnTo>
                  <a:lnTo>
                    <a:pt x="163" y="248"/>
                  </a:lnTo>
                  <a:lnTo>
                    <a:pt x="142" y="283"/>
                  </a:lnTo>
                  <a:lnTo>
                    <a:pt x="128" y="322"/>
                  </a:lnTo>
                  <a:lnTo>
                    <a:pt x="119" y="362"/>
                  </a:lnTo>
                  <a:lnTo>
                    <a:pt x="116" y="406"/>
                  </a:lnTo>
                  <a:lnTo>
                    <a:pt x="116" y="3356"/>
                  </a:lnTo>
                  <a:lnTo>
                    <a:pt x="578" y="3356"/>
                  </a:lnTo>
                  <a:lnTo>
                    <a:pt x="578" y="3299"/>
                  </a:lnTo>
                  <a:lnTo>
                    <a:pt x="582" y="3280"/>
                  </a:lnTo>
                  <a:lnTo>
                    <a:pt x="590" y="3265"/>
                  </a:lnTo>
                  <a:lnTo>
                    <a:pt x="603" y="3252"/>
                  </a:lnTo>
                  <a:lnTo>
                    <a:pt x="619" y="3245"/>
                  </a:lnTo>
                  <a:lnTo>
                    <a:pt x="636" y="3241"/>
                  </a:lnTo>
                  <a:lnTo>
                    <a:pt x="654" y="3245"/>
                  </a:lnTo>
                  <a:lnTo>
                    <a:pt x="670" y="3252"/>
                  </a:lnTo>
                  <a:lnTo>
                    <a:pt x="683" y="3265"/>
                  </a:lnTo>
                  <a:lnTo>
                    <a:pt x="691" y="3280"/>
                  </a:lnTo>
                  <a:lnTo>
                    <a:pt x="695" y="3299"/>
                  </a:lnTo>
                  <a:lnTo>
                    <a:pt x="695" y="3356"/>
                  </a:lnTo>
                  <a:lnTo>
                    <a:pt x="1157" y="3356"/>
                  </a:lnTo>
                  <a:lnTo>
                    <a:pt x="1157" y="3299"/>
                  </a:lnTo>
                  <a:lnTo>
                    <a:pt x="1160" y="3280"/>
                  </a:lnTo>
                  <a:lnTo>
                    <a:pt x="1169" y="3265"/>
                  </a:lnTo>
                  <a:lnTo>
                    <a:pt x="1181" y="3252"/>
                  </a:lnTo>
                  <a:lnTo>
                    <a:pt x="1197" y="3245"/>
                  </a:lnTo>
                  <a:lnTo>
                    <a:pt x="1215" y="3241"/>
                  </a:lnTo>
                  <a:lnTo>
                    <a:pt x="1233" y="3245"/>
                  </a:lnTo>
                  <a:lnTo>
                    <a:pt x="1249" y="3252"/>
                  </a:lnTo>
                  <a:lnTo>
                    <a:pt x="1261" y="3265"/>
                  </a:lnTo>
                  <a:lnTo>
                    <a:pt x="1270" y="3280"/>
                  </a:lnTo>
                  <a:lnTo>
                    <a:pt x="1273" y="3299"/>
                  </a:lnTo>
                  <a:lnTo>
                    <a:pt x="1273" y="3356"/>
                  </a:lnTo>
                  <a:lnTo>
                    <a:pt x="1735" y="3356"/>
                  </a:lnTo>
                  <a:lnTo>
                    <a:pt x="1735" y="3299"/>
                  </a:lnTo>
                  <a:lnTo>
                    <a:pt x="1739" y="3280"/>
                  </a:lnTo>
                  <a:lnTo>
                    <a:pt x="1747" y="3265"/>
                  </a:lnTo>
                  <a:lnTo>
                    <a:pt x="1760" y="3252"/>
                  </a:lnTo>
                  <a:lnTo>
                    <a:pt x="1775" y="3245"/>
                  </a:lnTo>
                  <a:lnTo>
                    <a:pt x="1793" y="3241"/>
                  </a:lnTo>
                  <a:lnTo>
                    <a:pt x="1812" y="3245"/>
                  </a:lnTo>
                  <a:lnTo>
                    <a:pt x="1828" y="3252"/>
                  </a:lnTo>
                  <a:lnTo>
                    <a:pt x="1840" y="3265"/>
                  </a:lnTo>
                  <a:lnTo>
                    <a:pt x="1848" y="3280"/>
                  </a:lnTo>
                  <a:lnTo>
                    <a:pt x="1851" y="3299"/>
                  </a:lnTo>
                  <a:lnTo>
                    <a:pt x="1851" y="3356"/>
                  </a:lnTo>
                  <a:lnTo>
                    <a:pt x="2315" y="3356"/>
                  </a:lnTo>
                  <a:lnTo>
                    <a:pt x="2315" y="3299"/>
                  </a:lnTo>
                  <a:lnTo>
                    <a:pt x="2317" y="3280"/>
                  </a:lnTo>
                  <a:lnTo>
                    <a:pt x="2325" y="3265"/>
                  </a:lnTo>
                  <a:lnTo>
                    <a:pt x="2338" y="3252"/>
                  </a:lnTo>
                  <a:lnTo>
                    <a:pt x="2354" y="3245"/>
                  </a:lnTo>
                  <a:lnTo>
                    <a:pt x="2372" y="3241"/>
                  </a:lnTo>
                  <a:lnTo>
                    <a:pt x="2391" y="3245"/>
                  </a:lnTo>
                  <a:lnTo>
                    <a:pt x="2407" y="3252"/>
                  </a:lnTo>
                  <a:lnTo>
                    <a:pt x="2419" y="3265"/>
                  </a:lnTo>
                  <a:lnTo>
                    <a:pt x="2427" y="3280"/>
                  </a:lnTo>
                  <a:lnTo>
                    <a:pt x="2430" y="3299"/>
                  </a:lnTo>
                  <a:lnTo>
                    <a:pt x="2430" y="3356"/>
                  </a:lnTo>
                  <a:lnTo>
                    <a:pt x="2893" y="3356"/>
                  </a:lnTo>
                  <a:lnTo>
                    <a:pt x="2893" y="3299"/>
                  </a:lnTo>
                  <a:lnTo>
                    <a:pt x="2895" y="3280"/>
                  </a:lnTo>
                  <a:lnTo>
                    <a:pt x="2904" y="3265"/>
                  </a:lnTo>
                  <a:lnTo>
                    <a:pt x="2917" y="3252"/>
                  </a:lnTo>
                  <a:lnTo>
                    <a:pt x="2932" y="3245"/>
                  </a:lnTo>
                  <a:lnTo>
                    <a:pt x="2950" y="3241"/>
                  </a:lnTo>
                  <a:lnTo>
                    <a:pt x="2969" y="3245"/>
                  </a:lnTo>
                  <a:lnTo>
                    <a:pt x="2985" y="3252"/>
                  </a:lnTo>
                  <a:lnTo>
                    <a:pt x="2998" y="3265"/>
                  </a:lnTo>
                  <a:lnTo>
                    <a:pt x="3005" y="3280"/>
                  </a:lnTo>
                  <a:lnTo>
                    <a:pt x="3008" y="3299"/>
                  </a:lnTo>
                  <a:lnTo>
                    <a:pt x="3008" y="3356"/>
                  </a:lnTo>
                  <a:lnTo>
                    <a:pt x="3414" y="3356"/>
                  </a:lnTo>
                  <a:lnTo>
                    <a:pt x="3432" y="3360"/>
                  </a:lnTo>
                  <a:lnTo>
                    <a:pt x="3448" y="3368"/>
                  </a:lnTo>
                  <a:lnTo>
                    <a:pt x="3460" y="3381"/>
                  </a:lnTo>
                  <a:lnTo>
                    <a:pt x="3469" y="3397"/>
                  </a:lnTo>
                  <a:lnTo>
                    <a:pt x="3472" y="3415"/>
                  </a:lnTo>
                  <a:lnTo>
                    <a:pt x="3469" y="3432"/>
                  </a:lnTo>
                  <a:lnTo>
                    <a:pt x="3460" y="3449"/>
                  </a:lnTo>
                  <a:lnTo>
                    <a:pt x="3448" y="3461"/>
                  </a:lnTo>
                  <a:lnTo>
                    <a:pt x="3432" y="3469"/>
                  </a:lnTo>
                  <a:lnTo>
                    <a:pt x="3414" y="3473"/>
                  </a:lnTo>
                  <a:lnTo>
                    <a:pt x="58" y="3473"/>
                  </a:lnTo>
                  <a:lnTo>
                    <a:pt x="40" y="3469"/>
                  </a:lnTo>
                  <a:lnTo>
                    <a:pt x="23" y="3461"/>
                  </a:lnTo>
                  <a:lnTo>
                    <a:pt x="12" y="3449"/>
                  </a:lnTo>
                  <a:lnTo>
                    <a:pt x="3" y="3432"/>
                  </a:lnTo>
                  <a:lnTo>
                    <a:pt x="0" y="3415"/>
                  </a:lnTo>
                  <a:lnTo>
                    <a:pt x="0" y="406"/>
                  </a:lnTo>
                  <a:lnTo>
                    <a:pt x="3" y="355"/>
                  </a:lnTo>
                  <a:lnTo>
                    <a:pt x="13" y="306"/>
                  </a:lnTo>
                  <a:lnTo>
                    <a:pt x="27" y="259"/>
                  </a:lnTo>
                  <a:lnTo>
                    <a:pt x="47" y="216"/>
                  </a:lnTo>
                  <a:lnTo>
                    <a:pt x="73" y="174"/>
                  </a:lnTo>
                  <a:lnTo>
                    <a:pt x="102" y="136"/>
                  </a:lnTo>
                  <a:lnTo>
                    <a:pt x="136" y="103"/>
                  </a:lnTo>
                  <a:lnTo>
                    <a:pt x="174" y="73"/>
                  </a:lnTo>
                  <a:lnTo>
                    <a:pt x="214" y="48"/>
                  </a:lnTo>
                  <a:lnTo>
                    <a:pt x="259" y="28"/>
                  </a:lnTo>
                  <a:lnTo>
                    <a:pt x="305" y="13"/>
                  </a:lnTo>
                  <a:lnTo>
                    <a:pt x="355" y="3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97"/>
            <p:cNvSpPr>
              <a:spLocks/>
            </p:cNvSpPr>
            <p:nvPr/>
          </p:nvSpPr>
          <p:spPr bwMode="auto">
            <a:xfrm>
              <a:off x="5976446" y="1904511"/>
              <a:ext cx="122238" cy="203200"/>
            </a:xfrm>
            <a:custGeom>
              <a:avLst/>
              <a:gdLst>
                <a:gd name="T0" fmla="*/ 115 w 694"/>
                <a:gd name="T1" fmla="*/ 0 h 1157"/>
                <a:gd name="T2" fmla="*/ 578 w 694"/>
                <a:gd name="T3" fmla="*/ 0 h 1157"/>
                <a:gd name="T4" fmla="*/ 604 w 694"/>
                <a:gd name="T5" fmla="*/ 3 h 1157"/>
                <a:gd name="T6" fmla="*/ 629 w 694"/>
                <a:gd name="T7" fmla="*/ 11 h 1157"/>
                <a:gd name="T8" fmla="*/ 650 w 694"/>
                <a:gd name="T9" fmla="*/ 25 h 1157"/>
                <a:gd name="T10" fmla="*/ 668 w 694"/>
                <a:gd name="T11" fmla="*/ 43 h 1157"/>
                <a:gd name="T12" fmla="*/ 681 w 694"/>
                <a:gd name="T13" fmla="*/ 64 h 1157"/>
                <a:gd name="T14" fmla="*/ 691 w 694"/>
                <a:gd name="T15" fmla="*/ 88 h 1157"/>
                <a:gd name="T16" fmla="*/ 694 w 694"/>
                <a:gd name="T17" fmla="*/ 115 h 1157"/>
                <a:gd name="T18" fmla="*/ 694 w 694"/>
                <a:gd name="T19" fmla="*/ 1099 h 1157"/>
                <a:gd name="T20" fmla="*/ 691 w 694"/>
                <a:gd name="T21" fmla="*/ 1117 h 1157"/>
                <a:gd name="T22" fmla="*/ 683 w 694"/>
                <a:gd name="T23" fmla="*/ 1133 h 1157"/>
                <a:gd name="T24" fmla="*/ 670 w 694"/>
                <a:gd name="T25" fmla="*/ 1145 h 1157"/>
                <a:gd name="T26" fmla="*/ 654 w 694"/>
                <a:gd name="T27" fmla="*/ 1154 h 1157"/>
                <a:gd name="T28" fmla="*/ 636 w 694"/>
                <a:gd name="T29" fmla="*/ 1157 h 1157"/>
                <a:gd name="T30" fmla="*/ 617 w 694"/>
                <a:gd name="T31" fmla="*/ 1154 h 1157"/>
                <a:gd name="T32" fmla="*/ 601 w 694"/>
                <a:gd name="T33" fmla="*/ 1145 h 1157"/>
                <a:gd name="T34" fmla="*/ 589 w 694"/>
                <a:gd name="T35" fmla="*/ 1133 h 1157"/>
                <a:gd name="T36" fmla="*/ 581 w 694"/>
                <a:gd name="T37" fmla="*/ 1117 h 1157"/>
                <a:gd name="T38" fmla="*/ 578 w 694"/>
                <a:gd name="T39" fmla="*/ 1099 h 1157"/>
                <a:gd name="T40" fmla="*/ 578 w 694"/>
                <a:gd name="T41" fmla="*/ 115 h 1157"/>
                <a:gd name="T42" fmla="*/ 115 w 694"/>
                <a:gd name="T43" fmla="*/ 115 h 1157"/>
                <a:gd name="T44" fmla="*/ 115 w 694"/>
                <a:gd name="T45" fmla="*/ 1099 h 1157"/>
                <a:gd name="T46" fmla="*/ 112 w 694"/>
                <a:gd name="T47" fmla="*/ 1117 h 1157"/>
                <a:gd name="T48" fmla="*/ 104 w 694"/>
                <a:gd name="T49" fmla="*/ 1133 h 1157"/>
                <a:gd name="T50" fmla="*/ 91 w 694"/>
                <a:gd name="T51" fmla="*/ 1145 h 1157"/>
                <a:gd name="T52" fmla="*/ 76 w 694"/>
                <a:gd name="T53" fmla="*/ 1154 h 1157"/>
                <a:gd name="T54" fmla="*/ 58 w 694"/>
                <a:gd name="T55" fmla="*/ 1157 h 1157"/>
                <a:gd name="T56" fmla="*/ 39 w 694"/>
                <a:gd name="T57" fmla="*/ 1154 h 1157"/>
                <a:gd name="T58" fmla="*/ 23 w 694"/>
                <a:gd name="T59" fmla="*/ 1145 h 1157"/>
                <a:gd name="T60" fmla="*/ 10 w 694"/>
                <a:gd name="T61" fmla="*/ 1133 h 1157"/>
                <a:gd name="T62" fmla="*/ 3 w 694"/>
                <a:gd name="T63" fmla="*/ 1117 h 1157"/>
                <a:gd name="T64" fmla="*/ 0 w 694"/>
                <a:gd name="T65" fmla="*/ 1099 h 1157"/>
                <a:gd name="T66" fmla="*/ 0 w 694"/>
                <a:gd name="T67" fmla="*/ 115 h 1157"/>
                <a:gd name="T68" fmla="*/ 3 w 694"/>
                <a:gd name="T69" fmla="*/ 88 h 1157"/>
                <a:gd name="T70" fmla="*/ 11 w 694"/>
                <a:gd name="T71" fmla="*/ 64 h 1157"/>
                <a:gd name="T72" fmla="*/ 25 w 694"/>
                <a:gd name="T73" fmla="*/ 43 h 1157"/>
                <a:gd name="T74" fmla="*/ 43 w 694"/>
                <a:gd name="T75" fmla="*/ 25 h 1157"/>
                <a:gd name="T76" fmla="*/ 64 w 694"/>
                <a:gd name="T77" fmla="*/ 11 h 1157"/>
                <a:gd name="T78" fmla="*/ 88 w 694"/>
                <a:gd name="T79" fmla="*/ 3 h 1157"/>
                <a:gd name="T80" fmla="*/ 115 w 694"/>
                <a:gd name="T81" fmla="*/ 0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4" h="1157">
                  <a:moveTo>
                    <a:pt x="115" y="0"/>
                  </a:moveTo>
                  <a:lnTo>
                    <a:pt x="578" y="0"/>
                  </a:lnTo>
                  <a:lnTo>
                    <a:pt x="604" y="3"/>
                  </a:lnTo>
                  <a:lnTo>
                    <a:pt x="629" y="11"/>
                  </a:lnTo>
                  <a:lnTo>
                    <a:pt x="650" y="25"/>
                  </a:lnTo>
                  <a:lnTo>
                    <a:pt x="668" y="43"/>
                  </a:lnTo>
                  <a:lnTo>
                    <a:pt x="681" y="64"/>
                  </a:lnTo>
                  <a:lnTo>
                    <a:pt x="691" y="88"/>
                  </a:lnTo>
                  <a:lnTo>
                    <a:pt x="694" y="115"/>
                  </a:lnTo>
                  <a:lnTo>
                    <a:pt x="694" y="1099"/>
                  </a:lnTo>
                  <a:lnTo>
                    <a:pt x="691" y="1117"/>
                  </a:lnTo>
                  <a:lnTo>
                    <a:pt x="683" y="1133"/>
                  </a:lnTo>
                  <a:lnTo>
                    <a:pt x="670" y="1145"/>
                  </a:lnTo>
                  <a:lnTo>
                    <a:pt x="654" y="1154"/>
                  </a:lnTo>
                  <a:lnTo>
                    <a:pt x="636" y="1157"/>
                  </a:lnTo>
                  <a:lnTo>
                    <a:pt x="617" y="1154"/>
                  </a:lnTo>
                  <a:lnTo>
                    <a:pt x="601" y="1145"/>
                  </a:lnTo>
                  <a:lnTo>
                    <a:pt x="589" y="1133"/>
                  </a:lnTo>
                  <a:lnTo>
                    <a:pt x="581" y="1117"/>
                  </a:lnTo>
                  <a:lnTo>
                    <a:pt x="578" y="1099"/>
                  </a:lnTo>
                  <a:lnTo>
                    <a:pt x="578" y="115"/>
                  </a:lnTo>
                  <a:lnTo>
                    <a:pt x="115" y="115"/>
                  </a:lnTo>
                  <a:lnTo>
                    <a:pt x="115" y="1099"/>
                  </a:lnTo>
                  <a:lnTo>
                    <a:pt x="112" y="1117"/>
                  </a:lnTo>
                  <a:lnTo>
                    <a:pt x="104" y="1133"/>
                  </a:lnTo>
                  <a:lnTo>
                    <a:pt x="91" y="1145"/>
                  </a:lnTo>
                  <a:lnTo>
                    <a:pt x="76" y="1154"/>
                  </a:lnTo>
                  <a:lnTo>
                    <a:pt x="58" y="1157"/>
                  </a:lnTo>
                  <a:lnTo>
                    <a:pt x="39" y="1154"/>
                  </a:lnTo>
                  <a:lnTo>
                    <a:pt x="23" y="1145"/>
                  </a:lnTo>
                  <a:lnTo>
                    <a:pt x="10" y="1133"/>
                  </a:lnTo>
                  <a:lnTo>
                    <a:pt x="3" y="1117"/>
                  </a:lnTo>
                  <a:lnTo>
                    <a:pt x="0" y="1099"/>
                  </a:lnTo>
                  <a:lnTo>
                    <a:pt x="0" y="115"/>
                  </a:lnTo>
                  <a:lnTo>
                    <a:pt x="3" y="88"/>
                  </a:lnTo>
                  <a:lnTo>
                    <a:pt x="11" y="64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1"/>
                  </a:lnTo>
                  <a:lnTo>
                    <a:pt x="88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98"/>
            <p:cNvSpPr>
              <a:spLocks/>
            </p:cNvSpPr>
            <p:nvPr/>
          </p:nvSpPr>
          <p:spPr bwMode="auto">
            <a:xfrm>
              <a:off x="5895483" y="2128348"/>
              <a:ext cx="509588" cy="20638"/>
            </a:xfrm>
            <a:custGeom>
              <a:avLst/>
              <a:gdLst>
                <a:gd name="T0" fmla="*/ 58 w 2894"/>
                <a:gd name="T1" fmla="*/ 0 h 115"/>
                <a:gd name="T2" fmla="*/ 2835 w 2894"/>
                <a:gd name="T3" fmla="*/ 0 h 115"/>
                <a:gd name="T4" fmla="*/ 2853 w 2894"/>
                <a:gd name="T5" fmla="*/ 2 h 115"/>
                <a:gd name="T6" fmla="*/ 2869 w 2894"/>
                <a:gd name="T7" fmla="*/ 10 h 115"/>
                <a:gd name="T8" fmla="*/ 2882 w 2894"/>
                <a:gd name="T9" fmla="*/ 23 h 115"/>
                <a:gd name="T10" fmla="*/ 2890 w 2894"/>
                <a:gd name="T11" fmla="*/ 39 h 115"/>
                <a:gd name="T12" fmla="*/ 2894 w 2894"/>
                <a:gd name="T13" fmla="*/ 57 h 115"/>
                <a:gd name="T14" fmla="*/ 2890 w 2894"/>
                <a:gd name="T15" fmla="*/ 76 h 115"/>
                <a:gd name="T16" fmla="*/ 2882 w 2894"/>
                <a:gd name="T17" fmla="*/ 92 h 115"/>
                <a:gd name="T18" fmla="*/ 2869 w 2894"/>
                <a:gd name="T19" fmla="*/ 104 h 115"/>
                <a:gd name="T20" fmla="*/ 2853 w 2894"/>
                <a:gd name="T21" fmla="*/ 112 h 115"/>
                <a:gd name="T22" fmla="*/ 2835 w 2894"/>
                <a:gd name="T23" fmla="*/ 115 h 115"/>
                <a:gd name="T24" fmla="*/ 58 w 2894"/>
                <a:gd name="T25" fmla="*/ 115 h 115"/>
                <a:gd name="T26" fmla="*/ 40 w 2894"/>
                <a:gd name="T27" fmla="*/ 112 h 115"/>
                <a:gd name="T28" fmla="*/ 24 w 2894"/>
                <a:gd name="T29" fmla="*/ 104 h 115"/>
                <a:gd name="T30" fmla="*/ 12 w 2894"/>
                <a:gd name="T31" fmla="*/ 92 h 115"/>
                <a:gd name="T32" fmla="*/ 3 w 2894"/>
                <a:gd name="T33" fmla="*/ 76 h 115"/>
                <a:gd name="T34" fmla="*/ 0 w 2894"/>
                <a:gd name="T35" fmla="*/ 57 h 115"/>
                <a:gd name="T36" fmla="*/ 3 w 2894"/>
                <a:gd name="T37" fmla="*/ 39 h 115"/>
                <a:gd name="T38" fmla="*/ 12 w 2894"/>
                <a:gd name="T39" fmla="*/ 23 h 115"/>
                <a:gd name="T40" fmla="*/ 24 w 2894"/>
                <a:gd name="T41" fmla="*/ 10 h 115"/>
                <a:gd name="T42" fmla="*/ 40 w 2894"/>
                <a:gd name="T43" fmla="*/ 2 h 115"/>
                <a:gd name="T44" fmla="*/ 58 w 2894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94" h="115">
                  <a:moveTo>
                    <a:pt x="58" y="0"/>
                  </a:moveTo>
                  <a:lnTo>
                    <a:pt x="2835" y="0"/>
                  </a:lnTo>
                  <a:lnTo>
                    <a:pt x="2853" y="2"/>
                  </a:lnTo>
                  <a:lnTo>
                    <a:pt x="2869" y="10"/>
                  </a:lnTo>
                  <a:lnTo>
                    <a:pt x="2882" y="23"/>
                  </a:lnTo>
                  <a:lnTo>
                    <a:pt x="2890" y="39"/>
                  </a:lnTo>
                  <a:lnTo>
                    <a:pt x="2894" y="57"/>
                  </a:lnTo>
                  <a:lnTo>
                    <a:pt x="2890" y="76"/>
                  </a:lnTo>
                  <a:lnTo>
                    <a:pt x="2882" y="92"/>
                  </a:lnTo>
                  <a:lnTo>
                    <a:pt x="2869" y="104"/>
                  </a:lnTo>
                  <a:lnTo>
                    <a:pt x="2853" y="112"/>
                  </a:lnTo>
                  <a:lnTo>
                    <a:pt x="2835" y="115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4" y="10"/>
                  </a:lnTo>
                  <a:lnTo>
                    <a:pt x="40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99"/>
            <p:cNvSpPr>
              <a:spLocks/>
            </p:cNvSpPr>
            <p:nvPr/>
          </p:nvSpPr>
          <p:spPr bwMode="auto">
            <a:xfrm>
              <a:off x="5895483" y="1821961"/>
              <a:ext cx="571500" cy="388938"/>
            </a:xfrm>
            <a:custGeom>
              <a:avLst/>
              <a:gdLst>
                <a:gd name="T0" fmla="*/ 2065 w 3241"/>
                <a:gd name="T1" fmla="*/ 2 h 2199"/>
                <a:gd name="T2" fmla="*/ 2164 w 3241"/>
                <a:gd name="T3" fmla="*/ 28 h 2199"/>
                <a:gd name="T4" fmla="*/ 2236 w 3241"/>
                <a:gd name="T5" fmla="*/ 70 h 2199"/>
                <a:gd name="T6" fmla="*/ 2282 w 3241"/>
                <a:gd name="T7" fmla="*/ 113 h 2199"/>
                <a:gd name="T8" fmla="*/ 2305 w 3241"/>
                <a:gd name="T9" fmla="*/ 140 h 2199"/>
                <a:gd name="T10" fmla="*/ 3174 w 3241"/>
                <a:gd name="T11" fmla="*/ 1300 h 2199"/>
                <a:gd name="T12" fmla="*/ 3194 w 3241"/>
                <a:gd name="T13" fmla="*/ 1334 h 2199"/>
                <a:gd name="T14" fmla="*/ 3221 w 3241"/>
                <a:gd name="T15" fmla="*/ 1404 h 2199"/>
                <a:gd name="T16" fmla="*/ 3239 w 3241"/>
                <a:gd name="T17" fmla="*/ 1516 h 2199"/>
                <a:gd name="T18" fmla="*/ 3238 w 3241"/>
                <a:gd name="T19" fmla="*/ 2058 h 2199"/>
                <a:gd name="T20" fmla="*/ 3201 w 3241"/>
                <a:gd name="T21" fmla="*/ 2139 h 2199"/>
                <a:gd name="T22" fmla="*/ 3129 w 3241"/>
                <a:gd name="T23" fmla="*/ 2189 h 2199"/>
                <a:gd name="T24" fmla="*/ 58 w 3241"/>
                <a:gd name="T25" fmla="*/ 2199 h 2199"/>
                <a:gd name="T26" fmla="*/ 12 w 3241"/>
                <a:gd name="T27" fmla="*/ 2176 h 2199"/>
                <a:gd name="T28" fmla="*/ 3 w 3241"/>
                <a:gd name="T29" fmla="*/ 2123 h 2199"/>
                <a:gd name="T30" fmla="*/ 40 w 3241"/>
                <a:gd name="T31" fmla="*/ 2086 h 2199"/>
                <a:gd name="T32" fmla="*/ 3084 w 3241"/>
                <a:gd name="T33" fmla="*/ 2082 h 2199"/>
                <a:gd name="T34" fmla="*/ 3117 w 3241"/>
                <a:gd name="T35" fmla="*/ 2057 h 2199"/>
                <a:gd name="T36" fmla="*/ 3125 w 3241"/>
                <a:gd name="T37" fmla="*/ 1852 h 2199"/>
                <a:gd name="T38" fmla="*/ 3033 w 3241"/>
                <a:gd name="T39" fmla="*/ 1841 h 2199"/>
                <a:gd name="T40" fmla="*/ 3010 w 3241"/>
                <a:gd name="T41" fmla="*/ 1794 h 2199"/>
                <a:gd name="T42" fmla="*/ 3033 w 3241"/>
                <a:gd name="T43" fmla="*/ 1747 h 2199"/>
                <a:gd name="T44" fmla="*/ 3125 w 3241"/>
                <a:gd name="T45" fmla="*/ 1737 h 2199"/>
                <a:gd name="T46" fmla="*/ 3120 w 3241"/>
                <a:gd name="T47" fmla="*/ 1490 h 2199"/>
                <a:gd name="T48" fmla="*/ 3103 w 3241"/>
                <a:gd name="T49" fmla="*/ 1415 h 2199"/>
                <a:gd name="T50" fmla="*/ 3085 w 3241"/>
                <a:gd name="T51" fmla="*/ 1376 h 2199"/>
                <a:gd name="T52" fmla="*/ 2922 w 3241"/>
                <a:gd name="T53" fmla="*/ 1157 h 2199"/>
                <a:gd name="T54" fmla="*/ 2032 w 3241"/>
                <a:gd name="T55" fmla="*/ 1146 h 2199"/>
                <a:gd name="T56" fmla="*/ 1979 w 3241"/>
                <a:gd name="T57" fmla="*/ 1093 h 2199"/>
                <a:gd name="T58" fmla="*/ 1968 w 3241"/>
                <a:gd name="T59" fmla="*/ 579 h 2199"/>
                <a:gd name="T60" fmla="*/ 1993 w 3241"/>
                <a:gd name="T61" fmla="*/ 507 h 2199"/>
                <a:gd name="T62" fmla="*/ 2056 w 3241"/>
                <a:gd name="T63" fmla="*/ 467 h 2199"/>
                <a:gd name="T64" fmla="*/ 2275 w 3241"/>
                <a:gd name="T65" fmla="*/ 467 h 2199"/>
                <a:gd name="T66" fmla="*/ 2312 w 3241"/>
                <a:gd name="T67" fmla="*/ 503 h 2199"/>
                <a:gd name="T68" fmla="*/ 2303 w 3241"/>
                <a:gd name="T69" fmla="*/ 555 h 2199"/>
                <a:gd name="T70" fmla="*/ 2257 w 3241"/>
                <a:gd name="T71" fmla="*/ 579 h 2199"/>
                <a:gd name="T72" fmla="*/ 2546 w 3241"/>
                <a:gd name="T73" fmla="*/ 1042 h 2199"/>
                <a:gd name="T74" fmla="*/ 2558 w 3241"/>
                <a:gd name="T75" fmla="*/ 950 h 2199"/>
                <a:gd name="T76" fmla="*/ 2604 w 3241"/>
                <a:gd name="T77" fmla="*/ 926 h 2199"/>
                <a:gd name="T78" fmla="*/ 2651 w 3241"/>
                <a:gd name="T79" fmla="*/ 950 h 2199"/>
                <a:gd name="T80" fmla="*/ 2662 w 3241"/>
                <a:gd name="T81" fmla="*/ 1042 h 2199"/>
                <a:gd name="T82" fmla="*/ 2208 w 3241"/>
                <a:gd name="T83" fmla="*/ 205 h 2199"/>
                <a:gd name="T84" fmla="*/ 2184 w 3241"/>
                <a:gd name="T85" fmla="*/ 177 h 2199"/>
                <a:gd name="T86" fmla="*/ 2135 w 3241"/>
                <a:gd name="T87" fmla="*/ 142 h 2199"/>
                <a:gd name="T88" fmla="*/ 2057 w 3241"/>
                <a:gd name="T89" fmla="*/ 118 h 2199"/>
                <a:gd name="T90" fmla="*/ 40 w 3241"/>
                <a:gd name="T91" fmla="*/ 113 h 2199"/>
                <a:gd name="T92" fmla="*/ 3 w 3241"/>
                <a:gd name="T93" fmla="*/ 76 h 2199"/>
                <a:gd name="T94" fmla="*/ 12 w 3241"/>
                <a:gd name="T95" fmla="*/ 24 h 2199"/>
                <a:gd name="T96" fmla="*/ 58 w 3241"/>
                <a:gd name="T97" fmla="*/ 0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41" h="2199">
                  <a:moveTo>
                    <a:pt x="58" y="0"/>
                  </a:moveTo>
                  <a:lnTo>
                    <a:pt x="2026" y="0"/>
                  </a:lnTo>
                  <a:lnTo>
                    <a:pt x="2065" y="2"/>
                  </a:lnTo>
                  <a:lnTo>
                    <a:pt x="2101" y="7"/>
                  </a:lnTo>
                  <a:lnTo>
                    <a:pt x="2134" y="17"/>
                  </a:lnTo>
                  <a:lnTo>
                    <a:pt x="2164" y="28"/>
                  </a:lnTo>
                  <a:lnTo>
                    <a:pt x="2191" y="40"/>
                  </a:lnTo>
                  <a:lnTo>
                    <a:pt x="2215" y="55"/>
                  </a:lnTo>
                  <a:lnTo>
                    <a:pt x="2236" y="70"/>
                  </a:lnTo>
                  <a:lnTo>
                    <a:pt x="2254" y="85"/>
                  </a:lnTo>
                  <a:lnTo>
                    <a:pt x="2270" y="99"/>
                  </a:lnTo>
                  <a:lnTo>
                    <a:pt x="2282" y="113"/>
                  </a:lnTo>
                  <a:lnTo>
                    <a:pt x="2292" y="125"/>
                  </a:lnTo>
                  <a:lnTo>
                    <a:pt x="2299" y="134"/>
                  </a:lnTo>
                  <a:lnTo>
                    <a:pt x="2305" y="140"/>
                  </a:lnTo>
                  <a:lnTo>
                    <a:pt x="2307" y="144"/>
                  </a:lnTo>
                  <a:lnTo>
                    <a:pt x="3171" y="1297"/>
                  </a:lnTo>
                  <a:lnTo>
                    <a:pt x="3174" y="1300"/>
                  </a:lnTo>
                  <a:lnTo>
                    <a:pt x="3179" y="1307"/>
                  </a:lnTo>
                  <a:lnTo>
                    <a:pt x="3186" y="1319"/>
                  </a:lnTo>
                  <a:lnTo>
                    <a:pt x="3194" y="1334"/>
                  </a:lnTo>
                  <a:lnTo>
                    <a:pt x="3203" y="1353"/>
                  </a:lnTo>
                  <a:lnTo>
                    <a:pt x="3212" y="1377"/>
                  </a:lnTo>
                  <a:lnTo>
                    <a:pt x="3221" y="1404"/>
                  </a:lnTo>
                  <a:lnTo>
                    <a:pt x="3229" y="1437"/>
                  </a:lnTo>
                  <a:lnTo>
                    <a:pt x="3234" y="1474"/>
                  </a:lnTo>
                  <a:lnTo>
                    <a:pt x="3239" y="1516"/>
                  </a:lnTo>
                  <a:lnTo>
                    <a:pt x="3241" y="1563"/>
                  </a:lnTo>
                  <a:lnTo>
                    <a:pt x="3241" y="2026"/>
                  </a:lnTo>
                  <a:lnTo>
                    <a:pt x="3238" y="2058"/>
                  </a:lnTo>
                  <a:lnTo>
                    <a:pt x="3230" y="2087"/>
                  </a:lnTo>
                  <a:lnTo>
                    <a:pt x="3218" y="2115"/>
                  </a:lnTo>
                  <a:lnTo>
                    <a:pt x="3201" y="2139"/>
                  </a:lnTo>
                  <a:lnTo>
                    <a:pt x="3180" y="2159"/>
                  </a:lnTo>
                  <a:lnTo>
                    <a:pt x="3156" y="2176"/>
                  </a:lnTo>
                  <a:lnTo>
                    <a:pt x="3129" y="2189"/>
                  </a:lnTo>
                  <a:lnTo>
                    <a:pt x="3099" y="2197"/>
                  </a:lnTo>
                  <a:lnTo>
                    <a:pt x="3067" y="2199"/>
                  </a:lnTo>
                  <a:lnTo>
                    <a:pt x="58" y="2199"/>
                  </a:lnTo>
                  <a:lnTo>
                    <a:pt x="40" y="2196"/>
                  </a:lnTo>
                  <a:lnTo>
                    <a:pt x="24" y="2189"/>
                  </a:lnTo>
                  <a:lnTo>
                    <a:pt x="12" y="2176"/>
                  </a:lnTo>
                  <a:lnTo>
                    <a:pt x="3" y="2160"/>
                  </a:lnTo>
                  <a:lnTo>
                    <a:pt x="0" y="2141"/>
                  </a:lnTo>
                  <a:lnTo>
                    <a:pt x="3" y="2123"/>
                  </a:lnTo>
                  <a:lnTo>
                    <a:pt x="12" y="2107"/>
                  </a:lnTo>
                  <a:lnTo>
                    <a:pt x="24" y="2095"/>
                  </a:lnTo>
                  <a:lnTo>
                    <a:pt x="40" y="2086"/>
                  </a:lnTo>
                  <a:lnTo>
                    <a:pt x="58" y="2083"/>
                  </a:lnTo>
                  <a:lnTo>
                    <a:pt x="3067" y="2083"/>
                  </a:lnTo>
                  <a:lnTo>
                    <a:pt x="3084" y="2082"/>
                  </a:lnTo>
                  <a:lnTo>
                    <a:pt x="3098" y="2077"/>
                  </a:lnTo>
                  <a:lnTo>
                    <a:pt x="3109" y="2068"/>
                  </a:lnTo>
                  <a:lnTo>
                    <a:pt x="3117" y="2057"/>
                  </a:lnTo>
                  <a:lnTo>
                    <a:pt x="3123" y="2042"/>
                  </a:lnTo>
                  <a:lnTo>
                    <a:pt x="3125" y="2026"/>
                  </a:lnTo>
                  <a:lnTo>
                    <a:pt x="3125" y="1852"/>
                  </a:lnTo>
                  <a:lnTo>
                    <a:pt x="3067" y="1852"/>
                  </a:lnTo>
                  <a:lnTo>
                    <a:pt x="3049" y="1849"/>
                  </a:lnTo>
                  <a:lnTo>
                    <a:pt x="3033" y="1841"/>
                  </a:lnTo>
                  <a:lnTo>
                    <a:pt x="3020" y="1829"/>
                  </a:lnTo>
                  <a:lnTo>
                    <a:pt x="3012" y="1813"/>
                  </a:lnTo>
                  <a:lnTo>
                    <a:pt x="3010" y="1794"/>
                  </a:lnTo>
                  <a:lnTo>
                    <a:pt x="3012" y="1776"/>
                  </a:lnTo>
                  <a:lnTo>
                    <a:pt x="3020" y="1760"/>
                  </a:lnTo>
                  <a:lnTo>
                    <a:pt x="3033" y="1747"/>
                  </a:lnTo>
                  <a:lnTo>
                    <a:pt x="3049" y="1739"/>
                  </a:lnTo>
                  <a:lnTo>
                    <a:pt x="3067" y="1737"/>
                  </a:lnTo>
                  <a:lnTo>
                    <a:pt x="3125" y="1737"/>
                  </a:lnTo>
                  <a:lnTo>
                    <a:pt x="3125" y="1563"/>
                  </a:lnTo>
                  <a:lnTo>
                    <a:pt x="3124" y="1525"/>
                  </a:lnTo>
                  <a:lnTo>
                    <a:pt x="3120" y="1490"/>
                  </a:lnTo>
                  <a:lnTo>
                    <a:pt x="3115" y="1460"/>
                  </a:lnTo>
                  <a:lnTo>
                    <a:pt x="3109" y="1436"/>
                  </a:lnTo>
                  <a:lnTo>
                    <a:pt x="3103" y="1415"/>
                  </a:lnTo>
                  <a:lnTo>
                    <a:pt x="3096" y="1398"/>
                  </a:lnTo>
                  <a:lnTo>
                    <a:pt x="3090" y="1384"/>
                  </a:lnTo>
                  <a:lnTo>
                    <a:pt x="3085" y="1376"/>
                  </a:lnTo>
                  <a:lnTo>
                    <a:pt x="3081" y="1370"/>
                  </a:lnTo>
                  <a:lnTo>
                    <a:pt x="3080" y="1368"/>
                  </a:lnTo>
                  <a:lnTo>
                    <a:pt x="2922" y="1157"/>
                  </a:lnTo>
                  <a:lnTo>
                    <a:pt x="2084" y="1157"/>
                  </a:lnTo>
                  <a:lnTo>
                    <a:pt x="2056" y="1155"/>
                  </a:lnTo>
                  <a:lnTo>
                    <a:pt x="2032" y="1146"/>
                  </a:lnTo>
                  <a:lnTo>
                    <a:pt x="2011" y="1132"/>
                  </a:lnTo>
                  <a:lnTo>
                    <a:pt x="1993" y="1114"/>
                  </a:lnTo>
                  <a:lnTo>
                    <a:pt x="1979" y="1093"/>
                  </a:lnTo>
                  <a:lnTo>
                    <a:pt x="1971" y="1069"/>
                  </a:lnTo>
                  <a:lnTo>
                    <a:pt x="1968" y="1042"/>
                  </a:lnTo>
                  <a:lnTo>
                    <a:pt x="1968" y="579"/>
                  </a:lnTo>
                  <a:lnTo>
                    <a:pt x="1971" y="552"/>
                  </a:lnTo>
                  <a:lnTo>
                    <a:pt x="1979" y="528"/>
                  </a:lnTo>
                  <a:lnTo>
                    <a:pt x="1993" y="507"/>
                  </a:lnTo>
                  <a:lnTo>
                    <a:pt x="2011" y="489"/>
                  </a:lnTo>
                  <a:lnTo>
                    <a:pt x="2032" y="475"/>
                  </a:lnTo>
                  <a:lnTo>
                    <a:pt x="2056" y="467"/>
                  </a:lnTo>
                  <a:lnTo>
                    <a:pt x="2084" y="464"/>
                  </a:lnTo>
                  <a:lnTo>
                    <a:pt x="2257" y="464"/>
                  </a:lnTo>
                  <a:lnTo>
                    <a:pt x="2275" y="467"/>
                  </a:lnTo>
                  <a:lnTo>
                    <a:pt x="2291" y="474"/>
                  </a:lnTo>
                  <a:lnTo>
                    <a:pt x="2303" y="487"/>
                  </a:lnTo>
                  <a:lnTo>
                    <a:pt x="2312" y="503"/>
                  </a:lnTo>
                  <a:lnTo>
                    <a:pt x="2315" y="522"/>
                  </a:lnTo>
                  <a:lnTo>
                    <a:pt x="2312" y="540"/>
                  </a:lnTo>
                  <a:lnTo>
                    <a:pt x="2303" y="555"/>
                  </a:lnTo>
                  <a:lnTo>
                    <a:pt x="2291" y="568"/>
                  </a:lnTo>
                  <a:lnTo>
                    <a:pt x="2275" y="577"/>
                  </a:lnTo>
                  <a:lnTo>
                    <a:pt x="2257" y="579"/>
                  </a:lnTo>
                  <a:lnTo>
                    <a:pt x="2084" y="579"/>
                  </a:lnTo>
                  <a:lnTo>
                    <a:pt x="2084" y="1042"/>
                  </a:lnTo>
                  <a:lnTo>
                    <a:pt x="2546" y="1042"/>
                  </a:lnTo>
                  <a:lnTo>
                    <a:pt x="2546" y="984"/>
                  </a:lnTo>
                  <a:lnTo>
                    <a:pt x="2549" y="966"/>
                  </a:lnTo>
                  <a:lnTo>
                    <a:pt x="2558" y="950"/>
                  </a:lnTo>
                  <a:lnTo>
                    <a:pt x="2569" y="938"/>
                  </a:lnTo>
                  <a:lnTo>
                    <a:pt x="2586" y="929"/>
                  </a:lnTo>
                  <a:lnTo>
                    <a:pt x="2604" y="926"/>
                  </a:lnTo>
                  <a:lnTo>
                    <a:pt x="2622" y="929"/>
                  </a:lnTo>
                  <a:lnTo>
                    <a:pt x="2638" y="938"/>
                  </a:lnTo>
                  <a:lnTo>
                    <a:pt x="2651" y="950"/>
                  </a:lnTo>
                  <a:lnTo>
                    <a:pt x="2659" y="966"/>
                  </a:lnTo>
                  <a:lnTo>
                    <a:pt x="2662" y="984"/>
                  </a:lnTo>
                  <a:lnTo>
                    <a:pt x="2662" y="1042"/>
                  </a:lnTo>
                  <a:lnTo>
                    <a:pt x="2835" y="1042"/>
                  </a:lnTo>
                  <a:lnTo>
                    <a:pt x="2211" y="209"/>
                  </a:lnTo>
                  <a:lnTo>
                    <a:pt x="2208" y="205"/>
                  </a:lnTo>
                  <a:lnTo>
                    <a:pt x="2203" y="198"/>
                  </a:lnTo>
                  <a:lnTo>
                    <a:pt x="2195" y="188"/>
                  </a:lnTo>
                  <a:lnTo>
                    <a:pt x="2184" y="177"/>
                  </a:lnTo>
                  <a:lnTo>
                    <a:pt x="2170" y="166"/>
                  </a:lnTo>
                  <a:lnTo>
                    <a:pt x="2155" y="153"/>
                  </a:lnTo>
                  <a:lnTo>
                    <a:pt x="2135" y="142"/>
                  </a:lnTo>
                  <a:lnTo>
                    <a:pt x="2112" y="132"/>
                  </a:lnTo>
                  <a:lnTo>
                    <a:pt x="2086" y="124"/>
                  </a:lnTo>
                  <a:lnTo>
                    <a:pt x="2057" y="118"/>
                  </a:lnTo>
                  <a:lnTo>
                    <a:pt x="2026" y="116"/>
                  </a:lnTo>
                  <a:lnTo>
                    <a:pt x="58" y="116"/>
                  </a:lnTo>
                  <a:lnTo>
                    <a:pt x="40" y="113"/>
                  </a:lnTo>
                  <a:lnTo>
                    <a:pt x="24" y="105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100"/>
            <p:cNvSpPr>
              <a:spLocks/>
            </p:cNvSpPr>
            <p:nvPr/>
          </p:nvSpPr>
          <p:spPr bwMode="auto">
            <a:xfrm>
              <a:off x="5895483" y="1904511"/>
              <a:ext cx="60325" cy="122238"/>
            </a:xfrm>
            <a:custGeom>
              <a:avLst/>
              <a:gdLst>
                <a:gd name="T0" fmla="*/ 58 w 347"/>
                <a:gd name="T1" fmla="*/ 0 h 693"/>
                <a:gd name="T2" fmla="*/ 232 w 347"/>
                <a:gd name="T3" fmla="*/ 0 h 693"/>
                <a:gd name="T4" fmla="*/ 259 w 347"/>
                <a:gd name="T5" fmla="*/ 3 h 693"/>
                <a:gd name="T6" fmla="*/ 283 w 347"/>
                <a:gd name="T7" fmla="*/ 11 h 693"/>
                <a:gd name="T8" fmla="*/ 304 w 347"/>
                <a:gd name="T9" fmla="*/ 25 h 693"/>
                <a:gd name="T10" fmla="*/ 322 w 347"/>
                <a:gd name="T11" fmla="*/ 43 h 693"/>
                <a:gd name="T12" fmla="*/ 336 w 347"/>
                <a:gd name="T13" fmla="*/ 64 h 693"/>
                <a:gd name="T14" fmla="*/ 344 w 347"/>
                <a:gd name="T15" fmla="*/ 88 h 693"/>
                <a:gd name="T16" fmla="*/ 347 w 347"/>
                <a:gd name="T17" fmla="*/ 115 h 693"/>
                <a:gd name="T18" fmla="*/ 347 w 347"/>
                <a:gd name="T19" fmla="*/ 578 h 693"/>
                <a:gd name="T20" fmla="*/ 344 w 347"/>
                <a:gd name="T21" fmla="*/ 605 h 693"/>
                <a:gd name="T22" fmla="*/ 336 w 347"/>
                <a:gd name="T23" fmla="*/ 629 h 693"/>
                <a:gd name="T24" fmla="*/ 322 w 347"/>
                <a:gd name="T25" fmla="*/ 650 h 693"/>
                <a:gd name="T26" fmla="*/ 304 w 347"/>
                <a:gd name="T27" fmla="*/ 668 h 693"/>
                <a:gd name="T28" fmla="*/ 283 w 347"/>
                <a:gd name="T29" fmla="*/ 682 h 693"/>
                <a:gd name="T30" fmla="*/ 259 w 347"/>
                <a:gd name="T31" fmla="*/ 691 h 693"/>
                <a:gd name="T32" fmla="*/ 232 w 347"/>
                <a:gd name="T33" fmla="*/ 693 h 693"/>
                <a:gd name="T34" fmla="*/ 58 w 347"/>
                <a:gd name="T35" fmla="*/ 693 h 693"/>
                <a:gd name="T36" fmla="*/ 40 w 347"/>
                <a:gd name="T37" fmla="*/ 691 h 693"/>
                <a:gd name="T38" fmla="*/ 24 w 347"/>
                <a:gd name="T39" fmla="*/ 683 h 693"/>
                <a:gd name="T40" fmla="*/ 12 w 347"/>
                <a:gd name="T41" fmla="*/ 670 h 693"/>
                <a:gd name="T42" fmla="*/ 3 w 347"/>
                <a:gd name="T43" fmla="*/ 654 h 693"/>
                <a:gd name="T44" fmla="*/ 0 w 347"/>
                <a:gd name="T45" fmla="*/ 636 h 693"/>
                <a:gd name="T46" fmla="*/ 3 w 347"/>
                <a:gd name="T47" fmla="*/ 617 h 693"/>
                <a:gd name="T48" fmla="*/ 12 w 347"/>
                <a:gd name="T49" fmla="*/ 601 h 693"/>
                <a:gd name="T50" fmla="*/ 24 w 347"/>
                <a:gd name="T51" fmla="*/ 589 h 693"/>
                <a:gd name="T52" fmla="*/ 40 w 347"/>
                <a:gd name="T53" fmla="*/ 581 h 693"/>
                <a:gd name="T54" fmla="*/ 58 w 347"/>
                <a:gd name="T55" fmla="*/ 578 h 693"/>
                <a:gd name="T56" fmla="*/ 232 w 347"/>
                <a:gd name="T57" fmla="*/ 578 h 693"/>
                <a:gd name="T58" fmla="*/ 232 w 347"/>
                <a:gd name="T59" fmla="*/ 115 h 693"/>
                <a:gd name="T60" fmla="*/ 58 w 347"/>
                <a:gd name="T61" fmla="*/ 115 h 693"/>
                <a:gd name="T62" fmla="*/ 40 w 347"/>
                <a:gd name="T63" fmla="*/ 113 h 693"/>
                <a:gd name="T64" fmla="*/ 24 w 347"/>
                <a:gd name="T65" fmla="*/ 104 h 693"/>
                <a:gd name="T66" fmla="*/ 12 w 347"/>
                <a:gd name="T67" fmla="*/ 91 h 693"/>
                <a:gd name="T68" fmla="*/ 3 w 347"/>
                <a:gd name="T69" fmla="*/ 76 h 693"/>
                <a:gd name="T70" fmla="*/ 0 w 347"/>
                <a:gd name="T71" fmla="*/ 58 h 693"/>
                <a:gd name="T72" fmla="*/ 3 w 347"/>
                <a:gd name="T73" fmla="*/ 39 h 693"/>
                <a:gd name="T74" fmla="*/ 12 w 347"/>
                <a:gd name="T75" fmla="*/ 23 h 693"/>
                <a:gd name="T76" fmla="*/ 24 w 347"/>
                <a:gd name="T77" fmla="*/ 10 h 693"/>
                <a:gd name="T78" fmla="*/ 40 w 347"/>
                <a:gd name="T79" fmla="*/ 3 h 693"/>
                <a:gd name="T80" fmla="*/ 58 w 347"/>
                <a:gd name="T81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7" h="693">
                  <a:moveTo>
                    <a:pt x="58" y="0"/>
                  </a:moveTo>
                  <a:lnTo>
                    <a:pt x="232" y="0"/>
                  </a:lnTo>
                  <a:lnTo>
                    <a:pt x="259" y="3"/>
                  </a:lnTo>
                  <a:lnTo>
                    <a:pt x="283" y="11"/>
                  </a:lnTo>
                  <a:lnTo>
                    <a:pt x="304" y="25"/>
                  </a:lnTo>
                  <a:lnTo>
                    <a:pt x="322" y="43"/>
                  </a:lnTo>
                  <a:lnTo>
                    <a:pt x="336" y="64"/>
                  </a:lnTo>
                  <a:lnTo>
                    <a:pt x="344" y="88"/>
                  </a:lnTo>
                  <a:lnTo>
                    <a:pt x="347" y="115"/>
                  </a:lnTo>
                  <a:lnTo>
                    <a:pt x="347" y="578"/>
                  </a:lnTo>
                  <a:lnTo>
                    <a:pt x="344" y="605"/>
                  </a:lnTo>
                  <a:lnTo>
                    <a:pt x="336" y="629"/>
                  </a:lnTo>
                  <a:lnTo>
                    <a:pt x="322" y="650"/>
                  </a:lnTo>
                  <a:lnTo>
                    <a:pt x="304" y="668"/>
                  </a:lnTo>
                  <a:lnTo>
                    <a:pt x="283" y="682"/>
                  </a:lnTo>
                  <a:lnTo>
                    <a:pt x="259" y="691"/>
                  </a:lnTo>
                  <a:lnTo>
                    <a:pt x="232" y="693"/>
                  </a:lnTo>
                  <a:lnTo>
                    <a:pt x="58" y="693"/>
                  </a:lnTo>
                  <a:lnTo>
                    <a:pt x="40" y="691"/>
                  </a:lnTo>
                  <a:lnTo>
                    <a:pt x="24" y="683"/>
                  </a:lnTo>
                  <a:lnTo>
                    <a:pt x="12" y="670"/>
                  </a:lnTo>
                  <a:lnTo>
                    <a:pt x="3" y="654"/>
                  </a:lnTo>
                  <a:lnTo>
                    <a:pt x="0" y="636"/>
                  </a:lnTo>
                  <a:lnTo>
                    <a:pt x="3" y="617"/>
                  </a:lnTo>
                  <a:lnTo>
                    <a:pt x="12" y="601"/>
                  </a:lnTo>
                  <a:lnTo>
                    <a:pt x="24" y="589"/>
                  </a:lnTo>
                  <a:lnTo>
                    <a:pt x="40" y="581"/>
                  </a:lnTo>
                  <a:lnTo>
                    <a:pt x="58" y="578"/>
                  </a:lnTo>
                  <a:lnTo>
                    <a:pt x="232" y="578"/>
                  </a:lnTo>
                  <a:lnTo>
                    <a:pt x="232" y="115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1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4" y="10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Freeform 101"/>
            <p:cNvSpPr>
              <a:spLocks noEditPoints="1"/>
            </p:cNvSpPr>
            <p:nvPr/>
          </p:nvSpPr>
          <p:spPr bwMode="auto">
            <a:xfrm>
              <a:off x="6119321" y="1904511"/>
              <a:ext cx="82550" cy="122238"/>
            </a:xfrm>
            <a:custGeom>
              <a:avLst/>
              <a:gdLst>
                <a:gd name="T0" fmla="*/ 116 w 464"/>
                <a:gd name="T1" fmla="*/ 115 h 693"/>
                <a:gd name="T2" fmla="*/ 116 w 464"/>
                <a:gd name="T3" fmla="*/ 578 h 693"/>
                <a:gd name="T4" fmla="*/ 347 w 464"/>
                <a:gd name="T5" fmla="*/ 578 h 693"/>
                <a:gd name="T6" fmla="*/ 347 w 464"/>
                <a:gd name="T7" fmla="*/ 115 h 693"/>
                <a:gd name="T8" fmla="*/ 116 w 464"/>
                <a:gd name="T9" fmla="*/ 115 h 693"/>
                <a:gd name="T10" fmla="*/ 116 w 464"/>
                <a:gd name="T11" fmla="*/ 0 h 693"/>
                <a:gd name="T12" fmla="*/ 347 w 464"/>
                <a:gd name="T13" fmla="*/ 0 h 693"/>
                <a:gd name="T14" fmla="*/ 374 w 464"/>
                <a:gd name="T15" fmla="*/ 3 h 693"/>
                <a:gd name="T16" fmla="*/ 398 w 464"/>
                <a:gd name="T17" fmla="*/ 11 h 693"/>
                <a:gd name="T18" fmla="*/ 420 w 464"/>
                <a:gd name="T19" fmla="*/ 25 h 693"/>
                <a:gd name="T20" fmla="*/ 438 w 464"/>
                <a:gd name="T21" fmla="*/ 43 h 693"/>
                <a:gd name="T22" fmla="*/ 451 w 464"/>
                <a:gd name="T23" fmla="*/ 64 h 693"/>
                <a:gd name="T24" fmla="*/ 460 w 464"/>
                <a:gd name="T25" fmla="*/ 88 h 693"/>
                <a:gd name="T26" fmla="*/ 464 w 464"/>
                <a:gd name="T27" fmla="*/ 115 h 693"/>
                <a:gd name="T28" fmla="*/ 464 w 464"/>
                <a:gd name="T29" fmla="*/ 578 h 693"/>
                <a:gd name="T30" fmla="*/ 460 w 464"/>
                <a:gd name="T31" fmla="*/ 605 h 693"/>
                <a:gd name="T32" fmla="*/ 451 w 464"/>
                <a:gd name="T33" fmla="*/ 629 h 693"/>
                <a:gd name="T34" fmla="*/ 438 w 464"/>
                <a:gd name="T35" fmla="*/ 650 h 693"/>
                <a:gd name="T36" fmla="*/ 420 w 464"/>
                <a:gd name="T37" fmla="*/ 668 h 693"/>
                <a:gd name="T38" fmla="*/ 398 w 464"/>
                <a:gd name="T39" fmla="*/ 682 h 693"/>
                <a:gd name="T40" fmla="*/ 374 w 464"/>
                <a:gd name="T41" fmla="*/ 691 h 693"/>
                <a:gd name="T42" fmla="*/ 347 w 464"/>
                <a:gd name="T43" fmla="*/ 693 h 693"/>
                <a:gd name="T44" fmla="*/ 116 w 464"/>
                <a:gd name="T45" fmla="*/ 693 h 693"/>
                <a:gd name="T46" fmla="*/ 90 w 464"/>
                <a:gd name="T47" fmla="*/ 691 h 693"/>
                <a:gd name="T48" fmla="*/ 66 w 464"/>
                <a:gd name="T49" fmla="*/ 682 h 693"/>
                <a:gd name="T50" fmla="*/ 43 w 464"/>
                <a:gd name="T51" fmla="*/ 668 h 693"/>
                <a:gd name="T52" fmla="*/ 26 w 464"/>
                <a:gd name="T53" fmla="*/ 650 h 693"/>
                <a:gd name="T54" fmla="*/ 12 w 464"/>
                <a:gd name="T55" fmla="*/ 629 h 693"/>
                <a:gd name="T56" fmla="*/ 3 w 464"/>
                <a:gd name="T57" fmla="*/ 605 h 693"/>
                <a:gd name="T58" fmla="*/ 0 w 464"/>
                <a:gd name="T59" fmla="*/ 578 h 693"/>
                <a:gd name="T60" fmla="*/ 0 w 464"/>
                <a:gd name="T61" fmla="*/ 115 h 693"/>
                <a:gd name="T62" fmla="*/ 3 w 464"/>
                <a:gd name="T63" fmla="*/ 88 h 693"/>
                <a:gd name="T64" fmla="*/ 12 w 464"/>
                <a:gd name="T65" fmla="*/ 64 h 693"/>
                <a:gd name="T66" fmla="*/ 26 w 464"/>
                <a:gd name="T67" fmla="*/ 43 h 693"/>
                <a:gd name="T68" fmla="*/ 43 w 464"/>
                <a:gd name="T69" fmla="*/ 25 h 693"/>
                <a:gd name="T70" fmla="*/ 66 w 464"/>
                <a:gd name="T71" fmla="*/ 11 h 693"/>
                <a:gd name="T72" fmla="*/ 90 w 464"/>
                <a:gd name="T73" fmla="*/ 3 h 693"/>
                <a:gd name="T74" fmla="*/ 116 w 464"/>
                <a:gd name="T75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4" h="693">
                  <a:moveTo>
                    <a:pt x="116" y="115"/>
                  </a:moveTo>
                  <a:lnTo>
                    <a:pt x="116" y="578"/>
                  </a:lnTo>
                  <a:lnTo>
                    <a:pt x="347" y="578"/>
                  </a:lnTo>
                  <a:lnTo>
                    <a:pt x="347" y="115"/>
                  </a:lnTo>
                  <a:lnTo>
                    <a:pt x="116" y="115"/>
                  </a:lnTo>
                  <a:close/>
                  <a:moveTo>
                    <a:pt x="116" y="0"/>
                  </a:moveTo>
                  <a:lnTo>
                    <a:pt x="347" y="0"/>
                  </a:lnTo>
                  <a:lnTo>
                    <a:pt x="374" y="3"/>
                  </a:lnTo>
                  <a:lnTo>
                    <a:pt x="398" y="11"/>
                  </a:lnTo>
                  <a:lnTo>
                    <a:pt x="420" y="25"/>
                  </a:lnTo>
                  <a:lnTo>
                    <a:pt x="438" y="43"/>
                  </a:lnTo>
                  <a:lnTo>
                    <a:pt x="451" y="64"/>
                  </a:lnTo>
                  <a:lnTo>
                    <a:pt x="460" y="88"/>
                  </a:lnTo>
                  <a:lnTo>
                    <a:pt x="464" y="115"/>
                  </a:lnTo>
                  <a:lnTo>
                    <a:pt x="464" y="578"/>
                  </a:lnTo>
                  <a:lnTo>
                    <a:pt x="460" y="605"/>
                  </a:lnTo>
                  <a:lnTo>
                    <a:pt x="451" y="629"/>
                  </a:lnTo>
                  <a:lnTo>
                    <a:pt x="438" y="650"/>
                  </a:lnTo>
                  <a:lnTo>
                    <a:pt x="420" y="668"/>
                  </a:lnTo>
                  <a:lnTo>
                    <a:pt x="398" y="682"/>
                  </a:lnTo>
                  <a:lnTo>
                    <a:pt x="374" y="691"/>
                  </a:lnTo>
                  <a:lnTo>
                    <a:pt x="347" y="693"/>
                  </a:lnTo>
                  <a:lnTo>
                    <a:pt x="116" y="693"/>
                  </a:lnTo>
                  <a:lnTo>
                    <a:pt x="90" y="691"/>
                  </a:lnTo>
                  <a:lnTo>
                    <a:pt x="66" y="682"/>
                  </a:lnTo>
                  <a:lnTo>
                    <a:pt x="43" y="668"/>
                  </a:lnTo>
                  <a:lnTo>
                    <a:pt x="26" y="650"/>
                  </a:lnTo>
                  <a:lnTo>
                    <a:pt x="12" y="629"/>
                  </a:lnTo>
                  <a:lnTo>
                    <a:pt x="3" y="605"/>
                  </a:lnTo>
                  <a:lnTo>
                    <a:pt x="0" y="578"/>
                  </a:lnTo>
                  <a:lnTo>
                    <a:pt x="0" y="115"/>
                  </a:lnTo>
                  <a:lnTo>
                    <a:pt x="3" y="88"/>
                  </a:lnTo>
                  <a:lnTo>
                    <a:pt x="12" y="64"/>
                  </a:lnTo>
                  <a:lnTo>
                    <a:pt x="26" y="43"/>
                  </a:lnTo>
                  <a:lnTo>
                    <a:pt x="43" y="25"/>
                  </a:lnTo>
                  <a:lnTo>
                    <a:pt x="66" y="11"/>
                  </a:lnTo>
                  <a:lnTo>
                    <a:pt x="90" y="3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8" name="Группа 217"/>
          <p:cNvGrpSpPr/>
          <p:nvPr/>
        </p:nvGrpSpPr>
        <p:grpSpPr>
          <a:xfrm>
            <a:off x="3490913" y="2502719"/>
            <a:ext cx="612775" cy="612775"/>
            <a:chOff x="3490913" y="2502719"/>
            <a:chExt cx="612775" cy="612775"/>
          </a:xfrm>
        </p:grpSpPr>
        <p:sp>
          <p:nvSpPr>
            <p:cNvPr id="151" name="Freeform 106"/>
            <p:cNvSpPr>
              <a:spLocks/>
            </p:cNvSpPr>
            <p:nvPr/>
          </p:nvSpPr>
          <p:spPr bwMode="auto">
            <a:xfrm>
              <a:off x="3960813" y="2972619"/>
              <a:ext cx="39688" cy="20638"/>
            </a:xfrm>
            <a:custGeom>
              <a:avLst/>
              <a:gdLst>
                <a:gd name="T0" fmla="*/ 58 w 232"/>
                <a:gd name="T1" fmla="*/ 0 h 115"/>
                <a:gd name="T2" fmla="*/ 174 w 232"/>
                <a:gd name="T3" fmla="*/ 0 h 115"/>
                <a:gd name="T4" fmla="*/ 192 w 232"/>
                <a:gd name="T5" fmla="*/ 2 h 115"/>
                <a:gd name="T6" fmla="*/ 208 w 232"/>
                <a:gd name="T7" fmla="*/ 10 h 115"/>
                <a:gd name="T8" fmla="*/ 221 w 232"/>
                <a:gd name="T9" fmla="*/ 23 h 115"/>
                <a:gd name="T10" fmla="*/ 229 w 232"/>
                <a:gd name="T11" fmla="*/ 39 h 115"/>
                <a:gd name="T12" fmla="*/ 232 w 232"/>
                <a:gd name="T13" fmla="*/ 57 h 115"/>
                <a:gd name="T14" fmla="*/ 229 w 232"/>
                <a:gd name="T15" fmla="*/ 76 h 115"/>
                <a:gd name="T16" fmla="*/ 221 w 232"/>
                <a:gd name="T17" fmla="*/ 92 h 115"/>
                <a:gd name="T18" fmla="*/ 208 w 232"/>
                <a:gd name="T19" fmla="*/ 104 h 115"/>
                <a:gd name="T20" fmla="*/ 192 w 232"/>
                <a:gd name="T21" fmla="*/ 112 h 115"/>
                <a:gd name="T22" fmla="*/ 174 w 232"/>
                <a:gd name="T23" fmla="*/ 115 h 115"/>
                <a:gd name="T24" fmla="*/ 58 w 232"/>
                <a:gd name="T25" fmla="*/ 115 h 115"/>
                <a:gd name="T26" fmla="*/ 40 w 232"/>
                <a:gd name="T27" fmla="*/ 112 h 115"/>
                <a:gd name="T28" fmla="*/ 24 w 232"/>
                <a:gd name="T29" fmla="*/ 104 h 115"/>
                <a:gd name="T30" fmla="*/ 12 w 232"/>
                <a:gd name="T31" fmla="*/ 92 h 115"/>
                <a:gd name="T32" fmla="*/ 3 w 232"/>
                <a:gd name="T33" fmla="*/ 76 h 115"/>
                <a:gd name="T34" fmla="*/ 0 w 232"/>
                <a:gd name="T35" fmla="*/ 57 h 115"/>
                <a:gd name="T36" fmla="*/ 3 w 232"/>
                <a:gd name="T37" fmla="*/ 39 h 115"/>
                <a:gd name="T38" fmla="*/ 12 w 232"/>
                <a:gd name="T39" fmla="*/ 23 h 115"/>
                <a:gd name="T40" fmla="*/ 24 w 232"/>
                <a:gd name="T41" fmla="*/ 10 h 115"/>
                <a:gd name="T42" fmla="*/ 40 w 232"/>
                <a:gd name="T43" fmla="*/ 2 h 115"/>
                <a:gd name="T44" fmla="*/ 58 w 232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2" h="115">
                  <a:moveTo>
                    <a:pt x="58" y="0"/>
                  </a:moveTo>
                  <a:lnTo>
                    <a:pt x="174" y="0"/>
                  </a:lnTo>
                  <a:lnTo>
                    <a:pt x="192" y="2"/>
                  </a:lnTo>
                  <a:lnTo>
                    <a:pt x="208" y="10"/>
                  </a:lnTo>
                  <a:lnTo>
                    <a:pt x="221" y="23"/>
                  </a:lnTo>
                  <a:lnTo>
                    <a:pt x="229" y="39"/>
                  </a:lnTo>
                  <a:lnTo>
                    <a:pt x="232" y="57"/>
                  </a:lnTo>
                  <a:lnTo>
                    <a:pt x="229" y="76"/>
                  </a:lnTo>
                  <a:lnTo>
                    <a:pt x="221" y="92"/>
                  </a:lnTo>
                  <a:lnTo>
                    <a:pt x="208" y="104"/>
                  </a:lnTo>
                  <a:lnTo>
                    <a:pt x="192" y="112"/>
                  </a:lnTo>
                  <a:lnTo>
                    <a:pt x="174" y="115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4" y="10"/>
                  </a:lnTo>
                  <a:lnTo>
                    <a:pt x="40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107"/>
            <p:cNvSpPr>
              <a:spLocks/>
            </p:cNvSpPr>
            <p:nvPr/>
          </p:nvSpPr>
          <p:spPr bwMode="auto">
            <a:xfrm>
              <a:off x="3960813" y="2931344"/>
              <a:ext cx="39688" cy="20638"/>
            </a:xfrm>
            <a:custGeom>
              <a:avLst/>
              <a:gdLst>
                <a:gd name="T0" fmla="*/ 58 w 232"/>
                <a:gd name="T1" fmla="*/ 0 h 116"/>
                <a:gd name="T2" fmla="*/ 174 w 232"/>
                <a:gd name="T3" fmla="*/ 0 h 116"/>
                <a:gd name="T4" fmla="*/ 192 w 232"/>
                <a:gd name="T5" fmla="*/ 3 h 116"/>
                <a:gd name="T6" fmla="*/ 208 w 232"/>
                <a:gd name="T7" fmla="*/ 11 h 116"/>
                <a:gd name="T8" fmla="*/ 221 w 232"/>
                <a:gd name="T9" fmla="*/ 24 h 116"/>
                <a:gd name="T10" fmla="*/ 229 w 232"/>
                <a:gd name="T11" fmla="*/ 40 h 116"/>
                <a:gd name="T12" fmla="*/ 232 w 232"/>
                <a:gd name="T13" fmla="*/ 58 h 116"/>
                <a:gd name="T14" fmla="*/ 229 w 232"/>
                <a:gd name="T15" fmla="*/ 76 h 116"/>
                <a:gd name="T16" fmla="*/ 221 w 232"/>
                <a:gd name="T17" fmla="*/ 92 h 116"/>
                <a:gd name="T18" fmla="*/ 208 w 232"/>
                <a:gd name="T19" fmla="*/ 104 h 116"/>
                <a:gd name="T20" fmla="*/ 192 w 232"/>
                <a:gd name="T21" fmla="*/ 113 h 116"/>
                <a:gd name="T22" fmla="*/ 174 w 232"/>
                <a:gd name="T23" fmla="*/ 116 h 116"/>
                <a:gd name="T24" fmla="*/ 58 w 232"/>
                <a:gd name="T25" fmla="*/ 116 h 116"/>
                <a:gd name="T26" fmla="*/ 40 w 232"/>
                <a:gd name="T27" fmla="*/ 113 h 116"/>
                <a:gd name="T28" fmla="*/ 24 w 232"/>
                <a:gd name="T29" fmla="*/ 104 h 116"/>
                <a:gd name="T30" fmla="*/ 12 w 232"/>
                <a:gd name="T31" fmla="*/ 92 h 116"/>
                <a:gd name="T32" fmla="*/ 3 w 232"/>
                <a:gd name="T33" fmla="*/ 76 h 116"/>
                <a:gd name="T34" fmla="*/ 0 w 232"/>
                <a:gd name="T35" fmla="*/ 58 h 116"/>
                <a:gd name="T36" fmla="*/ 3 w 232"/>
                <a:gd name="T37" fmla="*/ 40 h 116"/>
                <a:gd name="T38" fmla="*/ 12 w 232"/>
                <a:gd name="T39" fmla="*/ 24 h 116"/>
                <a:gd name="T40" fmla="*/ 24 w 232"/>
                <a:gd name="T41" fmla="*/ 11 h 116"/>
                <a:gd name="T42" fmla="*/ 40 w 232"/>
                <a:gd name="T43" fmla="*/ 3 h 116"/>
                <a:gd name="T44" fmla="*/ 58 w 232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2" h="116">
                  <a:moveTo>
                    <a:pt x="58" y="0"/>
                  </a:moveTo>
                  <a:lnTo>
                    <a:pt x="174" y="0"/>
                  </a:lnTo>
                  <a:lnTo>
                    <a:pt x="192" y="3"/>
                  </a:lnTo>
                  <a:lnTo>
                    <a:pt x="208" y="11"/>
                  </a:lnTo>
                  <a:lnTo>
                    <a:pt x="221" y="24"/>
                  </a:lnTo>
                  <a:lnTo>
                    <a:pt x="229" y="40"/>
                  </a:lnTo>
                  <a:lnTo>
                    <a:pt x="232" y="58"/>
                  </a:lnTo>
                  <a:lnTo>
                    <a:pt x="229" y="76"/>
                  </a:lnTo>
                  <a:lnTo>
                    <a:pt x="221" y="92"/>
                  </a:lnTo>
                  <a:lnTo>
                    <a:pt x="208" y="104"/>
                  </a:lnTo>
                  <a:lnTo>
                    <a:pt x="192" y="113"/>
                  </a:lnTo>
                  <a:lnTo>
                    <a:pt x="174" y="116"/>
                  </a:lnTo>
                  <a:lnTo>
                    <a:pt x="58" y="116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108"/>
            <p:cNvSpPr>
              <a:spLocks/>
            </p:cNvSpPr>
            <p:nvPr/>
          </p:nvSpPr>
          <p:spPr bwMode="auto">
            <a:xfrm>
              <a:off x="3898901" y="2972619"/>
              <a:ext cx="41275" cy="20638"/>
            </a:xfrm>
            <a:custGeom>
              <a:avLst/>
              <a:gdLst>
                <a:gd name="T0" fmla="*/ 57 w 231"/>
                <a:gd name="T1" fmla="*/ 0 h 115"/>
                <a:gd name="T2" fmla="*/ 173 w 231"/>
                <a:gd name="T3" fmla="*/ 0 h 115"/>
                <a:gd name="T4" fmla="*/ 191 w 231"/>
                <a:gd name="T5" fmla="*/ 2 h 115"/>
                <a:gd name="T6" fmla="*/ 207 w 231"/>
                <a:gd name="T7" fmla="*/ 10 h 115"/>
                <a:gd name="T8" fmla="*/ 219 w 231"/>
                <a:gd name="T9" fmla="*/ 23 h 115"/>
                <a:gd name="T10" fmla="*/ 228 w 231"/>
                <a:gd name="T11" fmla="*/ 39 h 115"/>
                <a:gd name="T12" fmla="*/ 231 w 231"/>
                <a:gd name="T13" fmla="*/ 57 h 115"/>
                <a:gd name="T14" fmla="*/ 228 w 231"/>
                <a:gd name="T15" fmla="*/ 76 h 115"/>
                <a:gd name="T16" fmla="*/ 219 w 231"/>
                <a:gd name="T17" fmla="*/ 92 h 115"/>
                <a:gd name="T18" fmla="*/ 207 w 231"/>
                <a:gd name="T19" fmla="*/ 104 h 115"/>
                <a:gd name="T20" fmla="*/ 191 w 231"/>
                <a:gd name="T21" fmla="*/ 112 h 115"/>
                <a:gd name="T22" fmla="*/ 173 w 231"/>
                <a:gd name="T23" fmla="*/ 115 h 115"/>
                <a:gd name="T24" fmla="*/ 57 w 231"/>
                <a:gd name="T25" fmla="*/ 115 h 115"/>
                <a:gd name="T26" fmla="*/ 39 w 231"/>
                <a:gd name="T27" fmla="*/ 112 h 115"/>
                <a:gd name="T28" fmla="*/ 23 w 231"/>
                <a:gd name="T29" fmla="*/ 104 h 115"/>
                <a:gd name="T30" fmla="*/ 10 w 231"/>
                <a:gd name="T31" fmla="*/ 92 h 115"/>
                <a:gd name="T32" fmla="*/ 2 w 231"/>
                <a:gd name="T33" fmla="*/ 76 h 115"/>
                <a:gd name="T34" fmla="*/ 0 w 231"/>
                <a:gd name="T35" fmla="*/ 57 h 115"/>
                <a:gd name="T36" fmla="*/ 2 w 231"/>
                <a:gd name="T37" fmla="*/ 39 h 115"/>
                <a:gd name="T38" fmla="*/ 10 w 231"/>
                <a:gd name="T39" fmla="*/ 23 h 115"/>
                <a:gd name="T40" fmla="*/ 23 w 231"/>
                <a:gd name="T41" fmla="*/ 10 h 115"/>
                <a:gd name="T42" fmla="*/ 39 w 231"/>
                <a:gd name="T43" fmla="*/ 2 h 115"/>
                <a:gd name="T44" fmla="*/ 57 w 231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5">
                  <a:moveTo>
                    <a:pt x="57" y="0"/>
                  </a:moveTo>
                  <a:lnTo>
                    <a:pt x="173" y="0"/>
                  </a:lnTo>
                  <a:lnTo>
                    <a:pt x="191" y="2"/>
                  </a:lnTo>
                  <a:lnTo>
                    <a:pt x="207" y="10"/>
                  </a:lnTo>
                  <a:lnTo>
                    <a:pt x="219" y="23"/>
                  </a:lnTo>
                  <a:lnTo>
                    <a:pt x="228" y="39"/>
                  </a:lnTo>
                  <a:lnTo>
                    <a:pt x="231" y="57"/>
                  </a:lnTo>
                  <a:lnTo>
                    <a:pt x="228" y="76"/>
                  </a:lnTo>
                  <a:lnTo>
                    <a:pt x="219" y="92"/>
                  </a:lnTo>
                  <a:lnTo>
                    <a:pt x="207" y="104"/>
                  </a:lnTo>
                  <a:lnTo>
                    <a:pt x="191" y="112"/>
                  </a:lnTo>
                  <a:lnTo>
                    <a:pt x="173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0" y="92"/>
                  </a:lnTo>
                  <a:lnTo>
                    <a:pt x="2" y="76"/>
                  </a:lnTo>
                  <a:lnTo>
                    <a:pt x="0" y="57"/>
                  </a:lnTo>
                  <a:lnTo>
                    <a:pt x="2" y="39"/>
                  </a:lnTo>
                  <a:lnTo>
                    <a:pt x="10" y="23"/>
                  </a:lnTo>
                  <a:lnTo>
                    <a:pt x="23" y="10"/>
                  </a:lnTo>
                  <a:lnTo>
                    <a:pt x="39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109"/>
            <p:cNvSpPr>
              <a:spLocks/>
            </p:cNvSpPr>
            <p:nvPr/>
          </p:nvSpPr>
          <p:spPr bwMode="auto">
            <a:xfrm>
              <a:off x="3714751" y="2972619"/>
              <a:ext cx="41275" cy="20638"/>
            </a:xfrm>
            <a:custGeom>
              <a:avLst/>
              <a:gdLst>
                <a:gd name="T0" fmla="*/ 58 w 231"/>
                <a:gd name="T1" fmla="*/ 0 h 115"/>
                <a:gd name="T2" fmla="*/ 173 w 231"/>
                <a:gd name="T3" fmla="*/ 0 h 115"/>
                <a:gd name="T4" fmla="*/ 192 w 231"/>
                <a:gd name="T5" fmla="*/ 2 h 115"/>
                <a:gd name="T6" fmla="*/ 208 w 231"/>
                <a:gd name="T7" fmla="*/ 10 h 115"/>
                <a:gd name="T8" fmla="*/ 221 w 231"/>
                <a:gd name="T9" fmla="*/ 23 h 115"/>
                <a:gd name="T10" fmla="*/ 228 w 231"/>
                <a:gd name="T11" fmla="*/ 39 h 115"/>
                <a:gd name="T12" fmla="*/ 231 w 231"/>
                <a:gd name="T13" fmla="*/ 57 h 115"/>
                <a:gd name="T14" fmla="*/ 228 w 231"/>
                <a:gd name="T15" fmla="*/ 76 h 115"/>
                <a:gd name="T16" fmla="*/ 221 w 231"/>
                <a:gd name="T17" fmla="*/ 92 h 115"/>
                <a:gd name="T18" fmla="*/ 208 w 231"/>
                <a:gd name="T19" fmla="*/ 104 h 115"/>
                <a:gd name="T20" fmla="*/ 192 w 231"/>
                <a:gd name="T21" fmla="*/ 112 h 115"/>
                <a:gd name="T22" fmla="*/ 173 w 231"/>
                <a:gd name="T23" fmla="*/ 115 h 115"/>
                <a:gd name="T24" fmla="*/ 58 w 231"/>
                <a:gd name="T25" fmla="*/ 115 h 115"/>
                <a:gd name="T26" fmla="*/ 39 w 231"/>
                <a:gd name="T27" fmla="*/ 112 h 115"/>
                <a:gd name="T28" fmla="*/ 23 w 231"/>
                <a:gd name="T29" fmla="*/ 104 h 115"/>
                <a:gd name="T30" fmla="*/ 11 w 231"/>
                <a:gd name="T31" fmla="*/ 92 h 115"/>
                <a:gd name="T32" fmla="*/ 3 w 231"/>
                <a:gd name="T33" fmla="*/ 76 h 115"/>
                <a:gd name="T34" fmla="*/ 0 w 231"/>
                <a:gd name="T35" fmla="*/ 57 h 115"/>
                <a:gd name="T36" fmla="*/ 3 w 231"/>
                <a:gd name="T37" fmla="*/ 39 h 115"/>
                <a:gd name="T38" fmla="*/ 11 w 231"/>
                <a:gd name="T39" fmla="*/ 23 h 115"/>
                <a:gd name="T40" fmla="*/ 23 w 231"/>
                <a:gd name="T41" fmla="*/ 10 h 115"/>
                <a:gd name="T42" fmla="*/ 39 w 231"/>
                <a:gd name="T43" fmla="*/ 2 h 115"/>
                <a:gd name="T44" fmla="*/ 58 w 231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5">
                  <a:moveTo>
                    <a:pt x="58" y="0"/>
                  </a:moveTo>
                  <a:lnTo>
                    <a:pt x="173" y="0"/>
                  </a:lnTo>
                  <a:lnTo>
                    <a:pt x="192" y="2"/>
                  </a:lnTo>
                  <a:lnTo>
                    <a:pt x="208" y="10"/>
                  </a:lnTo>
                  <a:lnTo>
                    <a:pt x="221" y="23"/>
                  </a:lnTo>
                  <a:lnTo>
                    <a:pt x="228" y="39"/>
                  </a:lnTo>
                  <a:lnTo>
                    <a:pt x="231" y="57"/>
                  </a:lnTo>
                  <a:lnTo>
                    <a:pt x="228" y="76"/>
                  </a:lnTo>
                  <a:lnTo>
                    <a:pt x="221" y="92"/>
                  </a:lnTo>
                  <a:lnTo>
                    <a:pt x="208" y="104"/>
                  </a:lnTo>
                  <a:lnTo>
                    <a:pt x="192" y="112"/>
                  </a:lnTo>
                  <a:lnTo>
                    <a:pt x="173" y="115"/>
                  </a:lnTo>
                  <a:lnTo>
                    <a:pt x="58" y="115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3" y="10"/>
                  </a:lnTo>
                  <a:lnTo>
                    <a:pt x="39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110"/>
            <p:cNvSpPr>
              <a:spLocks/>
            </p:cNvSpPr>
            <p:nvPr/>
          </p:nvSpPr>
          <p:spPr bwMode="auto">
            <a:xfrm>
              <a:off x="3898901" y="2931344"/>
              <a:ext cx="41275" cy="20638"/>
            </a:xfrm>
            <a:custGeom>
              <a:avLst/>
              <a:gdLst>
                <a:gd name="T0" fmla="*/ 57 w 231"/>
                <a:gd name="T1" fmla="*/ 0 h 116"/>
                <a:gd name="T2" fmla="*/ 173 w 231"/>
                <a:gd name="T3" fmla="*/ 0 h 116"/>
                <a:gd name="T4" fmla="*/ 191 w 231"/>
                <a:gd name="T5" fmla="*/ 3 h 116"/>
                <a:gd name="T6" fmla="*/ 207 w 231"/>
                <a:gd name="T7" fmla="*/ 11 h 116"/>
                <a:gd name="T8" fmla="*/ 219 w 231"/>
                <a:gd name="T9" fmla="*/ 24 h 116"/>
                <a:gd name="T10" fmla="*/ 228 w 231"/>
                <a:gd name="T11" fmla="*/ 40 h 116"/>
                <a:gd name="T12" fmla="*/ 231 w 231"/>
                <a:gd name="T13" fmla="*/ 58 h 116"/>
                <a:gd name="T14" fmla="*/ 228 w 231"/>
                <a:gd name="T15" fmla="*/ 76 h 116"/>
                <a:gd name="T16" fmla="*/ 219 w 231"/>
                <a:gd name="T17" fmla="*/ 92 h 116"/>
                <a:gd name="T18" fmla="*/ 207 w 231"/>
                <a:gd name="T19" fmla="*/ 104 h 116"/>
                <a:gd name="T20" fmla="*/ 191 w 231"/>
                <a:gd name="T21" fmla="*/ 113 h 116"/>
                <a:gd name="T22" fmla="*/ 173 w 231"/>
                <a:gd name="T23" fmla="*/ 116 h 116"/>
                <a:gd name="T24" fmla="*/ 57 w 231"/>
                <a:gd name="T25" fmla="*/ 116 h 116"/>
                <a:gd name="T26" fmla="*/ 39 w 231"/>
                <a:gd name="T27" fmla="*/ 113 h 116"/>
                <a:gd name="T28" fmla="*/ 23 w 231"/>
                <a:gd name="T29" fmla="*/ 104 h 116"/>
                <a:gd name="T30" fmla="*/ 10 w 231"/>
                <a:gd name="T31" fmla="*/ 92 h 116"/>
                <a:gd name="T32" fmla="*/ 2 w 231"/>
                <a:gd name="T33" fmla="*/ 76 h 116"/>
                <a:gd name="T34" fmla="*/ 0 w 231"/>
                <a:gd name="T35" fmla="*/ 58 h 116"/>
                <a:gd name="T36" fmla="*/ 2 w 231"/>
                <a:gd name="T37" fmla="*/ 40 h 116"/>
                <a:gd name="T38" fmla="*/ 10 w 231"/>
                <a:gd name="T39" fmla="*/ 24 h 116"/>
                <a:gd name="T40" fmla="*/ 23 w 231"/>
                <a:gd name="T41" fmla="*/ 11 h 116"/>
                <a:gd name="T42" fmla="*/ 39 w 231"/>
                <a:gd name="T43" fmla="*/ 3 h 116"/>
                <a:gd name="T44" fmla="*/ 57 w 231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6">
                  <a:moveTo>
                    <a:pt x="57" y="0"/>
                  </a:moveTo>
                  <a:lnTo>
                    <a:pt x="173" y="0"/>
                  </a:lnTo>
                  <a:lnTo>
                    <a:pt x="191" y="3"/>
                  </a:lnTo>
                  <a:lnTo>
                    <a:pt x="207" y="11"/>
                  </a:lnTo>
                  <a:lnTo>
                    <a:pt x="219" y="24"/>
                  </a:lnTo>
                  <a:lnTo>
                    <a:pt x="228" y="40"/>
                  </a:lnTo>
                  <a:lnTo>
                    <a:pt x="231" y="58"/>
                  </a:lnTo>
                  <a:lnTo>
                    <a:pt x="228" y="76"/>
                  </a:lnTo>
                  <a:lnTo>
                    <a:pt x="219" y="92"/>
                  </a:lnTo>
                  <a:lnTo>
                    <a:pt x="207" y="104"/>
                  </a:lnTo>
                  <a:lnTo>
                    <a:pt x="191" y="113"/>
                  </a:lnTo>
                  <a:lnTo>
                    <a:pt x="173" y="116"/>
                  </a:lnTo>
                  <a:lnTo>
                    <a:pt x="57" y="116"/>
                  </a:lnTo>
                  <a:lnTo>
                    <a:pt x="39" y="113"/>
                  </a:lnTo>
                  <a:lnTo>
                    <a:pt x="23" y="104"/>
                  </a:lnTo>
                  <a:lnTo>
                    <a:pt x="10" y="92"/>
                  </a:lnTo>
                  <a:lnTo>
                    <a:pt x="2" y="76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10" y="24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111"/>
            <p:cNvSpPr>
              <a:spLocks/>
            </p:cNvSpPr>
            <p:nvPr/>
          </p:nvSpPr>
          <p:spPr bwMode="auto">
            <a:xfrm>
              <a:off x="3960813" y="2605907"/>
              <a:ext cx="39688" cy="39688"/>
            </a:xfrm>
            <a:custGeom>
              <a:avLst/>
              <a:gdLst>
                <a:gd name="T0" fmla="*/ 58 w 232"/>
                <a:gd name="T1" fmla="*/ 0 h 232"/>
                <a:gd name="T2" fmla="*/ 73 w 232"/>
                <a:gd name="T3" fmla="*/ 2 h 232"/>
                <a:gd name="T4" fmla="*/ 87 w 232"/>
                <a:gd name="T5" fmla="*/ 7 h 232"/>
                <a:gd name="T6" fmla="*/ 99 w 232"/>
                <a:gd name="T7" fmla="*/ 17 h 232"/>
                <a:gd name="T8" fmla="*/ 215 w 232"/>
                <a:gd name="T9" fmla="*/ 133 h 232"/>
                <a:gd name="T10" fmla="*/ 225 w 232"/>
                <a:gd name="T11" fmla="*/ 145 h 232"/>
                <a:gd name="T12" fmla="*/ 230 w 232"/>
                <a:gd name="T13" fmla="*/ 159 h 232"/>
                <a:gd name="T14" fmla="*/ 232 w 232"/>
                <a:gd name="T15" fmla="*/ 174 h 232"/>
                <a:gd name="T16" fmla="*/ 230 w 232"/>
                <a:gd name="T17" fmla="*/ 189 h 232"/>
                <a:gd name="T18" fmla="*/ 225 w 232"/>
                <a:gd name="T19" fmla="*/ 202 h 232"/>
                <a:gd name="T20" fmla="*/ 215 w 232"/>
                <a:gd name="T21" fmla="*/ 215 h 232"/>
                <a:gd name="T22" fmla="*/ 203 w 232"/>
                <a:gd name="T23" fmla="*/ 224 h 232"/>
                <a:gd name="T24" fmla="*/ 189 w 232"/>
                <a:gd name="T25" fmla="*/ 230 h 232"/>
                <a:gd name="T26" fmla="*/ 174 w 232"/>
                <a:gd name="T27" fmla="*/ 232 h 232"/>
                <a:gd name="T28" fmla="*/ 160 w 232"/>
                <a:gd name="T29" fmla="*/ 230 h 232"/>
                <a:gd name="T30" fmla="*/ 146 w 232"/>
                <a:gd name="T31" fmla="*/ 224 h 232"/>
                <a:gd name="T32" fmla="*/ 133 w 232"/>
                <a:gd name="T33" fmla="*/ 215 h 232"/>
                <a:gd name="T34" fmla="*/ 17 w 232"/>
                <a:gd name="T35" fmla="*/ 99 h 232"/>
                <a:gd name="T36" fmla="*/ 9 w 232"/>
                <a:gd name="T37" fmla="*/ 86 h 232"/>
                <a:gd name="T38" fmla="*/ 2 w 232"/>
                <a:gd name="T39" fmla="*/ 73 h 232"/>
                <a:gd name="T40" fmla="*/ 0 w 232"/>
                <a:gd name="T41" fmla="*/ 58 h 232"/>
                <a:gd name="T42" fmla="*/ 2 w 232"/>
                <a:gd name="T43" fmla="*/ 43 h 232"/>
                <a:gd name="T44" fmla="*/ 9 w 232"/>
                <a:gd name="T45" fmla="*/ 29 h 232"/>
                <a:gd name="T46" fmla="*/ 17 w 232"/>
                <a:gd name="T47" fmla="*/ 17 h 232"/>
                <a:gd name="T48" fmla="*/ 30 w 232"/>
                <a:gd name="T49" fmla="*/ 7 h 232"/>
                <a:gd name="T50" fmla="*/ 43 w 232"/>
                <a:gd name="T51" fmla="*/ 2 h 232"/>
                <a:gd name="T52" fmla="*/ 58 w 232"/>
                <a:gd name="T5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2" h="232">
                  <a:moveTo>
                    <a:pt x="58" y="0"/>
                  </a:moveTo>
                  <a:lnTo>
                    <a:pt x="73" y="2"/>
                  </a:lnTo>
                  <a:lnTo>
                    <a:pt x="87" y="7"/>
                  </a:lnTo>
                  <a:lnTo>
                    <a:pt x="99" y="17"/>
                  </a:lnTo>
                  <a:lnTo>
                    <a:pt x="215" y="133"/>
                  </a:lnTo>
                  <a:lnTo>
                    <a:pt x="225" y="145"/>
                  </a:lnTo>
                  <a:lnTo>
                    <a:pt x="230" y="159"/>
                  </a:lnTo>
                  <a:lnTo>
                    <a:pt x="232" y="174"/>
                  </a:lnTo>
                  <a:lnTo>
                    <a:pt x="230" y="189"/>
                  </a:lnTo>
                  <a:lnTo>
                    <a:pt x="225" y="202"/>
                  </a:lnTo>
                  <a:lnTo>
                    <a:pt x="215" y="215"/>
                  </a:lnTo>
                  <a:lnTo>
                    <a:pt x="203" y="224"/>
                  </a:lnTo>
                  <a:lnTo>
                    <a:pt x="189" y="230"/>
                  </a:lnTo>
                  <a:lnTo>
                    <a:pt x="174" y="232"/>
                  </a:lnTo>
                  <a:lnTo>
                    <a:pt x="160" y="230"/>
                  </a:lnTo>
                  <a:lnTo>
                    <a:pt x="146" y="224"/>
                  </a:lnTo>
                  <a:lnTo>
                    <a:pt x="133" y="215"/>
                  </a:lnTo>
                  <a:lnTo>
                    <a:pt x="17" y="99"/>
                  </a:lnTo>
                  <a:lnTo>
                    <a:pt x="9" y="86"/>
                  </a:lnTo>
                  <a:lnTo>
                    <a:pt x="2" y="73"/>
                  </a:lnTo>
                  <a:lnTo>
                    <a:pt x="0" y="58"/>
                  </a:lnTo>
                  <a:lnTo>
                    <a:pt x="2" y="43"/>
                  </a:lnTo>
                  <a:lnTo>
                    <a:pt x="9" y="29"/>
                  </a:lnTo>
                  <a:lnTo>
                    <a:pt x="17" y="17"/>
                  </a:lnTo>
                  <a:lnTo>
                    <a:pt x="30" y="7"/>
                  </a:lnTo>
                  <a:lnTo>
                    <a:pt x="43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112"/>
            <p:cNvSpPr>
              <a:spLocks noEditPoints="1"/>
            </p:cNvSpPr>
            <p:nvPr/>
          </p:nvSpPr>
          <p:spPr bwMode="auto">
            <a:xfrm>
              <a:off x="3532188" y="2543994"/>
              <a:ext cx="530225" cy="327025"/>
            </a:xfrm>
            <a:custGeom>
              <a:avLst/>
              <a:gdLst>
                <a:gd name="T0" fmla="*/ 232 w 3010"/>
                <a:gd name="T1" fmla="*/ 117 h 1852"/>
                <a:gd name="T2" fmla="*/ 217 w 3010"/>
                <a:gd name="T3" fmla="*/ 119 h 1852"/>
                <a:gd name="T4" fmla="*/ 199 w 3010"/>
                <a:gd name="T5" fmla="*/ 123 h 1852"/>
                <a:gd name="T6" fmla="*/ 181 w 3010"/>
                <a:gd name="T7" fmla="*/ 130 h 1852"/>
                <a:gd name="T8" fmla="*/ 163 w 3010"/>
                <a:gd name="T9" fmla="*/ 140 h 1852"/>
                <a:gd name="T10" fmla="*/ 146 w 3010"/>
                <a:gd name="T11" fmla="*/ 149 h 1852"/>
                <a:gd name="T12" fmla="*/ 132 w 3010"/>
                <a:gd name="T13" fmla="*/ 160 h 1852"/>
                <a:gd name="T14" fmla="*/ 122 w 3010"/>
                <a:gd name="T15" fmla="*/ 169 h 1852"/>
                <a:gd name="T16" fmla="*/ 116 w 3010"/>
                <a:gd name="T17" fmla="*/ 178 h 1852"/>
                <a:gd name="T18" fmla="*/ 116 w 3010"/>
                <a:gd name="T19" fmla="*/ 1737 h 1852"/>
                <a:gd name="T20" fmla="*/ 2894 w 3010"/>
                <a:gd name="T21" fmla="*/ 1737 h 1852"/>
                <a:gd name="T22" fmla="*/ 2894 w 3010"/>
                <a:gd name="T23" fmla="*/ 175 h 1852"/>
                <a:gd name="T24" fmla="*/ 2891 w 3010"/>
                <a:gd name="T25" fmla="*/ 161 h 1852"/>
                <a:gd name="T26" fmla="*/ 2884 w 3010"/>
                <a:gd name="T27" fmla="*/ 148 h 1852"/>
                <a:gd name="T28" fmla="*/ 2875 w 3010"/>
                <a:gd name="T29" fmla="*/ 136 h 1852"/>
                <a:gd name="T30" fmla="*/ 2862 w 3010"/>
                <a:gd name="T31" fmla="*/ 126 h 1852"/>
                <a:gd name="T32" fmla="*/ 2849 w 3010"/>
                <a:gd name="T33" fmla="*/ 119 h 1852"/>
                <a:gd name="T34" fmla="*/ 2835 w 3010"/>
                <a:gd name="T35" fmla="*/ 117 h 1852"/>
                <a:gd name="T36" fmla="*/ 232 w 3010"/>
                <a:gd name="T37" fmla="*/ 117 h 1852"/>
                <a:gd name="T38" fmla="*/ 232 w 3010"/>
                <a:gd name="T39" fmla="*/ 0 h 1852"/>
                <a:gd name="T40" fmla="*/ 2835 w 3010"/>
                <a:gd name="T41" fmla="*/ 0 h 1852"/>
                <a:gd name="T42" fmla="*/ 2868 w 3010"/>
                <a:gd name="T43" fmla="*/ 5 h 1852"/>
                <a:gd name="T44" fmla="*/ 2900 w 3010"/>
                <a:gd name="T45" fmla="*/ 15 h 1852"/>
                <a:gd name="T46" fmla="*/ 2929 w 3010"/>
                <a:gd name="T47" fmla="*/ 32 h 1852"/>
                <a:gd name="T48" fmla="*/ 2956 w 3010"/>
                <a:gd name="T49" fmla="*/ 54 h 1852"/>
                <a:gd name="T50" fmla="*/ 2978 w 3010"/>
                <a:gd name="T51" fmla="*/ 81 h 1852"/>
                <a:gd name="T52" fmla="*/ 2995 w 3010"/>
                <a:gd name="T53" fmla="*/ 110 h 1852"/>
                <a:gd name="T54" fmla="*/ 3005 w 3010"/>
                <a:gd name="T55" fmla="*/ 142 h 1852"/>
                <a:gd name="T56" fmla="*/ 3010 w 3010"/>
                <a:gd name="T57" fmla="*/ 175 h 1852"/>
                <a:gd name="T58" fmla="*/ 3010 w 3010"/>
                <a:gd name="T59" fmla="*/ 1795 h 1852"/>
                <a:gd name="T60" fmla="*/ 3006 w 3010"/>
                <a:gd name="T61" fmla="*/ 1813 h 1852"/>
                <a:gd name="T62" fmla="*/ 2998 w 3010"/>
                <a:gd name="T63" fmla="*/ 1829 h 1852"/>
                <a:gd name="T64" fmla="*/ 2985 w 3010"/>
                <a:gd name="T65" fmla="*/ 1842 h 1852"/>
                <a:gd name="T66" fmla="*/ 2970 w 3010"/>
                <a:gd name="T67" fmla="*/ 1850 h 1852"/>
                <a:gd name="T68" fmla="*/ 2952 w 3010"/>
                <a:gd name="T69" fmla="*/ 1852 h 1852"/>
                <a:gd name="T70" fmla="*/ 2952 w 3010"/>
                <a:gd name="T71" fmla="*/ 1852 h 1852"/>
                <a:gd name="T72" fmla="*/ 58 w 3010"/>
                <a:gd name="T73" fmla="*/ 1852 h 1852"/>
                <a:gd name="T74" fmla="*/ 40 w 3010"/>
                <a:gd name="T75" fmla="*/ 1850 h 1852"/>
                <a:gd name="T76" fmla="*/ 24 w 3010"/>
                <a:gd name="T77" fmla="*/ 1842 h 1852"/>
                <a:gd name="T78" fmla="*/ 12 w 3010"/>
                <a:gd name="T79" fmla="*/ 1829 h 1852"/>
                <a:gd name="T80" fmla="*/ 3 w 3010"/>
                <a:gd name="T81" fmla="*/ 1813 h 1852"/>
                <a:gd name="T82" fmla="*/ 0 w 3010"/>
                <a:gd name="T83" fmla="*/ 1795 h 1852"/>
                <a:gd name="T84" fmla="*/ 0 w 3010"/>
                <a:gd name="T85" fmla="*/ 175 h 1852"/>
                <a:gd name="T86" fmla="*/ 3 w 3010"/>
                <a:gd name="T87" fmla="*/ 150 h 1852"/>
                <a:gd name="T88" fmla="*/ 12 w 3010"/>
                <a:gd name="T89" fmla="*/ 127 h 1852"/>
                <a:gd name="T90" fmla="*/ 25 w 3010"/>
                <a:gd name="T91" fmla="*/ 105 h 1852"/>
                <a:gd name="T92" fmla="*/ 42 w 3010"/>
                <a:gd name="T93" fmla="*/ 85 h 1852"/>
                <a:gd name="T94" fmla="*/ 63 w 3010"/>
                <a:gd name="T95" fmla="*/ 67 h 1852"/>
                <a:gd name="T96" fmla="*/ 87 w 3010"/>
                <a:gd name="T97" fmla="*/ 50 h 1852"/>
                <a:gd name="T98" fmla="*/ 111 w 3010"/>
                <a:gd name="T99" fmla="*/ 35 h 1852"/>
                <a:gd name="T100" fmla="*/ 136 w 3010"/>
                <a:gd name="T101" fmla="*/ 24 h 1852"/>
                <a:gd name="T102" fmla="*/ 163 w 3010"/>
                <a:gd name="T103" fmla="*/ 14 h 1852"/>
                <a:gd name="T104" fmla="*/ 187 w 3010"/>
                <a:gd name="T105" fmla="*/ 7 h 1852"/>
                <a:gd name="T106" fmla="*/ 210 w 3010"/>
                <a:gd name="T107" fmla="*/ 2 h 1852"/>
                <a:gd name="T108" fmla="*/ 232 w 3010"/>
                <a:gd name="T109" fmla="*/ 0 h 1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10" h="1852">
                  <a:moveTo>
                    <a:pt x="232" y="117"/>
                  </a:moveTo>
                  <a:lnTo>
                    <a:pt x="217" y="119"/>
                  </a:lnTo>
                  <a:lnTo>
                    <a:pt x="199" y="123"/>
                  </a:lnTo>
                  <a:lnTo>
                    <a:pt x="181" y="130"/>
                  </a:lnTo>
                  <a:lnTo>
                    <a:pt x="163" y="140"/>
                  </a:lnTo>
                  <a:lnTo>
                    <a:pt x="146" y="149"/>
                  </a:lnTo>
                  <a:lnTo>
                    <a:pt x="132" y="160"/>
                  </a:lnTo>
                  <a:lnTo>
                    <a:pt x="122" y="169"/>
                  </a:lnTo>
                  <a:lnTo>
                    <a:pt x="116" y="178"/>
                  </a:lnTo>
                  <a:lnTo>
                    <a:pt x="116" y="1737"/>
                  </a:lnTo>
                  <a:lnTo>
                    <a:pt x="2894" y="1737"/>
                  </a:lnTo>
                  <a:lnTo>
                    <a:pt x="2894" y="175"/>
                  </a:lnTo>
                  <a:lnTo>
                    <a:pt x="2891" y="161"/>
                  </a:lnTo>
                  <a:lnTo>
                    <a:pt x="2884" y="148"/>
                  </a:lnTo>
                  <a:lnTo>
                    <a:pt x="2875" y="136"/>
                  </a:lnTo>
                  <a:lnTo>
                    <a:pt x="2862" y="126"/>
                  </a:lnTo>
                  <a:lnTo>
                    <a:pt x="2849" y="119"/>
                  </a:lnTo>
                  <a:lnTo>
                    <a:pt x="2835" y="117"/>
                  </a:lnTo>
                  <a:lnTo>
                    <a:pt x="232" y="117"/>
                  </a:lnTo>
                  <a:close/>
                  <a:moveTo>
                    <a:pt x="232" y="0"/>
                  </a:moveTo>
                  <a:lnTo>
                    <a:pt x="2835" y="0"/>
                  </a:lnTo>
                  <a:lnTo>
                    <a:pt x="2868" y="5"/>
                  </a:lnTo>
                  <a:lnTo>
                    <a:pt x="2900" y="15"/>
                  </a:lnTo>
                  <a:lnTo>
                    <a:pt x="2929" y="32"/>
                  </a:lnTo>
                  <a:lnTo>
                    <a:pt x="2956" y="54"/>
                  </a:lnTo>
                  <a:lnTo>
                    <a:pt x="2978" y="81"/>
                  </a:lnTo>
                  <a:lnTo>
                    <a:pt x="2995" y="110"/>
                  </a:lnTo>
                  <a:lnTo>
                    <a:pt x="3005" y="142"/>
                  </a:lnTo>
                  <a:lnTo>
                    <a:pt x="3010" y="175"/>
                  </a:lnTo>
                  <a:lnTo>
                    <a:pt x="3010" y="1795"/>
                  </a:lnTo>
                  <a:lnTo>
                    <a:pt x="3006" y="1813"/>
                  </a:lnTo>
                  <a:lnTo>
                    <a:pt x="2998" y="1829"/>
                  </a:lnTo>
                  <a:lnTo>
                    <a:pt x="2985" y="1842"/>
                  </a:lnTo>
                  <a:lnTo>
                    <a:pt x="2970" y="1850"/>
                  </a:lnTo>
                  <a:lnTo>
                    <a:pt x="2952" y="1852"/>
                  </a:lnTo>
                  <a:lnTo>
                    <a:pt x="2952" y="1852"/>
                  </a:lnTo>
                  <a:lnTo>
                    <a:pt x="58" y="1852"/>
                  </a:lnTo>
                  <a:lnTo>
                    <a:pt x="40" y="1850"/>
                  </a:lnTo>
                  <a:lnTo>
                    <a:pt x="24" y="1842"/>
                  </a:lnTo>
                  <a:lnTo>
                    <a:pt x="12" y="1829"/>
                  </a:lnTo>
                  <a:lnTo>
                    <a:pt x="3" y="1813"/>
                  </a:lnTo>
                  <a:lnTo>
                    <a:pt x="0" y="1795"/>
                  </a:lnTo>
                  <a:lnTo>
                    <a:pt x="0" y="175"/>
                  </a:lnTo>
                  <a:lnTo>
                    <a:pt x="3" y="150"/>
                  </a:lnTo>
                  <a:lnTo>
                    <a:pt x="12" y="127"/>
                  </a:lnTo>
                  <a:lnTo>
                    <a:pt x="25" y="105"/>
                  </a:lnTo>
                  <a:lnTo>
                    <a:pt x="42" y="85"/>
                  </a:lnTo>
                  <a:lnTo>
                    <a:pt x="63" y="67"/>
                  </a:lnTo>
                  <a:lnTo>
                    <a:pt x="87" y="50"/>
                  </a:lnTo>
                  <a:lnTo>
                    <a:pt x="111" y="35"/>
                  </a:lnTo>
                  <a:lnTo>
                    <a:pt x="136" y="24"/>
                  </a:lnTo>
                  <a:lnTo>
                    <a:pt x="163" y="14"/>
                  </a:lnTo>
                  <a:lnTo>
                    <a:pt x="187" y="7"/>
                  </a:lnTo>
                  <a:lnTo>
                    <a:pt x="210" y="2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113"/>
            <p:cNvSpPr>
              <a:spLocks/>
            </p:cNvSpPr>
            <p:nvPr/>
          </p:nvSpPr>
          <p:spPr bwMode="auto">
            <a:xfrm>
              <a:off x="3490913" y="2502719"/>
              <a:ext cx="612775" cy="612775"/>
            </a:xfrm>
            <a:custGeom>
              <a:avLst/>
              <a:gdLst>
                <a:gd name="T0" fmla="*/ 3183 w 3472"/>
                <a:gd name="T1" fmla="*/ 0 h 3473"/>
                <a:gd name="T2" fmla="*/ 3262 w 3472"/>
                <a:gd name="T3" fmla="*/ 14 h 3473"/>
                <a:gd name="T4" fmla="*/ 3335 w 3472"/>
                <a:gd name="T5" fmla="*/ 50 h 3473"/>
                <a:gd name="T6" fmla="*/ 3397 w 3472"/>
                <a:gd name="T7" fmla="*/ 105 h 3473"/>
                <a:gd name="T8" fmla="*/ 3443 w 3472"/>
                <a:gd name="T9" fmla="*/ 172 h 3473"/>
                <a:gd name="T10" fmla="*/ 3469 w 3472"/>
                <a:gd name="T11" fmla="*/ 249 h 3473"/>
                <a:gd name="T12" fmla="*/ 3472 w 3472"/>
                <a:gd name="T13" fmla="*/ 3183 h 3473"/>
                <a:gd name="T14" fmla="*/ 3458 w 3472"/>
                <a:gd name="T15" fmla="*/ 3263 h 3473"/>
                <a:gd name="T16" fmla="*/ 3422 w 3472"/>
                <a:gd name="T17" fmla="*/ 3336 h 3473"/>
                <a:gd name="T18" fmla="*/ 3367 w 3472"/>
                <a:gd name="T19" fmla="*/ 3398 h 3473"/>
                <a:gd name="T20" fmla="*/ 3300 w 3472"/>
                <a:gd name="T21" fmla="*/ 3444 h 3473"/>
                <a:gd name="T22" fmla="*/ 3223 w 3472"/>
                <a:gd name="T23" fmla="*/ 3469 h 3473"/>
                <a:gd name="T24" fmla="*/ 289 w 3472"/>
                <a:gd name="T25" fmla="*/ 3473 h 3473"/>
                <a:gd name="T26" fmla="*/ 210 w 3472"/>
                <a:gd name="T27" fmla="*/ 3460 h 3473"/>
                <a:gd name="T28" fmla="*/ 136 w 3472"/>
                <a:gd name="T29" fmla="*/ 3423 h 3473"/>
                <a:gd name="T30" fmla="*/ 75 w 3472"/>
                <a:gd name="T31" fmla="*/ 3368 h 3473"/>
                <a:gd name="T32" fmla="*/ 28 w 3472"/>
                <a:gd name="T33" fmla="*/ 3301 h 3473"/>
                <a:gd name="T34" fmla="*/ 3 w 3472"/>
                <a:gd name="T35" fmla="*/ 3223 h 3473"/>
                <a:gd name="T36" fmla="*/ 0 w 3472"/>
                <a:gd name="T37" fmla="*/ 2257 h 3473"/>
                <a:gd name="T38" fmla="*/ 12 w 3472"/>
                <a:gd name="T39" fmla="*/ 2224 h 3473"/>
                <a:gd name="T40" fmla="*/ 40 w 3472"/>
                <a:gd name="T41" fmla="*/ 2203 h 3473"/>
                <a:gd name="T42" fmla="*/ 3183 w 3472"/>
                <a:gd name="T43" fmla="*/ 2199 h 3473"/>
                <a:gd name="T44" fmla="*/ 3216 w 3472"/>
                <a:gd name="T45" fmla="*/ 2211 h 3473"/>
                <a:gd name="T46" fmla="*/ 3237 w 3472"/>
                <a:gd name="T47" fmla="*/ 2239 h 3473"/>
                <a:gd name="T48" fmla="*/ 3237 w 3472"/>
                <a:gd name="T49" fmla="*/ 2275 h 3473"/>
                <a:gd name="T50" fmla="*/ 3216 w 3472"/>
                <a:gd name="T51" fmla="*/ 2304 h 3473"/>
                <a:gd name="T52" fmla="*/ 3183 w 3472"/>
                <a:gd name="T53" fmla="*/ 2315 h 3473"/>
                <a:gd name="T54" fmla="*/ 116 w 3472"/>
                <a:gd name="T55" fmla="*/ 3183 h 3473"/>
                <a:gd name="T56" fmla="*/ 128 w 3472"/>
                <a:gd name="T57" fmla="*/ 3239 h 3473"/>
                <a:gd name="T58" fmla="*/ 160 w 3472"/>
                <a:gd name="T59" fmla="*/ 3290 h 3473"/>
                <a:gd name="T60" fmla="*/ 207 w 3472"/>
                <a:gd name="T61" fmla="*/ 3330 h 3473"/>
                <a:gd name="T62" fmla="*/ 261 w 3472"/>
                <a:gd name="T63" fmla="*/ 3353 h 3473"/>
                <a:gd name="T64" fmla="*/ 3183 w 3472"/>
                <a:gd name="T65" fmla="*/ 3356 h 3473"/>
                <a:gd name="T66" fmla="*/ 3239 w 3472"/>
                <a:gd name="T67" fmla="*/ 3345 h 3473"/>
                <a:gd name="T68" fmla="*/ 3289 w 3472"/>
                <a:gd name="T69" fmla="*/ 3312 h 3473"/>
                <a:gd name="T70" fmla="*/ 3329 w 3472"/>
                <a:gd name="T71" fmla="*/ 3266 h 3473"/>
                <a:gd name="T72" fmla="*/ 3353 w 3472"/>
                <a:gd name="T73" fmla="*/ 3212 h 3473"/>
                <a:gd name="T74" fmla="*/ 3356 w 3472"/>
                <a:gd name="T75" fmla="*/ 289 h 3473"/>
                <a:gd name="T76" fmla="*/ 3344 w 3472"/>
                <a:gd name="T77" fmla="*/ 233 h 3473"/>
                <a:gd name="T78" fmla="*/ 3311 w 3472"/>
                <a:gd name="T79" fmla="*/ 183 h 3473"/>
                <a:gd name="T80" fmla="*/ 3265 w 3472"/>
                <a:gd name="T81" fmla="*/ 143 h 3473"/>
                <a:gd name="T82" fmla="*/ 3210 w 3472"/>
                <a:gd name="T83" fmla="*/ 119 h 3473"/>
                <a:gd name="T84" fmla="*/ 289 w 3472"/>
                <a:gd name="T85" fmla="*/ 116 h 3473"/>
                <a:gd name="T86" fmla="*/ 233 w 3472"/>
                <a:gd name="T87" fmla="*/ 128 h 3473"/>
                <a:gd name="T88" fmla="*/ 183 w 3472"/>
                <a:gd name="T89" fmla="*/ 161 h 3473"/>
                <a:gd name="T90" fmla="*/ 142 w 3472"/>
                <a:gd name="T91" fmla="*/ 207 h 3473"/>
                <a:gd name="T92" fmla="*/ 119 w 3472"/>
                <a:gd name="T93" fmla="*/ 262 h 3473"/>
                <a:gd name="T94" fmla="*/ 116 w 3472"/>
                <a:gd name="T95" fmla="*/ 2026 h 3473"/>
                <a:gd name="T96" fmla="*/ 104 w 3472"/>
                <a:gd name="T97" fmla="*/ 2060 h 3473"/>
                <a:gd name="T98" fmla="*/ 76 w 3472"/>
                <a:gd name="T99" fmla="*/ 2081 h 3473"/>
                <a:gd name="T100" fmla="*/ 40 w 3472"/>
                <a:gd name="T101" fmla="*/ 2081 h 3473"/>
                <a:gd name="T102" fmla="*/ 12 w 3472"/>
                <a:gd name="T103" fmla="*/ 2060 h 3473"/>
                <a:gd name="T104" fmla="*/ 0 w 3472"/>
                <a:gd name="T105" fmla="*/ 2026 h 3473"/>
                <a:gd name="T106" fmla="*/ 3 w 3472"/>
                <a:gd name="T107" fmla="*/ 249 h 3473"/>
                <a:gd name="T108" fmla="*/ 28 w 3472"/>
                <a:gd name="T109" fmla="*/ 172 h 3473"/>
                <a:gd name="T110" fmla="*/ 75 w 3472"/>
                <a:gd name="T111" fmla="*/ 105 h 3473"/>
                <a:gd name="T112" fmla="*/ 136 w 3472"/>
                <a:gd name="T113" fmla="*/ 50 h 3473"/>
                <a:gd name="T114" fmla="*/ 210 w 3472"/>
                <a:gd name="T115" fmla="*/ 14 h 3473"/>
                <a:gd name="T116" fmla="*/ 289 w 3472"/>
                <a:gd name="T117" fmla="*/ 0 h 3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472" h="3473">
                  <a:moveTo>
                    <a:pt x="289" y="0"/>
                  </a:moveTo>
                  <a:lnTo>
                    <a:pt x="3183" y="0"/>
                  </a:lnTo>
                  <a:lnTo>
                    <a:pt x="3223" y="3"/>
                  </a:lnTo>
                  <a:lnTo>
                    <a:pt x="3262" y="14"/>
                  </a:lnTo>
                  <a:lnTo>
                    <a:pt x="3300" y="29"/>
                  </a:lnTo>
                  <a:lnTo>
                    <a:pt x="3335" y="50"/>
                  </a:lnTo>
                  <a:lnTo>
                    <a:pt x="3367" y="75"/>
                  </a:lnTo>
                  <a:lnTo>
                    <a:pt x="3397" y="105"/>
                  </a:lnTo>
                  <a:lnTo>
                    <a:pt x="3422" y="137"/>
                  </a:lnTo>
                  <a:lnTo>
                    <a:pt x="3443" y="172"/>
                  </a:lnTo>
                  <a:lnTo>
                    <a:pt x="3458" y="210"/>
                  </a:lnTo>
                  <a:lnTo>
                    <a:pt x="3469" y="249"/>
                  </a:lnTo>
                  <a:lnTo>
                    <a:pt x="3472" y="289"/>
                  </a:lnTo>
                  <a:lnTo>
                    <a:pt x="3472" y="3183"/>
                  </a:lnTo>
                  <a:lnTo>
                    <a:pt x="3469" y="3223"/>
                  </a:lnTo>
                  <a:lnTo>
                    <a:pt x="3458" y="3263"/>
                  </a:lnTo>
                  <a:lnTo>
                    <a:pt x="3443" y="3301"/>
                  </a:lnTo>
                  <a:lnTo>
                    <a:pt x="3422" y="3336"/>
                  </a:lnTo>
                  <a:lnTo>
                    <a:pt x="3397" y="3368"/>
                  </a:lnTo>
                  <a:lnTo>
                    <a:pt x="3367" y="3398"/>
                  </a:lnTo>
                  <a:lnTo>
                    <a:pt x="3335" y="3423"/>
                  </a:lnTo>
                  <a:lnTo>
                    <a:pt x="3300" y="3444"/>
                  </a:lnTo>
                  <a:lnTo>
                    <a:pt x="3262" y="3460"/>
                  </a:lnTo>
                  <a:lnTo>
                    <a:pt x="3223" y="3469"/>
                  </a:lnTo>
                  <a:lnTo>
                    <a:pt x="3183" y="3473"/>
                  </a:lnTo>
                  <a:lnTo>
                    <a:pt x="289" y="3473"/>
                  </a:lnTo>
                  <a:lnTo>
                    <a:pt x="249" y="3469"/>
                  </a:lnTo>
                  <a:lnTo>
                    <a:pt x="210" y="3460"/>
                  </a:lnTo>
                  <a:lnTo>
                    <a:pt x="172" y="3444"/>
                  </a:lnTo>
                  <a:lnTo>
                    <a:pt x="136" y="3423"/>
                  </a:lnTo>
                  <a:lnTo>
                    <a:pt x="104" y="3398"/>
                  </a:lnTo>
                  <a:lnTo>
                    <a:pt x="75" y="3368"/>
                  </a:lnTo>
                  <a:lnTo>
                    <a:pt x="50" y="3336"/>
                  </a:lnTo>
                  <a:lnTo>
                    <a:pt x="28" y="3301"/>
                  </a:lnTo>
                  <a:lnTo>
                    <a:pt x="13" y="3263"/>
                  </a:lnTo>
                  <a:lnTo>
                    <a:pt x="3" y="3223"/>
                  </a:lnTo>
                  <a:lnTo>
                    <a:pt x="0" y="3183"/>
                  </a:lnTo>
                  <a:lnTo>
                    <a:pt x="0" y="2257"/>
                  </a:lnTo>
                  <a:lnTo>
                    <a:pt x="3" y="2239"/>
                  </a:lnTo>
                  <a:lnTo>
                    <a:pt x="12" y="2224"/>
                  </a:lnTo>
                  <a:lnTo>
                    <a:pt x="23" y="2211"/>
                  </a:lnTo>
                  <a:lnTo>
                    <a:pt x="40" y="2203"/>
                  </a:lnTo>
                  <a:lnTo>
                    <a:pt x="58" y="2199"/>
                  </a:lnTo>
                  <a:lnTo>
                    <a:pt x="3183" y="2199"/>
                  </a:lnTo>
                  <a:lnTo>
                    <a:pt x="3201" y="2203"/>
                  </a:lnTo>
                  <a:lnTo>
                    <a:pt x="3216" y="2211"/>
                  </a:lnTo>
                  <a:lnTo>
                    <a:pt x="3229" y="2224"/>
                  </a:lnTo>
                  <a:lnTo>
                    <a:pt x="3237" y="2239"/>
                  </a:lnTo>
                  <a:lnTo>
                    <a:pt x="3241" y="2257"/>
                  </a:lnTo>
                  <a:lnTo>
                    <a:pt x="3237" y="2275"/>
                  </a:lnTo>
                  <a:lnTo>
                    <a:pt x="3229" y="2291"/>
                  </a:lnTo>
                  <a:lnTo>
                    <a:pt x="3216" y="2304"/>
                  </a:lnTo>
                  <a:lnTo>
                    <a:pt x="3201" y="2312"/>
                  </a:lnTo>
                  <a:lnTo>
                    <a:pt x="3183" y="2315"/>
                  </a:lnTo>
                  <a:lnTo>
                    <a:pt x="116" y="2315"/>
                  </a:lnTo>
                  <a:lnTo>
                    <a:pt x="116" y="3183"/>
                  </a:lnTo>
                  <a:lnTo>
                    <a:pt x="119" y="3212"/>
                  </a:lnTo>
                  <a:lnTo>
                    <a:pt x="128" y="3239"/>
                  </a:lnTo>
                  <a:lnTo>
                    <a:pt x="142" y="3266"/>
                  </a:lnTo>
                  <a:lnTo>
                    <a:pt x="160" y="3290"/>
                  </a:lnTo>
                  <a:lnTo>
                    <a:pt x="183" y="3312"/>
                  </a:lnTo>
                  <a:lnTo>
                    <a:pt x="207" y="3330"/>
                  </a:lnTo>
                  <a:lnTo>
                    <a:pt x="233" y="3345"/>
                  </a:lnTo>
                  <a:lnTo>
                    <a:pt x="261" y="3353"/>
                  </a:lnTo>
                  <a:lnTo>
                    <a:pt x="289" y="3356"/>
                  </a:lnTo>
                  <a:lnTo>
                    <a:pt x="3183" y="3356"/>
                  </a:lnTo>
                  <a:lnTo>
                    <a:pt x="3210" y="3353"/>
                  </a:lnTo>
                  <a:lnTo>
                    <a:pt x="3239" y="3345"/>
                  </a:lnTo>
                  <a:lnTo>
                    <a:pt x="3265" y="3330"/>
                  </a:lnTo>
                  <a:lnTo>
                    <a:pt x="3289" y="3312"/>
                  </a:lnTo>
                  <a:lnTo>
                    <a:pt x="3311" y="3290"/>
                  </a:lnTo>
                  <a:lnTo>
                    <a:pt x="3329" y="3266"/>
                  </a:lnTo>
                  <a:lnTo>
                    <a:pt x="3344" y="3239"/>
                  </a:lnTo>
                  <a:lnTo>
                    <a:pt x="3353" y="3212"/>
                  </a:lnTo>
                  <a:lnTo>
                    <a:pt x="3356" y="3183"/>
                  </a:lnTo>
                  <a:lnTo>
                    <a:pt x="3356" y="289"/>
                  </a:lnTo>
                  <a:lnTo>
                    <a:pt x="3353" y="262"/>
                  </a:lnTo>
                  <a:lnTo>
                    <a:pt x="3344" y="233"/>
                  </a:lnTo>
                  <a:lnTo>
                    <a:pt x="3329" y="207"/>
                  </a:lnTo>
                  <a:lnTo>
                    <a:pt x="3311" y="183"/>
                  </a:lnTo>
                  <a:lnTo>
                    <a:pt x="3289" y="161"/>
                  </a:lnTo>
                  <a:lnTo>
                    <a:pt x="3265" y="143"/>
                  </a:lnTo>
                  <a:lnTo>
                    <a:pt x="3239" y="128"/>
                  </a:lnTo>
                  <a:lnTo>
                    <a:pt x="3210" y="119"/>
                  </a:lnTo>
                  <a:lnTo>
                    <a:pt x="3183" y="116"/>
                  </a:lnTo>
                  <a:lnTo>
                    <a:pt x="289" y="116"/>
                  </a:lnTo>
                  <a:lnTo>
                    <a:pt x="261" y="119"/>
                  </a:lnTo>
                  <a:lnTo>
                    <a:pt x="233" y="128"/>
                  </a:lnTo>
                  <a:lnTo>
                    <a:pt x="207" y="143"/>
                  </a:lnTo>
                  <a:lnTo>
                    <a:pt x="183" y="161"/>
                  </a:lnTo>
                  <a:lnTo>
                    <a:pt x="160" y="183"/>
                  </a:lnTo>
                  <a:lnTo>
                    <a:pt x="142" y="207"/>
                  </a:lnTo>
                  <a:lnTo>
                    <a:pt x="128" y="233"/>
                  </a:lnTo>
                  <a:lnTo>
                    <a:pt x="119" y="262"/>
                  </a:lnTo>
                  <a:lnTo>
                    <a:pt x="116" y="289"/>
                  </a:lnTo>
                  <a:lnTo>
                    <a:pt x="116" y="2026"/>
                  </a:lnTo>
                  <a:lnTo>
                    <a:pt x="113" y="2044"/>
                  </a:lnTo>
                  <a:lnTo>
                    <a:pt x="104" y="2060"/>
                  </a:lnTo>
                  <a:lnTo>
                    <a:pt x="92" y="2073"/>
                  </a:lnTo>
                  <a:lnTo>
                    <a:pt x="76" y="2081"/>
                  </a:lnTo>
                  <a:lnTo>
                    <a:pt x="58" y="2083"/>
                  </a:lnTo>
                  <a:lnTo>
                    <a:pt x="40" y="2081"/>
                  </a:lnTo>
                  <a:lnTo>
                    <a:pt x="23" y="2073"/>
                  </a:lnTo>
                  <a:lnTo>
                    <a:pt x="12" y="2060"/>
                  </a:lnTo>
                  <a:lnTo>
                    <a:pt x="3" y="2044"/>
                  </a:lnTo>
                  <a:lnTo>
                    <a:pt x="0" y="2026"/>
                  </a:lnTo>
                  <a:lnTo>
                    <a:pt x="0" y="289"/>
                  </a:lnTo>
                  <a:lnTo>
                    <a:pt x="3" y="249"/>
                  </a:lnTo>
                  <a:lnTo>
                    <a:pt x="13" y="210"/>
                  </a:lnTo>
                  <a:lnTo>
                    <a:pt x="28" y="172"/>
                  </a:lnTo>
                  <a:lnTo>
                    <a:pt x="50" y="137"/>
                  </a:lnTo>
                  <a:lnTo>
                    <a:pt x="75" y="105"/>
                  </a:lnTo>
                  <a:lnTo>
                    <a:pt x="104" y="75"/>
                  </a:lnTo>
                  <a:lnTo>
                    <a:pt x="136" y="50"/>
                  </a:lnTo>
                  <a:lnTo>
                    <a:pt x="172" y="29"/>
                  </a:lnTo>
                  <a:lnTo>
                    <a:pt x="210" y="14"/>
                  </a:lnTo>
                  <a:lnTo>
                    <a:pt x="249" y="3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114"/>
            <p:cNvSpPr>
              <a:spLocks/>
            </p:cNvSpPr>
            <p:nvPr/>
          </p:nvSpPr>
          <p:spPr bwMode="auto">
            <a:xfrm>
              <a:off x="3898901" y="2605907"/>
              <a:ext cx="101600" cy="101600"/>
            </a:xfrm>
            <a:custGeom>
              <a:avLst/>
              <a:gdLst>
                <a:gd name="T0" fmla="*/ 57 w 578"/>
                <a:gd name="T1" fmla="*/ 0 h 578"/>
                <a:gd name="T2" fmla="*/ 72 w 578"/>
                <a:gd name="T3" fmla="*/ 2 h 578"/>
                <a:gd name="T4" fmla="*/ 85 w 578"/>
                <a:gd name="T5" fmla="*/ 7 h 578"/>
                <a:gd name="T6" fmla="*/ 98 w 578"/>
                <a:gd name="T7" fmla="*/ 17 h 578"/>
                <a:gd name="T8" fmla="*/ 561 w 578"/>
                <a:gd name="T9" fmla="*/ 480 h 578"/>
                <a:gd name="T10" fmla="*/ 571 w 578"/>
                <a:gd name="T11" fmla="*/ 493 h 578"/>
                <a:gd name="T12" fmla="*/ 576 w 578"/>
                <a:gd name="T13" fmla="*/ 507 h 578"/>
                <a:gd name="T14" fmla="*/ 578 w 578"/>
                <a:gd name="T15" fmla="*/ 521 h 578"/>
                <a:gd name="T16" fmla="*/ 576 w 578"/>
                <a:gd name="T17" fmla="*/ 536 h 578"/>
                <a:gd name="T18" fmla="*/ 571 w 578"/>
                <a:gd name="T19" fmla="*/ 550 h 578"/>
                <a:gd name="T20" fmla="*/ 561 w 578"/>
                <a:gd name="T21" fmla="*/ 561 h 578"/>
                <a:gd name="T22" fmla="*/ 549 w 578"/>
                <a:gd name="T23" fmla="*/ 571 h 578"/>
                <a:gd name="T24" fmla="*/ 535 w 578"/>
                <a:gd name="T25" fmla="*/ 577 h 578"/>
                <a:gd name="T26" fmla="*/ 520 w 578"/>
                <a:gd name="T27" fmla="*/ 578 h 578"/>
                <a:gd name="T28" fmla="*/ 506 w 578"/>
                <a:gd name="T29" fmla="*/ 577 h 578"/>
                <a:gd name="T30" fmla="*/ 492 w 578"/>
                <a:gd name="T31" fmla="*/ 571 h 578"/>
                <a:gd name="T32" fmla="*/ 479 w 578"/>
                <a:gd name="T33" fmla="*/ 561 h 578"/>
                <a:gd name="T34" fmla="*/ 17 w 578"/>
                <a:gd name="T35" fmla="*/ 99 h 578"/>
                <a:gd name="T36" fmla="*/ 7 w 578"/>
                <a:gd name="T37" fmla="*/ 86 h 578"/>
                <a:gd name="T38" fmla="*/ 1 w 578"/>
                <a:gd name="T39" fmla="*/ 73 h 578"/>
                <a:gd name="T40" fmla="*/ 0 w 578"/>
                <a:gd name="T41" fmla="*/ 58 h 578"/>
                <a:gd name="T42" fmla="*/ 1 w 578"/>
                <a:gd name="T43" fmla="*/ 43 h 578"/>
                <a:gd name="T44" fmla="*/ 7 w 578"/>
                <a:gd name="T45" fmla="*/ 29 h 578"/>
                <a:gd name="T46" fmla="*/ 17 w 578"/>
                <a:gd name="T47" fmla="*/ 17 h 578"/>
                <a:gd name="T48" fmla="*/ 28 w 578"/>
                <a:gd name="T49" fmla="*/ 7 h 578"/>
                <a:gd name="T50" fmla="*/ 42 w 578"/>
                <a:gd name="T51" fmla="*/ 2 h 578"/>
                <a:gd name="T52" fmla="*/ 57 w 578"/>
                <a:gd name="T53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78" h="578">
                  <a:moveTo>
                    <a:pt x="57" y="0"/>
                  </a:moveTo>
                  <a:lnTo>
                    <a:pt x="72" y="2"/>
                  </a:lnTo>
                  <a:lnTo>
                    <a:pt x="85" y="7"/>
                  </a:lnTo>
                  <a:lnTo>
                    <a:pt x="98" y="17"/>
                  </a:lnTo>
                  <a:lnTo>
                    <a:pt x="561" y="480"/>
                  </a:lnTo>
                  <a:lnTo>
                    <a:pt x="571" y="493"/>
                  </a:lnTo>
                  <a:lnTo>
                    <a:pt x="576" y="507"/>
                  </a:lnTo>
                  <a:lnTo>
                    <a:pt x="578" y="521"/>
                  </a:lnTo>
                  <a:lnTo>
                    <a:pt x="576" y="536"/>
                  </a:lnTo>
                  <a:lnTo>
                    <a:pt x="571" y="550"/>
                  </a:lnTo>
                  <a:lnTo>
                    <a:pt x="561" y="561"/>
                  </a:lnTo>
                  <a:lnTo>
                    <a:pt x="549" y="571"/>
                  </a:lnTo>
                  <a:lnTo>
                    <a:pt x="535" y="577"/>
                  </a:lnTo>
                  <a:lnTo>
                    <a:pt x="520" y="578"/>
                  </a:lnTo>
                  <a:lnTo>
                    <a:pt x="506" y="577"/>
                  </a:lnTo>
                  <a:lnTo>
                    <a:pt x="492" y="571"/>
                  </a:lnTo>
                  <a:lnTo>
                    <a:pt x="479" y="561"/>
                  </a:lnTo>
                  <a:lnTo>
                    <a:pt x="17" y="99"/>
                  </a:lnTo>
                  <a:lnTo>
                    <a:pt x="7" y="86"/>
                  </a:lnTo>
                  <a:lnTo>
                    <a:pt x="1" y="73"/>
                  </a:lnTo>
                  <a:lnTo>
                    <a:pt x="0" y="58"/>
                  </a:lnTo>
                  <a:lnTo>
                    <a:pt x="1" y="43"/>
                  </a:lnTo>
                  <a:lnTo>
                    <a:pt x="7" y="29"/>
                  </a:lnTo>
                  <a:lnTo>
                    <a:pt x="17" y="17"/>
                  </a:lnTo>
                  <a:lnTo>
                    <a:pt x="28" y="7"/>
                  </a:lnTo>
                  <a:lnTo>
                    <a:pt x="42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115"/>
            <p:cNvSpPr>
              <a:spLocks/>
            </p:cNvSpPr>
            <p:nvPr/>
          </p:nvSpPr>
          <p:spPr bwMode="auto">
            <a:xfrm>
              <a:off x="3592513" y="2972619"/>
              <a:ext cx="41275" cy="20638"/>
            </a:xfrm>
            <a:custGeom>
              <a:avLst/>
              <a:gdLst>
                <a:gd name="T0" fmla="*/ 58 w 232"/>
                <a:gd name="T1" fmla="*/ 0 h 115"/>
                <a:gd name="T2" fmla="*/ 175 w 232"/>
                <a:gd name="T3" fmla="*/ 0 h 115"/>
                <a:gd name="T4" fmla="*/ 193 w 232"/>
                <a:gd name="T5" fmla="*/ 2 h 115"/>
                <a:gd name="T6" fmla="*/ 208 w 232"/>
                <a:gd name="T7" fmla="*/ 10 h 115"/>
                <a:gd name="T8" fmla="*/ 221 w 232"/>
                <a:gd name="T9" fmla="*/ 23 h 115"/>
                <a:gd name="T10" fmla="*/ 229 w 232"/>
                <a:gd name="T11" fmla="*/ 39 h 115"/>
                <a:gd name="T12" fmla="*/ 232 w 232"/>
                <a:gd name="T13" fmla="*/ 57 h 115"/>
                <a:gd name="T14" fmla="*/ 229 w 232"/>
                <a:gd name="T15" fmla="*/ 76 h 115"/>
                <a:gd name="T16" fmla="*/ 221 w 232"/>
                <a:gd name="T17" fmla="*/ 92 h 115"/>
                <a:gd name="T18" fmla="*/ 208 w 232"/>
                <a:gd name="T19" fmla="*/ 104 h 115"/>
                <a:gd name="T20" fmla="*/ 193 w 232"/>
                <a:gd name="T21" fmla="*/ 112 h 115"/>
                <a:gd name="T22" fmla="*/ 175 w 232"/>
                <a:gd name="T23" fmla="*/ 115 h 115"/>
                <a:gd name="T24" fmla="*/ 58 w 232"/>
                <a:gd name="T25" fmla="*/ 115 h 115"/>
                <a:gd name="T26" fmla="*/ 41 w 232"/>
                <a:gd name="T27" fmla="*/ 112 h 115"/>
                <a:gd name="T28" fmla="*/ 25 w 232"/>
                <a:gd name="T29" fmla="*/ 104 h 115"/>
                <a:gd name="T30" fmla="*/ 12 w 232"/>
                <a:gd name="T31" fmla="*/ 92 h 115"/>
                <a:gd name="T32" fmla="*/ 4 w 232"/>
                <a:gd name="T33" fmla="*/ 76 h 115"/>
                <a:gd name="T34" fmla="*/ 0 w 232"/>
                <a:gd name="T35" fmla="*/ 57 h 115"/>
                <a:gd name="T36" fmla="*/ 4 w 232"/>
                <a:gd name="T37" fmla="*/ 39 h 115"/>
                <a:gd name="T38" fmla="*/ 12 w 232"/>
                <a:gd name="T39" fmla="*/ 23 h 115"/>
                <a:gd name="T40" fmla="*/ 25 w 232"/>
                <a:gd name="T41" fmla="*/ 10 h 115"/>
                <a:gd name="T42" fmla="*/ 41 w 232"/>
                <a:gd name="T43" fmla="*/ 2 h 115"/>
                <a:gd name="T44" fmla="*/ 58 w 232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2" h="115">
                  <a:moveTo>
                    <a:pt x="58" y="0"/>
                  </a:moveTo>
                  <a:lnTo>
                    <a:pt x="175" y="0"/>
                  </a:lnTo>
                  <a:lnTo>
                    <a:pt x="193" y="2"/>
                  </a:lnTo>
                  <a:lnTo>
                    <a:pt x="208" y="10"/>
                  </a:lnTo>
                  <a:lnTo>
                    <a:pt x="221" y="23"/>
                  </a:lnTo>
                  <a:lnTo>
                    <a:pt x="229" y="39"/>
                  </a:lnTo>
                  <a:lnTo>
                    <a:pt x="232" y="57"/>
                  </a:lnTo>
                  <a:lnTo>
                    <a:pt x="229" y="76"/>
                  </a:lnTo>
                  <a:lnTo>
                    <a:pt x="221" y="92"/>
                  </a:lnTo>
                  <a:lnTo>
                    <a:pt x="208" y="104"/>
                  </a:lnTo>
                  <a:lnTo>
                    <a:pt x="193" y="112"/>
                  </a:lnTo>
                  <a:lnTo>
                    <a:pt x="175" y="115"/>
                  </a:lnTo>
                  <a:lnTo>
                    <a:pt x="58" y="115"/>
                  </a:lnTo>
                  <a:lnTo>
                    <a:pt x="41" y="112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7"/>
                  </a:lnTo>
                  <a:lnTo>
                    <a:pt x="4" y="39"/>
                  </a:lnTo>
                  <a:lnTo>
                    <a:pt x="12" y="23"/>
                  </a:lnTo>
                  <a:lnTo>
                    <a:pt x="25" y="10"/>
                  </a:lnTo>
                  <a:lnTo>
                    <a:pt x="41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116"/>
            <p:cNvSpPr>
              <a:spLocks/>
            </p:cNvSpPr>
            <p:nvPr/>
          </p:nvSpPr>
          <p:spPr bwMode="auto">
            <a:xfrm>
              <a:off x="3654426" y="2931344"/>
              <a:ext cx="39688" cy="20638"/>
            </a:xfrm>
            <a:custGeom>
              <a:avLst/>
              <a:gdLst>
                <a:gd name="T0" fmla="*/ 58 w 231"/>
                <a:gd name="T1" fmla="*/ 0 h 116"/>
                <a:gd name="T2" fmla="*/ 173 w 231"/>
                <a:gd name="T3" fmla="*/ 0 h 116"/>
                <a:gd name="T4" fmla="*/ 192 w 231"/>
                <a:gd name="T5" fmla="*/ 3 h 116"/>
                <a:gd name="T6" fmla="*/ 208 w 231"/>
                <a:gd name="T7" fmla="*/ 11 h 116"/>
                <a:gd name="T8" fmla="*/ 220 w 231"/>
                <a:gd name="T9" fmla="*/ 24 h 116"/>
                <a:gd name="T10" fmla="*/ 228 w 231"/>
                <a:gd name="T11" fmla="*/ 40 h 116"/>
                <a:gd name="T12" fmla="*/ 231 w 231"/>
                <a:gd name="T13" fmla="*/ 58 h 116"/>
                <a:gd name="T14" fmla="*/ 228 w 231"/>
                <a:gd name="T15" fmla="*/ 76 h 116"/>
                <a:gd name="T16" fmla="*/ 220 w 231"/>
                <a:gd name="T17" fmla="*/ 92 h 116"/>
                <a:gd name="T18" fmla="*/ 208 w 231"/>
                <a:gd name="T19" fmla="*/ 104 h 116"/>
                <a:gd name="T20" fmla="*/ 192 w 231"/>
                <a:gd name="T21" fmla="*/ 113 h 116"/>
                <a:gd name="T22" fmla="*/ 173 w 231"/>
                <a:gd name="T23" fmla="*/ 116 h 116"/>
                <a:gd name="T24" fmla="*/ 58 w 231"/>
                <a:gd name="T25" fmla="*/ 116 h 116"/>
                <a:gd name="T26" fmla="*/ 40 w 231"/>
                <a:gd name="T27" fmla="*/ 113 h 116"/>
                <a:gd name="T28" fmla="*/ 23 w 231"/>
                <a:gd name="T29" fmla="*/ 104 h 116"/>
                <a:gd name="T30" fmla="*/ 11 w 231"/>
                <a:gd name="T31" fmla="*/ 92 h 116"/>
                <a:gd name="T32" fmla="*/ 3 w 231"/>
                <a:gd name="T33" fmla="*/ 76 h 116"/>
                <a:gd name="T34" fmla="*/ 0 w 231"/>
                <a:gd name="T35" fmla="*/ 58 h 116"/>
                <a:gd name="T36" fmla="*/ 3 w 231"/>
                <a:gd name="T37" fmla="*/ 40 h 116"/>
                <a:gd name="T38" fmla="*/ 11 w 231"/>
                <a:gd name="T39" fmla="*/ 24 h 116"/>
                <a:gd name="T40" fmla="*/ 23 w 231"/>
                <a:gd name="T41" fmla="*/ 11 h 116"/>
                <a:gd name="T42" fmla="*/ 40 w 231"/>
                <a:gd name="T43" fmla="*/ 3 h 116"/>
                <a:gd name="T44" fmla="*/ 58 w 231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6">
                  <a:moveTo>
                    <a:pt x="58" y="0"/>
                  </a:moveTo>
                  <a:lnTo>
                    <a:pt x="173" y="0"/>
                  </a:lnTo>
                  <a:lnTo>
                    <a:pt x="192" y="3"/>
                  </a:lnTo>
                  <a:lnTo>
                    <a:pt x="208" y="11"/>
                  </a:lnTo>
                  <a:lnTo>
                    <a:pt x="220" y="24"/>
                  </a:lnTo>
                  <a:lnTo>
                    <a:pt x="228" y="40"/>
                  </a:lnTo>
                  <a:lnTo>
                    <a:pt x="231" y="58"/>
                  </a:lnTo>
                  <a:lnTo>
                    <a:pt x="228" y="76"/>
                  </a:lnTo>
                  <a:lnTo>
                    <a:pt x="220" y="92"/>
                  </a:lnTo>
                  <a:lnTo>
                    <a:pt x="208" y="104"/>
                  </a:lnTo>
                  <a:lnTo>
                    <a:pt x="192" y="113"/>
                  </a:lnTo>
                  <a:lnTo>
                    <a:pt x="173" y="116"/>
                  </a:lnTo>
                  <a:lnTo>
                    <a:pt x="58" y="116"/>
                  </a:lnTo>
                  <a:lnTo>
                    <a:pt x="40" y="113"/>
                  </a:lnTo>
                  <a:lnTo>
                    <a:pt x="23" y="104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3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117"/>
            <p:cNvSpPr>
              <a:spLocks/>
            </p:cNvSpPr>
            <p:nvPr/>
          </p:nvSpPr>
          <p:spPr bwMode="auto">
            <a:xfrm>
              <a:off x="3654426" y="2972619"/>
              <a:ext cx="39688" cy="20638"/>
            </a:xfrm>
            <a:custGeom>
              <a:avLst/>
              <a:gdLst>
                <a:gd name="T0" fmla="*/ 58 w 231"/>
                <a:gd name="T1" fmla="*/ 0 h 115"/>
                <a:gd name="T2" fmla="*/ 173 w 231"/>
                <a:gd name="T3" fmla="*/ 0 h 115"/>
                <a:gd name="T4" fmla="*/ 192 w 231"/>
                <a:gd name="T5" fmla="*/ 2 h 115"/>
                <a:gd name="T6" fmla="*/ 208 w 231"/>
                <a:gd name="T7" fmla="*/ 10 h 115"/>
                <a:gd name="T8" fmla="*/ 220 w 231"/>
                <a:gd name="T9" fmla="*/ 23 h 115"/>
                <a:gd name="T10" fmla="*/ 228 w 231"/>
                <a:gd name="T11" fmla="*/ 39 h 115"/>
                <a:gd name="T12" fmla="*/ 231 w 231"/>
                <a:gd name="T13" fmla="*/ 57 h 115"/>
                <a:gd name="T14" fmla="*/ 228 w 231"/>
                <a:gd name="T15" fmla="*/ 76 h 115"/>
                <a:gd name="T16" fmla="*/ 220 w 231"/>
                <a:gd name="T17" fmla="*/ 92 h 115"/>
                <a:gd name="T18" fmla="*/ 208 w 231"/>
                <a:gd name="T19" fmla="*/ 104 h 115"/>
                <a:gd name="T20" fmla="*/ 192 w 231"/>
                <a:gd name="T21" fmla="*/ 112 h 115"/>
                <a:gd name="T22" fmla="*/ 173 w 231"/>
                <a:gd name="T23" fmla="*/ 115 h 115"/>
                <a:gd name="T24" fmla="*/ 58 w 231"/>
                <a:gd name="T25" fmla="*/ 115 h 115"/>
                <a:gd name="T26" fmla="*/ 40 w 231"/>
                <a:gd name="T27" fmla="*/ 112 h 115"/>
                <a:gd name="T28" fmla="*/ 23 w 231"/>
                <a:gd name="T29" fmla="*/ 104 h 115"/>
                <a:gd name="T30" fmla="*/ 11 w 231"/>
                <a:gd name="T31" fmla="*/ 92 h 115"/>
                <a:gd name="T32" fmla="*/ 3 w 231"/>
                <a:gd name="T33" fmla="*/ 76 h 115"/>
                <a:gd name="T34" fmla="*/ 0 w 231"/>
                <a:gd name="T35" fmla="*/ 57 h 115"/>
                <a:gd name="T36" fmla="*/ 3 w 231"/>
                <a:gd name="T37" fmla="*/ 39 h 115"/>
                <a:gd name="T38" fmla="*/ 11 w 231"/>
                <a:gd name="T39" fmla="*/ 23 h 115"/>
                <a:gd name="T40" fmla="*/ 23 w 231"/>
                <a:gd name="T41" fmla="*/ 10 h 115"/>
                <a:gd name="T42" fmla="*/ 40 w 231"/>
                <a:gd name="T43" fmla="*/ 2 h 115"/>
                <a:gd name="T44" fmla="*/ 58 w 231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5">
                  <a:moveTo>
                    <a:pt x="58" y="0"/>
                  </a:moveTo>
                  <a:lnTo>
                    <a:pt x="173" y="0"/>
                  </a:lnTo>
                  <a:lnTo>
                    <a:pt x="192" y="2"/>
                  </a:lnTo>
                  <a:lnTo>
                    <a:pt x="208" y="10"/>
                  </a:lnTo>
                  <a:lnTo>
                    <a:pt x="220" y="23"/>
                  </a:lnTo>
                  <a:lnTo>
                    <a:pt x="228" y="39"/>
                  </a:lnTo>
                  <a:lnTo>
                    <a:pt x="231" y="57"/>
                  </a:lnTo>
                  <a:lnTo>
                    <a:pt x="228" y="76"/>
                  </a:lnTo>
                  <a:lnTo>
                    <a:pt x="220" y="92"/>
                  </a:lnTo>
                  <a:lnTo>
                    <a:pt x="208" y="104"/>
                  </a:lnTo>
                  <a:lnTo>
                    <a:pt x="192" y="112"/>
                  </a:lnTo>
                  <a:lnTo>
                    <a:pt x="173" y="115"/>
                  </a:lnTo>
                  <a:lnTo>
                    <a:pt x="58" y="115"/>
                  </a:lnTo>
                  <a:lnTo>
                    <a:pt x="40" y="112"/>
                  </a:lnTo>
                  <a:lnTo>
                    <a:pt x="23" y="104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3" y="10"/>
                  </a:lnTo>
                  <a:lnTo>
                    <a:pt x="40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118"/>
            <p:cNvSpPr>
              <a:spLocks/>
            </p:cNvSpPr>
            <p:nvPr/>
          </p:nvSpPr>
          <p:spPr bwMode="auto">
            <a:xfrm>
              <a:off x="3592513" y="2931344"/>
              <a:ext cx="41275" cy="20638"/>
            </a:xfrm>
            <a:custGeom>
              <a:avLst/>
              <a:gdLst>
                <a:gd name="T0" fmla="*/ 58 w 232"/>
                <a:gd name="T1" fmla="*/ 0 h 116"/>
                <a:gd name="T2" fmla="*/ 175 w 232"/>
                <a:gd name="T3" fmla="*/ 0 h 116"/>
                <a:gd name="T4" fmla="*/ 193 w 232"/>
                <a:gd name="T5" fmla="*/ 3 h 116"/>
                <a:gd name="T6" fmla="*/ 208 w 232"/>
                <a:gd name="T7" fmla="*/ 11 h 116"/>
                <a:gd name="T8" fmla="*/ 221 w 232"/>
                <a:gd name="T9" fmla="*/ 24 h 116"/>
                <a:gd name="T10" fmla="*/ 229 w 232"/>
                <a:gd name="T11" fmla="*/ 40 h 116"/>
                <a:gd name="T12" fmla="*/ 232 w 232"/>
                <a:gd name="T13" fmla="*/ 58 h 116"/>
                <a:gd name="T14" fmla="*/ 229 w 232"/>
                <a:gd name="T15" fmla="*/ 76 h 116"/>
                <a:gd name="T16" fmla="*/ 221 w 232"/>
                <a:gd name="T17" fmla="*/ 92 h 116"/>
                <a:gd name="T18" fmla="*/ 208 w 232"/>
                <a:gd name="T19" fmla="*/ 104 h 116"/>
                <a:gd name="T20" fmla="*/ 193 w 232"/>
                <a:gd name="T21" fmla="*/ 113 h 116"/>
                <a:gd name="T22" fmla="*/ 175 w 232"/>
                <a:gd name="T23" fmla="*/ 116 h 116"/>
                <a:gd name="T24" fmla="*/ 58 w 232"/>
                <a:gd name="T25" fmla="*/ 116 h 116"/>
                <a:gd name="T26" fmla="*/ 41 w 232"/>
                <a:gd name="T27" fmla="*/ 113 h 116"/>
                <a:gd name="T28" fmla="*/ 25 w 232"/>
                <a:gd name="T29" fmla="*/ 104 h 116"/>
                <a:gd name="T30" fmla="*/ 12 w 232"/>
                <a:gd name="T31" fmla="*/ 92 h 116"/>
                <a:gd name="T32" fmla="*/ 4 w 232"/>
                <a:gd name="T33" fmla="*/ 76 h 116"/>
                <a:gd name="T34" fmla="*/ 0 w 232"/>
                <a:gd name="T35" fmla="*/ 58 h 116"/>
                <a:gd name="T36" fmla="*/ 4 w 232"/>
                <a:gd name="T37" fmla="*/ 40 h 116"/>
                <a:gd name="T38" fmla="*/ 12 w 232"/>
                <a:gd name="T39" fmla="*/ 24 h 116"/>
                <a:gd name="T40" fmla="*/ 25 w 232"/>
                <a:gd name="T41" fmla="*/ 11 h 116"/>
                <a:gd name="T42" fmla="*/ 41 w 232"/>
                <a:gd name="T43" fmla="*/ 3 h 116"/>
                <a:gd name="T44" fmla="*/ 58 w 232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2" h="116">
                  <a:moveTo>
                    <a:pt x="58" y="0"/>
                  </a:moveTo>
                  <a:lnTo>
                    <a:pt x="175" y="0"/>
                  </a:lnTo>
                  <a:lnTo>
                    <a:pt x="193" y="3"/>
                  </a:lnTo>
                  <a:lnTo>
                    <a:pt x="208" y="11"/>
                  </a:lnTo>
                  <a:lnTo>
                    <a:pt x="221" y="24"/>
                  </a:lnTo>
                  <a:lnTo>
                    <a:pt x="229" y="40"/>
                  </a:lnTo>
                  <a:lnTo>
                    <a:pt x="232" y="58"/>
                  </a:lnTo>
                  <a:lnTo>
                    <a:pt x="229" y="76"/>
                  </a:lnTo>
                  <a:lnTo>
                    <a:pt x="221" y="92"/>
                  </a:lnTo>
                  <a:lnTo>
                    <a:pt x="208" y="104"/>
                  </a:lnTo>
                  <a:lnTo>
                    <a:pt x="193" y="113"/>
                  </a:lnTo>
                  <a:lnTo>
                    <a:pt x="175" y="116"/>
                  </a:lnTo>
                  <a:lnTo>
                    <a:pt x="58" y="116"/>
                  </a:lnTo>
                  <a:lnTo>
                    <a:pt x="41" y="113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119"/>
            <p:cNvSpPr>
              <a:spLocks/>
            </p:cNvSpPr>
            <p:nvPr/>
          </p:nvSpPr>
          <p:spPr bwMode="auto">
            <a:xfrm>
              <a:off x="3838576" y="2931344"/>
              <a:ext cx="39688" cy="20638"/>
            </a:xfrm>
            <a:custGeom>
              <a:avLst/>
              <a:gdLst>
                <a:gd name="T0" fmla="*/ 57 w 231"/>
                <a:gd name="T1" fmla="*/ 0 h 116"/>
                <a:gd name="T2" fmla="*/ 173 w 231"/>
                <a:gd name="T3" fmla="*/ 0 h 116"/>
                <a:gd name="T4" fmla="*/ 191 w 231"/>
                <a:gd name="T5" fmla="*/ 3 h 116"/>
                <a:gd name="T6" fmla="*/ 206 w 231"/>
                <a:gd name="T7" fmla="*/ 11 h 116"/>
                <a:gd name="T8" fmla="*/ 219 w 231"/>
                <a:gd name="T9" fmla="*/ 24 h 116"/>
                <a:gd name="T10" fmla="*/ 228 w 231"/>
                <a:gd name="T11" fmla="*/ 40 h 116"/>
                <a:gd name="T12" fmla="*/ 231 w 231"/>
                <a:gd name="T13" fmla="*/ 58 h 116"/>
                <a:gd name="T14" fmla="*/ 228 w 231"/>
                <a:gd name="T15" fmla="*/ 76 h 116"/>
                <a:gd name="T16" fmla="*/ 219 w 231"/>
                <a:gd name="T17" fmla="*/ 92 h 116"/>
                <a:gd name="T18" fmla="*/ 206 w 231"/>
                <a:gd name="T19" fmla="*/ 104 h 116"/>
                <a:gd name="T20" fmla="*/ 191 w 231"/>
                <a:gd name="T21" fmla="*/ 113 h 116"/>
                <a:gd name="T22" fmla="*/ 173 w 231"/>
                <a:gd name="T23" fmla="*/ 116 h 116"/>
                <a:gd name="T24" fmla="*/ 57 w 231"/>
                <a:gd name="T25" fmla="*/ 116 h 116"/>
                <a:gd name="T26" fmla="*/ 39 w 231"/>
                <a:gd name="T27" fmla="*/ 113 h 116"/>
                <a:gd name="T28" fmla="*/ 23 w 231"/>
                <a:gd name="T29" fmla="*/ 104 h 116"/>
                <a:gd name="T30" fmla="*/ 10 w 231"/>
                <a:gd name="T31" fmla="*/ 92 h 116"/>
                <a:gd name="T32" fmla="*/ 2 w 231"/>
                <a:gd name="T33" fmla="*/ 76 h 116"/>
                <a:gd name="T34" fmla="*/ 0 w 231"/>
                <a:gd name="T35" fmla="*/ 58 h 116"/>
                <a:gd name="T36" fmla="*/ 2 w 231"/>
                <a:gd name="T37" fmla="*/ 40 h 116"/>
                <a:gd name="T38" fmla="*/ 10 w 231"/>
                <a:gd name="T39" fmla="*/ 24 h 116"/>
                <a:gd name="T40" fmla="*/ 23 w 231"/>
                <a:gd name="T41" fmla="*/ 11 h 116"/>
                <a:gd name="T42" fmla="*/ 39 w 231"/>
                <a:gd name="T43" fmla="*/ 3 h 116"/>
                <a:gd name="T44" fmla="*/ 57 w 231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6">
                  <a:moveTo>
                    <a:pt x="57" y="0"/>
                  </a:moveTo>
                  <a:lnTo>
                    <a:pt x="173" y="0"/>
                  </a:lnTo>
                  <a:lnTo>
                    <a:pt x="191" y="3"/>
                  </a:lnTo>
                  <a:lnTo>
                    <a:pt x="206" y="11"/>
                  </a:lnTo>
                  <a:lnTo>
                    <a:pt x="219" y="24"/>
                  </a:lnTo>
                  <a:lnTo>
                    <a:pt x="228" y="40"/>
                  </a:lnTo>
                  <a:lnTo>
                    <a:pt x="231" y="58"/>
                  </a:lnTo>
                  <a:lnTo>
                    <a:pt x="228" y="76"/>
                  </a:lnTo>
                  <a:lnTo>
                    <a:pt x="219" y="92"/>
                  </a:lnTo>
                  <a:lnTo>
                    <a:pt x="206" y="104"/>
                  </a:lnTo>
                  <a:lnTo>
                    <a:pt x="191" y="113"/>
                  </a:lnTo>
                  <a:lnTo>
                    <a:pt x="173" y="116"/>
                  </a:lnTo>
                  <a:lnTo>
                    <a:pt x="57" y="116"/>
                  </a:lnTo>
                  <a:lnTo>
                    <a:pt x="39" y="113"/>
                  </a:lnTo>
                  <a:lnTo>
                    <a:pt x="23" y="104"/>
                  </a:lnTo>
                  <a:lnTo>
                    <a:pt x="10" y="92"/>
                  </a:lnTo>
                  <a:lnTo>
                    <a:pt x="2" y="76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10" y="24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120"/>
            <p:cNvSpPr>
              <a:spLocks/>
            </p:cNvSpPr>
            <p:nvPr/>
          </p:nvSpPr>
          <p:spPr bwMode="auto">
            <a:xfrm>
              <a:off x="3776663" y="2972619"/>
              <a:ext cx="41275" cy="20638"/>
            </a:xfrm>
            <a:custGeom>
              <a:avLst/>
              <a:gdLst>
                <a:gd name="T0" fmla="*/ 58 w 231"/>
                <a:gd name="T1" fmla="*/ 0 h 115"/>
                <a:gd name="T2" fmla="*/ 173 w 231"/>
                <a:gd name="T3" fmla="*/ 0 h 115"/>
                <a:gd name="T4" fmla="*/ 192 w 231"/>
                <a:gd name="T5" fmla="*/ 2 h 115"/>
                <a:gd name="T6" fmla="*/ 208 w 231"/>
                <a:gd name="T7" fmla="*/ 10 h 115"/>
                <a:gd name="T8" fmla="*/ 220 w 231"/>
                <a:gd name="T9" fmla="*/ 23 h 115"/>
                <a:gd name="T10" fmla="*/ 228 w 231"/>
                <a:gd name="T11" fmla="*/ 39 h 115"/>
                <a:gd name="T12" fmla="*/ 231 w 231"/>
                <a:gd name="T13" fmla="*/ 57 h 115"/>
                <a:gd name="T14" fmla="*/ 228 w 231"/>
                <a:gd name="T15" fmla="*/ 76 h 115"/>
                <a:gd name="T16" fmla="*/ 220 w 231"/>
                <a:gd name="T17" fmla="*/ 92 h 115"/>
                <a:gd name="T18" fmla="*/ 208 w 231"/>
                <a:gd name="T19" fmla="*/ 104 h 115"/>
                <a:gd name="T20" fmla="*/ 192 w 231"/>
                <a:gd name="T21" fmla="*/ 112 h 115"/>
                <a:gd name="T22" fmla="*/ 173 w 231"/>
                <a:gd name="T23" fmla="*/ 115 h 115"/>
                <a:gd name="T24" fmla="*/ 58 w 231"/>
                <a:gd name="T25" fmla="*/ 115 h 115"/>
                <a:gd name="T26" fmla="*/ 39 w 231"/>
                <a:gd name="T27" fmla="*/ 112 h 115"/>
                <a:gd name="T28" fmla="*/ 24 w 231"/>
                <a:gd name="T29" fmla="*/ 104 h 115"/>
                <a:gd name="T30" fmla="*/ 11 w 231"/>
                <a:gd name="T31" fmla="*/ 92 h 115"/>
                <a:gd name="T32" fmla="*/ 3 w 231"/>
                <a:gd name="T33" fmla="*/ 76 h 115"/>
                <a:gd name="T34" fmla="*/ 0 w 231"/>
                <a:gd name="T35" fmla="*/ 57 h 115"/>
                <a:gd name="T36" fmla="*/ 3 w 231"/>
                <a:gd name="T37" fmla="*/ 39 h 115"/>
                <a:gd name="T38" fmla="*/ 11 w 231"/>
                <a:gd name="T39" fmla="*/ 23 h 115"/>
                <a:gd name="T40" fmla="*/ 24 w 231"/>
                <a:gd name="T41" fmla="*/ 10 h 115"/>
                <a:gd name="T42" fmla="*/ 39 w 231"/>
                <a:gd name="T43" fmla="*/ 2 h 115"/>
                <a:gd name="T44" fmla="*/ 58 w 231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5">
                  <a:moveTo>
                    <a:pt x="58" y="0"/>
                  </a:moveTo>
                  <a:lnTo>
                    <a:pt x="173" y="0"/>
                  </a:lnTo>
                  <a:lnTo>
                    <a:pt x="192" y="2"/>
                  </a:lnTo>
                  <a:lnTo>
                    <a:pt x="208" y="10"/>
                  </a:lnTo>
                  <a:lnTo>
                    <a:pt x="220" y="23"/>
                  </a:lnTo>
                  <a:lnTo>
                    <a:pt x="228" y="39"/>
                  </a:lnTo>
                  <a:lnTo>
                    <a:pt x="231" y="57"/>
                  </a:lnTo>
                  <a:lnTo>
                    <a:pt x="228" y="76"/>
                  </a:lnTo>
                  <a:lnTo>
                    <a:pt x="220" y="92"/>
                  </a:lnTo>
                  <a:lnTo>
                    <a:pt x="208" y="104"/>
                  </a:lnTo>
                  <a:lnTo>
                    <a:pt x="192" y="112"/>
                  </a:lnTo>
                  <a:lnTo>
                    <a:pt x="173" y="115"/>
                  </a:lnTo>
                  <a:lnTo>
                    <a:pt x="58" y="115"/>
                  </a:lnTo>
                  <a:lnTo>
                    <a:pt x="39" y="112"/>
                  </a:lnTo>
                  <a:lnTo>
                    <a:pt x="24" y="104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7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4" y="10"/>
                  </a:lnTo>
                  <a:lnTo>
                    <a:pt x="39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121"/>
            <p:cNvSpPr>
              <a:spLocks noEditPoints="1"/>
            </p:cNvSpPr>
            <p:nvPr/>
          </p:nvSpPr>
          <p:spPr bwMode="auto">
            <a:xfrm>
              <a:off x="3714751" y="3013894"/>
              <a:ext cx="163513" cy="60325"/>
            </a:xfrm>
            <a:custGeom>
              <a:avLst/>
              <a:gdLst>
                <a:gd name="T0" fmla="*/ 116 w 926"/>
                <a:gd name="T1" fmla="*/ 115 h 347"/>
                <a:gd name="T2" fmla="*/ 116 w 926"/>
                <a:gd name="T3" fmla="*/ 231 h 347"/>
                <a:gd name="T4" fmla="*/ 810 w 926"/>
                <a:gd name="T5" fmla="*/ 231 h 347"/>
                <a:gd name="T6" fmla="*/ 810 w 926"/>
                <a:gd name="T7" fmla="*/ 115 h 347"/>
                <a:gd name="T8" fmla="*/ 116 w 926"/>
                <a:gd name="T9" fmla="*/ 115 h 347"/>
                <a:gd name="T10" fmla="*/ 58 w 926"/>
                <a:gd name="T11" fmla="*/ 0 h 347"/>
                <a:gd name="T12" fmla="*/ 868 w 926"/>
                <a:gd name="T13" fmla="*/ 0 h 347"/>
                <a:gd name="T14" fmla="*/ 886 w 926"/>
                <a:gd name="T15" fmla="*/ 3 h 347"/>
                <a:gd name="T16" fmla="*/ 901 w 926"/>
                <a:gd name="T17" fmla="*/ 11 h 347"/>
                <a:gd name="T18" fmla="*/ 914 w 926"/>
                <a:gd name="T19" fmla="*/ 23 h 347"/>
                <a:gd name="T20" fmla="*/ 923 w 926"/>
                <a:gd name="T21" fmla="*/ 39 h 347"/>
                <a:gd name="T22" fmla="*/ 926 w 926"/>
                <a:gd name="T23" fmla="*/ 58 h 347"/>
                <a:gd name="T24" fmla="*/ 926 w 926"/>
                <a:gd name="T25" fmla="*/ 289 h 347"/>
                <a:gd name="T26" fmla="*/ 923 w 926"/>
                <a:gd name="T27" fmla="*/ 307 h 347"/>
                <a:gd name="T28" fmla="*/ 914 w 926"/>
                <a:gd name="T29" fmla="*/ 323 h 347"/>
                <a:gd name="T30" fmla="*/ 901 w 926"/>
                <a:gd name="T31" fmla="*/ 336 h 347"/>
                <a:gd name="T32" fmla="*/ 886 w 926"/>
                <a:gd name="T33" fmla="*/ 344 h 347"/>
                <a:gd name="T34" fmla="*/ 868 w 926"/>
                <a:gd name="T35" fmla="*/ 347 h 347"/>
                <a:gd name="T36" fmla="*/ 58 w 926"/>
                <a:gd name="T37" fmla="*/ 347 h 347"/>
                <a:gd name="T38" fmla="*/ 39 w 926"/>
                <a:gd name="T39" fmla="*/ 344 h 347"/>
                <a:gd name="T40" fmla="*/ 23 w 926"/>
                <a:gd name="T41" fmla="*/ 336 h 347"/>
                <a:gd name="T42" fmla="*/ 11 w 926"/>
                <a:gd name="T43" fmla="*/ 323 h 347"/>
                <a:gd name="T44" fmla="*/ 3 w 926"/>
                <a:gd name="T45" fmla="*/ 307 h 347"/>
                <a:gd name="T46" fmla="*/ 0 w 926"/>
                <a:gd name="T47" fmla="*/ 289 h 347"/>
                <a:gd name="T48" fmla="*/ 0 w 926"/>
                <a:gd name="T49" fmla="*/ 58 h 347"/>
                <a:gd name="T50" fmla="*/ 3 w 926"/>
                <a:gd name="T51" fmla="*/ 39 h 347"/>
                <a:gd name="T52" fmla="*/ 11 w 926"/>
                <a:gd name="T53" fmla="*/ 23 h 347"/>
                <a:gd name="T54" fmla="*/ 23 w 926"/>
                <a:gd name="T55" fmla="*/ 11 h 347"/>
                <a:gd name="T56" fmla="*/ 39 w 926"/>
                <a:gd name="T57" fmla="*/ 3 h 347"/>
                <a:gd name="T58" fmla="*/ 58 w 926"/>
                <a:gd name="T5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26" h="347">
                  <a:moveTo>
                    <a:pt x="116" y="115"/>
                  </a:moveTo>
                  <a:lnTo>
                    <a:pt x="116" y="231"/>
                  </a:lnTo>
                  <a:lnTo>
                    <a:pt x="810" y="231"/>
                  </a:lnTo>
                  <a:lnTo>
                    <a:pt x="810" y="115"/>
                  </a:lnTo>
                  <a:lnTo>
                    <a:pt x="116" y="115"/>
                  </a:lnTo>
                  <a:close/>
                  <a:moveTo>
                    <a:pt x="58" y="0"/>
                  </a:moveTo>
                  <a:lnTo>
                    <a:pt x="868" y="0"/>
                  </a:lnTo>
                  <a:lnTo>
                    <a:pt x="886" y="3"/>
                  </a:lnTo>
                  <a:lnTo>
                    <a:pt x="901" y="11"/>
                  </a:lnTo>
                  <a:lnTo>
                    <a:pt x="914" y="23"/>
                  </a:lnTo>
                  <a:lnTo>
                    <a:pt x="923" y="39"/>
                  </a:lnTo>
                  <a:lnTo>
                    <a:pt x="926" y="58"/>
                  </a:lnTo>
                  <a:lnTo>
                    <a:pt x="926" y="289"/>
                  </a:lnTo>
                  <a:lnTo>
                    <a:pt x="923" y="307"/>
                  </a:lnTo>
                  <a:lnTo>
                    <a:pt x="914" y="323"/>
                  </a:lnTo>
                  <a:lnTo>
                    <a:pt x="901" y="336"/>
                  </a:lnTo>
                  <a:lnTo>
                    <a:pt x="886" y="344"/>
                  </a:lnTo>
                  <a:lnTo>
                    <a:pt x="868" y="347"/>
                  </a:lnTo>
                  <a:lnTo>
                    <a:pt x="58" y="347"/>
                  </a:lnTo>
                  <a:lnTo>
                    <a:pt x="39" y="344"/>
                  </a:lnTo>
                  <a:lnTo>
                    <a:pt x="23" y="336"/>
                  </a:lnTo>
                  <a:lnTo>
                    <a:pt x="11" y="323"/>
                  </a:lnTo>
                  <a:lnTo>
                    <a:pt x="3" y="307"/>
                  </a:lnTo>
                  <a:lnTo>
                    <a:pt x="0" y="289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1" y="23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122"/>
            <p:cNvSpPr>
              <a:spLocks/>
            </p:cNvSpPr>
            <p:nvPr/>
          </p:nvSpPr>
          <p:spPr bwMode="auto">
            <a:xfrm>
              <a:off x="3714751" y="2931344"/>
              <a:ext cx="41275" cy="20638"/>
            </a:xfrm>
            <a:custGeom>
              <a:avLst/>
              <a:gdLst>
                <a:gd name="T0" fmla="*/ 58 w 231"/>
                <a:gd name="T1" fmla="*/ 0 h 116"/>
                <a:gd name="T2" fmla="*/ 173 w 231"/>
                <a:gd name="T3" fmla="*/ 0 h 116"/>
                <a:gd name="T4" fmla="*/ 192 w 231"/>
                <a:gd name="T5" fmla="*/ 3 h 116"/>
                <a:gd name="T6" fmla="*/ 208 w 231"/>
                <a:gd name="T7" fmla="*/ 11 h 116"/>
                <a:gd name="T8" fmla="*/ 221 w 231"/>
                <a:gd name="T9" fmla="*/ 24 h 116"/>
                <a:gd name="T10" fmla="*/ 228 w 231"/>
                <a:gd name="T11" fmla="*/ 40 h 116"/>
                <a:gd name="T12" fmla="*/ 231 w 231"/>
                <a:gd name="T13" fmla="*/ 58 h 116"/>
                <a:gd name="T14" fmla="*/ 228 w 231"/>
                <a:gd name="T15" fmla="*/ 76 h 116"/>
                <a:gd name="T16" fmla="*/ 221 w 231"/>
                <a:gd name="T17" fmla="*/ 92 h 116"/>
                <a:gd name="T18" fmla="*/ 208 w 231"/>
                <a:gd name="T19" fmla="*/ 104 h 116"/>
                <a:gd name="T20" fmla="*/ 192 w 231"/>
                <a:gd name="T21" fmla="*/ 113 h 116"/>
                <a:gd name="T22" fmla="*/ 173 w 231"/>
                <a:gd name="T23" fmla="*/ 116 h 116"/>
                <a:gd name="T24" fmla="*/ 58 w 231"/>
                <a:gd name="T25" fmla="*/ 116 h 116"/>
                <a:gd name="T26" fmla="*/ 39 w 231"/>
                <a:gd name="T27" fmla="*/ 113 h 116"/>
                <a:gd name="T28" fmla="*/ 23 w 231"/>
                <a:gd name="T29" fmla="*/ 104 h 116"/>
                <a:gd name="T30" fmla="*/ 11 w 231"/>
                <a:gd name="T31" fmla="*/ 92 h 116"/>
                <a:gd name="T32" fmla="*/ 3 w 231"/>
                <a:gd name="T33" fmla="*/ 76 h 116"/>
                <a:gd name="T34" fmla="*/ 0 w 231"/>
                <a:gd name="T35" fmla="*/ 58 h 116"/>
                <a:gd name="T36" fmla="*/ 3 w 231"/>
                <a:gd name="T37" fmla="*/ 40 h 116"/>
                <a:gd name="T38" fmla="*/ 11 w 231"/>
                <a:gd name="T39" fmla="*/ 24 h 116"/>
                <a:gd name="T40" fmla="*/ 23 w 231"/>
                <a:gd name="T41" fmla="*/ 11 h 116"/>
                <a:gd name="T42" fmla="*/ 39 w 231"/>
                <a:gd name="T43" fmla="*/ 3 h 116"/>
                <a:gd name="T44" fmla="*/ 58 w 231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6">
                  <a:moveTo>
                    <a:pt x="58" y="0"/>
                  </a:moveTo>
                  <a:lnTo>
                    <a:pt x="173" y="0"/>
                  </a:lnTo>
                  <a:lnTo>
                    <a:pt x="192" y="3"/>
                  </a:lnTo>
                  <a:lnTo>
                    <a:pt x="208" y="11"/>
                  </a:lnTo>
                  <a:lnTo>
                    <a:pt x="221" y="24"/>
                  </a:lnTo>
                  <a:lnTo>
                    <a:pt x="228" y="40"/>
                  </a:lnTo>
                  <a:lnTo>
                    <a:pt x="231" y="58"/>
                  </a:lnTo>
                  <a:lnTo>
                    <a:pt x="228" y="76"/>
                  </a:lnTo>
                  <a:lnTo>
                    <a:pt x="221" y="92"/>
                  </a:lnTo>
                  <a:lnTo>
                    <a:pt x="208" y="104"/>
                  </a:lnTo>
                  <a:lnTo>
                    <a:pt x="192" y="113"/>
                  </a:lnTo>
                  <a:lnTo>
                    <a:pt x="173" y="116"/>
                  </a:lnTo>
                  <a:lnTo>
                    <a:pt x="58" y="116"/>
                  </a:lnTo>
                  <a:lnTo>
                    <a:pt x="39" y="113"/>
                  </a:lnTo>
                  <a:lnTo>
                    <a:pt x="23" y="104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3" y="11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123"/>
            <p:cNvSpPr>
              <a:spLocks/>
            </p:cNvSpPr>
            <p:nvPr/>
          </p:nvSpPr>
          <p:spPr bwMode="auto">
            <a:xfrm>
              <a:off x="3838576" y="2972619"/>
              <a:ext cx="39688" cy="20638"/>
            </a:xfrm>
            <a:custGeom>
              <a:avLst/>
              <a:gdLst>
                <a:gd name="T0" fmla="*/ 57 w 231"/>
                <a:gd name="T1" fmla="*/ 0 h 115"/>
                <a:gd name="T2" fmla="*/ 173 w 231"/>
                <a:gd name="T3" fmla="*/ 0 h 115"/>
                <a:gd name="T4" fmla="*/ 191 w 231"/>
                <a:gd name="T5" fmla="*/ 2 h 115"/>
                <a:gd name="T6" fmla="*/ 206 w 231"/>
                <a:gd name="T7" fmla="*/ 10 h 115"/>
                <a:gd name="T8" fmla="*/ 219 w 231"/>
                <a:gd name="T9" fmla="*/ 23 h 115"/>
                <a:gd name="T10" fmla="*/ 228 w 231"/>
                <a:gd name="T11" fmla="*/ 39 h 115"/>
                <a:gd name="T12" fmla="*/ 231 w 231"/>
                <a:gd name="T13" fmla="*/ 57 h 115"/>
                <a:gd name="T14" fmla="*/ 228 w 231"/>
                <a:gd name="T15" fmla="*/ 76 h 115"/>
                <a:gd name="T16" fmla="*/ 219 w 231"/>
                <a:gd name="T17" fmla="*/ 92 h 115"/>
                <a:gd name="T18" fmla="*/ 206 w 231"/>
                <a:gd name="T19" fmla="*/ 104 h 115"/>
                <a:gd name="T20" fmla="*/ 191 w 231"/>
                <a:gd name="T21" fmla="*/ 112 h 115"/>
                <a:gd name="T22" fmla="*/ 173 w 231"/>
                <a:gd name="T23" fmla="*/ 115 h 115"/>
                <a:gd name="T24" fmla="*/ 57 w 231"/>
                <a:gd name="T25" fmla="*/ 115 h 115"/>
                <a:gd name="T26" fmla="*/ 39 w 231"/>
                <a:gd name="T27" fmla="*/ 112 h 115"/>
                <a:gd name="T28" fmla="*/ 23 w 231"/>
                <a:gd name="T29" fmla="*/ 104 h 115"/>
                <a:gd name="T30" fmla="*/ 10 w 231"/>
                <a:gd name="T31" fmla="*/ 92 h 115"/>
                <a:gd name="T32" fmla="*/ 2 w 231"/>
                <a:gd name="T33" fmla="*/ 76 h 115"/>
                <a:gd name="T34" fmla="*/ 0 w 231"/>
                <a:gd name="T35" fmla="*/ 57 h 115"/>
                <a:gd name="T36" fmla="*/ 2 w 231"/>
                <a:gd name="T37" fmla="*/ 39 h 115"/>
                <a:gd name="T38" fmla="*/ 10 w 231"/>
                <a:gd name="T39" fmla="*/ 23 h 115"/>
                <a:gd name="T40" fmla="*/ 23 w 231"/>
                <a:gd name="T41" fmla="*/ 10 h 115"/>
                <a:gd name="T42" fmla="*/ 39 w 231"/>
                <a:gd name="T43" fmla="*/ 2 h 115"/>
                <a:gd name="T44" fmla="*/ 57 w 231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5">
                  <a:moveTo>
                    <a:pt x="57" y="0"/>
                  </a:moveTo>
                  <a:lnTo>
                    <a:pt x="173" y="0"/>
                  </a:lnTo>
                  <a:lnTo>
                    <a:pt x="191" y="2"/>
                  </a:lnTo>
                  <a:lnTo>
                    <a:pt x="206" y="10"/>
                  </a:lnTo>
                  <a:lnTo>
                    <a:pt x="219" y="23"/>
                  </a:lnTo>
                  <a:lnTo>
                    <a:pt x="228" y="39"/>
                  </a:lnTo>
                  <a:lnTo>
                    <a:pt x="231" y="57"/>
                  </a:lnTo>
                  <a:lnTo>
                    <a:pt x="228" y="76"/>
                  </a:lnTo>
                  <a:lnTo>
                    <a:pt x="219" y="92"/>
                  </a:lnTo>
                  <a:lnTo>
                    <a:pt x="206" y="104"/>
                  </a:lnTo>
                  <a:lnTo>
                    <a:pt x="191" y="112"/>
                  </a:lnTo>
                  <a:lnTo>
                    <a:pt x="173" y="115"/>
                  </a:lnTo>
                  <a:lnTo>
                    <a:pt x="57" y="115"/>
                  </a:lnTo>
                  <a:lnTo>
                    <a:pt x="39" y="112"/>
                  </a:lnTo>
                  <a:lnTo>
                    <a:pt x="23" y="104"/>
                  </a:lnTo>
                  <a:lnTo>
                    <a:pt x="10" y="92"/>
                  </a:lnTo>
                  <a:lnTo>
                    <a:pt x="2" y="76"/>
                  </a:lnTo>
                  <a:lnTo>
                    <a:pt x="0" y="57"/>
                  </a:lnTo>
                  <a:lnTo>
                    <a:pt x="2" y="39"/>
                  </a:lnTo>
                  <a:lnTo>
                    <a:pt x="10" y="23"/>
                  </a:lnTo>
                  <a:lnTo>
                    <a:pt x="23" y="10"/>
                  </a:lnTo>
                  <a:lnTo>
                    <a:pt x="39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124"/>
            <p:cNvSpPr>
              <a:spLocks/>
            </p:cNvSpPr>
            <p:nvPr/>
          </p:nvSpPr>
          <p:spPr bwMode="auto">
            <a:xfrm>
              <a:off x="3776663" y="2931344"/>
              <a:ext cx="41275" cy="20638"/>
            </a:xfrm>
            <a:custGeom>
              <a:avLst/>
              <a:gdLst>
                <a:gd name="T0" fmla="*/ 58 w 231"/>
                <a:gd name="T1" fmla="*/ 0 h 116"/>
                <a:gd name="T2" fmla="*/ 173 w 231"/>
                <a:gd name="T3" fmla="*/ 0 h 116"/>
                <a:gd name="T4" fmla="*/ 192 w 231"/>
                <a:gd name="T5" fmla="*/ 3 h 116"/>
                <a:gd name="T6" fmla="*/ 208 w 231"/>
                <a:gd name="T7" fmla="*/ 11 h 116"/>
                <a:gd name="T8" fmla="*/ 220 w 231"/>
                <a:gd name="T9" fmla="*/ 24 h 116"/>
                <a:gd name="T10" fmla="*/ 228 w 231"/>
                <a:gd name="T11" fmla="*/ 40 h 116"/>
                <a:gd name="T12" fmla="*/ 231 w 231"/>
                <a:gd name="T13" fmla="*/ 58 h 116"/>
                <a:gd name="T14" fmla="*/ 228 w 231"/>
                <a:gd name="T15" fmla="*/ 76 h 116"/>
                <a:gd name="T16" fmla="*/ 220 w 231"/>
                <a:gd name="T17" fmla="*/ 92 h 116"/>
                <a:gd name="T18" fmla="*/ 208 w 231"/>
                <a:gd name="T19" fmla="*/ 104 h 116"/>
                <a:gd name="T20" fmla="*/ 192 w 231"/>
                <a:gd name="T21" fmla="*/ 113 h 116"/>
                <a:gd name="T22" fmla="*/ 173 w 231"/>
                <a:gd name="T23" fmla="*/ 116 h 116"/>
                <a:gd name="T24" fmla="*/ 58 w 231"/>
                <a:gd name="T25" fmla="*/ 116 h 116"/>
                <a:gd name="T26" fmla="*/ 39 w 231"/>
                <a:gd name="T27" fmla="*/ 113 h 116"/>
                <a:gd name="T28" fmla="*/ 24 w 231"/>
                <a:gd name="T29" fmla="*/ 104 h 116"/>
                <a:gd name="T30" fmla="*/ 11 w 231"/>
                <a:gd name="T31" fmla="*/ 92 h 116"/>
                <a:gd name="T32" fmla="*/ 3 w 231"/>
                <a:gd name="T33" fmla="*/ 76 h 116"/>
                <a:gd name="T34" fmla="*/ 0 w 231"/>
                <a:gd name="T35" fmla="*/ 58 h 116"/>
                <a:gd name="T36" fmla="*/ 3 w 231"/>
                <a:gd name="T37" fmla="*/ 40 h 116"/>
                <a:gd name="T38" fmla="*/ 11 w 231"/>
                <a:gd name="T39" fmla="*/ 24 h 116"/>
                <a:gd name="T40" fmla="*/ 24 w 231"/>
                <a:gd name="T41" fmla="*/ 11 h 116"/>
                <a:gd name="T42" fmla="*/ 39 w 231"/>
                <a:gd name="T43" fmla="*/ 3 h 116"/>
                <a:gd name="T44" fmla="*/ 58 w 231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6">
                  <a:moveTo>
                    <a:pt x="58" y="0"/>
                  </a:moveTo>
                  <a:lnTo>
                    <a:pt x="173" y="0"/>
                  </a:lnTo>
                  <a:lnTo>
                    <a:pt x="192" y="3"/>
                  </a:lnTo>
                  <a:lnTo>
                    <a:pt x="208" y="11"/>
                  </a:lnTo>
                  <a:lnTo>
                    <a:pt x="220" y="24"/>
                  </a:lnTo>
                  <a:lnTo>
                    <a:pt x="228" y="40"/>
                  </a:lnTo>
                  <a:lnTo>
                    <a:pt x="231" y="58"/>
                  </a:lnTo>
                  <a:lnTo>
                    <a:pt x="228" y="76"/>
                  </a:lnTo>
                  <a:lnTo>
                    <a:pt x="220" y="92"/>
                  </a:lnTo>
                  <a:lnTo>
                    <a:pt x="208" y="104"/>
                  </a:lnTo>
                  <a:lnTo>
                    <a:pt x="192" y="113"/>
                  </a:lnTo>
                  <a:lnTo>
                    <a:pt x="173" y="116"/>
                  </a:lnTo>
                  <a:lnTo>
                    <a:pt x="58" y="116"/>
                  </a:lnTo>
                  <a:lnTo>
                    <a:pt x="39" y="113"/>
                  </a:lnTo>
                  <a:lnTo>
                    <a:pt x="24" y="104"/>
                  </a:lnTo>
                  <a:lnTo>
                    <a:pt x="11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39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6" name="Группа 215"/>
          <p:cNvGrpSpPr/>
          <p:nvPr/>
        </p:nvGrpSpPr>
        <p:grpSpPr>
          <a:xfrm>
            <a:off x="8037295" y="2502719"/>
            <a:ext cx="612775" cy="612775"/>
            <a:chOff x="8037295" y="2502719"/>
            <a:chExt cx="612775" cy="612775"/>
          </a:xfrm>
        </p:grpSpPr>
        <p:sp>
          <p:nvSpPr>
            <p:cNvPr id="173" name="Freeform 129"/>
            <p:cNvSpPr>
              <a:spLocks/>
            </p:cNvSpPr>
            <p:nvPr/>
          </p:nvSpPr>
          <p:spPr bwMode="auto">
            <a:xfrm>
              <a:off x="8037295" y="2502719"/>
              <a:ext cx="561975" cy="409575"/>
            </a:xfrm>
            <a:custGeom>
              <a:avLst/>
              <a:gdLst>
                <a:gd name="T0" fmla="*/ 1929 w 3183"/>
                <a:gd name="T1" fmla="*/ 12 h 2315"/>
                <a:gd name="T2" fmla="*/ 2208 w 3183"/>
                <a:gd name="T3" fmla="*/ 67 h 2315"/>
                <a:gd name="T4" fmla="*/ 2472 w 3183"/>
                <a:gd name="T5" fmla="*/ 168 h 2315"/>
                <a:gd name="T6" fmla="*/ 2717 w 3183"/>
                <a:gd name="T7" fmla="*/ 311 h 2315"/>
                <a:gd name="T8" fmla="*/ 2937 w 3183"/>
                <a:gd name="T9" fmla="*/ 493 h 2315"/>
                <a:gd name="T10" fmla="*/ 3066 w 3183"/>
                <a:gd name="T11" fmla="*/ 348 h 2315"/>
                <a:gd name="T12" fmla="*/ 3091 w 3183"/>
                <a:gd name="T13" fmla="*/ 301 h 2315"/>
                <a:gd name="T14" fmla="*/ 3142 w 3183"/>
                <a:gd name="T15" fmla="*/ 293 h 2315"/>
                <a:gd name="T16" fmla="*/ 3179 w 3183"/>
                <a:gd name="T17" fmla="*/ 330 h 2315"/>
                <a:gd name="T18" fmla="*/ 3182 w 3183"/>
                <a:gd name="T19" fmla="*/ 813 h 2315"/>
                <a:gd name="T20" fmla="*/ 3178 w 3183"/>
                <a:gd name="T21" fmla="*/ 828 h 2315"/>
                <a:gd name="T22" fmla="*/ 3172 w 3183"/>
                <a:gd name="T23" fmla="*/ 843 h 2315"/>
                <a:gd name="T24" fmla="*/ 3160 w 3183"/>
                <a:gd name="T25" fmla="*/ 855 h 2315"/>
                <a:gd name="T26" fmla="*/ 3156 w 3183"/>
                <a:gd name="T27" fmla="*/ 859 h 2315"/>
                <a:gd name="T28" fmla="*/ 3147 w 3183"/>
                <a:gd name="T29" fmla="*/ 863 h 2315"/>
                <a:gd name="T30" fmla="*/ 3130 w 3183"/>
                <a:gd name="T31" fmla="*/ 867 h 2315"/>
                <a:gd name="T32" fmla="*/ 2661 w 3183"/>
                <a:gd name="T33" fmla="*/ 868 h 2315"/>
                <a:gd name="T34" fmla="*/ 2615 w 3183"/>
                <a:gd name="T35" fmla="*/ 845 h 2315"/>
                <a:gd name="T36" fmla="*/ 2606 w 3183"/>
                <a:gd name="T37" fmla="*/ 792 h 2315"/>
                <a:gd name="T38" fmla="*/ 2643 w 3183"/>
                <a:gd name="T39" fmla="*/ 756 h 2315"/>
                <a:gd name="T40" fmla="*/ 2952 w 3183"/>
                <a:gd name="T41" fmla="*/ 680 h 2315"/>
                <a:gd name="T42" fmla="*/ 2754 w 3183"/>
                <a:gd name="T43" fmla="*/ 485 h 2315"/>
                <a:gd name="T44" fmla="*/ 2528 w 3183"/>
                <a:gd name="T45" fmla="*/ 327 h 2315"/>
                <a:gd name="T46" fmla="*/ 2279 w 3183"/>
                <a:gd name="T47" fmla="*/ 212 h 2315"/>
                <a:gd name="T48" fmla="*/ 2014 w 3183"/>
                <a:gd name="T49" fmla="*/ 141 h 2315"/>
                <a:gd name="T50" fmla="*/ 1735 w 3183"/>
                <a:gd name="T51" fmla="*/ 116 h 2315"/>
                <a:gd name="T52" fmla="*/ 1435 w 3183"/>
                <a:gd name="T53" fmla="*/ 145 h 2315"/>
                <a:gd name="T54" fmla="*/ 1151 w 3183"/>
                <a:gd name="T55" fmla="*/ 225 h 2315"/>
                <a:gd name="T56" fmla="*/ 891 w 3183"/>
                <a:gd name="T57" fmla="*/ 354 h 2315"/>
                <a:gd name="T58" fmla="*/ 661 w 3183"/>
                <a:gd name="T59" fmla="*/ 526 h 2315"/>
                <a:gd name="T60" fmla="*/ 463 w 3183"/>
                <a:gd name="T61" fmla="*/ 734 h 2315"/>
                <a:gd name="T62" fmla="*/ 306 w 3183"/>
                <a:gd name="T63" fmla="*/ 976 h 2315"/>
                <a:gd name="T64" fmla="*/ 192 w 3183"/>
                <a:gd name="T65" fmla="*/ 1244 h 2315"/>
                <a:gd name="T66" fmla="*/ 129 w 3183"/>
                <a:gd name="T67" fmla="*/ 1533 h 2315"/>
                <a:gd name="T68" fmla="*/ 119 w 3183"/>
                <a:gd name="T69" fmla="*/ 1839 h 2315"/>
                <a:gd name="T70" fmla="*/ 167 w 3183"/>
                <a:gd name="T71" fmla="*/ 2141 h 2315"/>
                <a:gd name="T72" fmla="*/ 196 w 3183"/>
                <a:gd name="T73" fmla="*/ 2269 h 2315"/>
                <a:gd name="T74" fmla="*/ 172 w 3183"/>
                <a:gd name="T75" fmla="*/ 2305 h 2315"/>
                <a:gd name="T76" fmla="*/ 126 w 3183"/>
                <a:gd name="T77" fmla="*/ 2313 h 2315"/>
                <a:gd name="T78" fmla="*/ 92 w 3183"/>
                <a:gd name="T79" fmla="*/ 2289 h 2315"/>
                <a:gd name="T80" fmla="*/ 38 w 3183"/>
                <a:gd name="T81" fmla="*/ 2099 h 2315"/>
                <a:gd name="T82" fmla="*/ 2 w 3183"/>
                <a:gd name="T83" fmla="*/ 1829 h 2315"/>
                <a:gd name="T84" fmla="*/ 13 w 3183"/>
                <a:gd name="T85" fmla="*/ 1527 h 2315"/>
                <a:gd name="T86" fmla="*/ 76 w 3183"/>
                <a:gd name="T87" fmla="*/ 1227 h 2315"/>
                <a:gd name="T88" fmla="*/ 190 w 3183"/>
                <a:gd name="T89" fmla="*/ 948 h 2315"/>
                <a:gd name="T90" fmla="*/ 347 w 3183"/>
                <a:gd name="T91" fmla="*/ 696 h 2315"/>
                <a:gd name="T92" fmla="*/ 545 w 3183"/>
                <a:gd name="T93" fmla="*/ 475 h 2315"/>
                <a:gd name="T94" fmla="*/ 776 w 3183"/>
                <a:gd name="T95" fmla="*/ 291 h 2315"/>
                <a:gd name="T96" fmla="*/ 1038 w 3183"/>
                <a:gd name="T97" fmla="*/ 147 h 2315"/>
                <a:gd name="T98" fmla="*/ 1324 w 3183"/>
                <a:gd name="T99" fmla="*/ 50 h 2315"/>
                <a:gd name="T100" fmla="*/ 1630 w 3183"/>
                <a:gd name="T101" fmla="*/ 3 h 2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83" h="2315">
                  <a:moveTo>
                    <a:pt x="1735" y="0"/>
                  </a:moveTo>
                  <a:lnTo>
                    <a:pt x="1832" y="3"/>
                  </a:lnTo>
                  <a:lnTo>
                    <a:pt x="1929" y="12"/>
                  </a:lnTo>
                  <a:lnTo>
                    <a:pt x="2022" y="24"/>
                  </a:lnTo>
                  <a:lnTo>
                    <a:pt x="2116" y="43"/>
                  </a:lnTo>
                  <a:lnTo>
                    <a:pt x="2208" y="67"/>
                  </a:lnTo>
                  <a:lnTo>
                    <a:pt x="2298" y="96"/>
                  </a:lnTo>
                  <a:lnTo>
                    <a:pt x="2387" y="130"/>
                  </a:lnTo>
                  <a:lnTo>
                    <a:pt x="2472" y="168"/>
                  </a:lnTo>
                  <a:lnTo>
                    <a:pt x="2557" y="211"/>
                  </a:lnTo>
                  <a:lnTo>
                    <a:pt x="2638" y="259"/>
                  </a:lnTo>
                  <a:lnTo>
                    <a:pt x="2717" y="311"/>
                  </a:lnTo>
                  <a:lnTo>
                    <a:pt x="2793" y="368"/>
                  </a:lnTo>
                  <a:lnTo>
                    <a:pt x="2867" y="429"/>
                  </a:lnTo>
                  <a:lnTo>
                    <a:pt x="2937" y="493"/>
                  </a:lnTo>
                  <a:lnTo>
                    <a:pt x="3003" y="563"/>
                  </a:lnTo>
                  <a:lnTo>
                    <a:pt x="3066" y="636"/>
                  </a:lnTo>
                  <a:lnTo>
                    <a:pt x="3066" y="348"/>
                  </a:lnTo>
                  <a:lnTo>
                    <a:pt x="3070" y="330"/>
                  </a:lnTo>
                  <a:lnTo>
                    <a:pt x="3078" y="314"/>
                  </a:lnTo>
                  <a:lnTo>
                    <a:pt x="3091" y="301"/>
                  </a:lnTo>
                  <a:lnTo>
                    <a:pt x="3107" y="293"/>
                  </a:lnTo>
                  <a:lnTo>
                    <a:pt x="3125" y="289"/>
                  </a:lnTo>
                  <a:lnTo>
                    <a:pt x="3142" y="293"/>
                  </a:lnTo>
                  <a:lnTo>
                    <a:pt x="3158" y="301"/>
                  </a:lnTo>
                  <a:lnTo>
                    <a:pt x="3171" y="314"/>
                  </a:lnTo>
                  <a:lnTo>
                    <a:pt x="3179" y="330"/>
                  </a:lnTo>
                  <a:lnTo>
                    <a:pt x="3183" y="348"/>
                  </a:lnTo>
                  <a:lnTo>
                    <a:pt x="3183" y="811"/>
                  </a:lnTo>
                  <a:lnTo>
                    <a:pt x="3182" y="813"/>
                  </a:lnTo>
                  <a:lnTo>
                    <a:pt x="3182" y="816"/>
                  </a:lnTo>
                  <a:lnTo>
                    <a:pt x="3180" y="822"/>
                  </a:lnTo>
                  <a:lnTo>
                    <a:pt x="3178" y="828"/>
                  </a:lnTo>
                  <a:lnTo>
                    <a:pt x="3177" y="833"/>
                  </a:lnTo>
                  <a:lnTo>
                    <a:pt x="3175" y="837"/>
                  </a:lnTo>
                  <a:lnTo>
                    <a:pt x="3172" y="843"/>
                  </a:lnTo>
                  <a:lnTo>
                    <a:pt x="3169" y="847"/>
                  </a:lnTo>
                  <a:lnTo>
                    <a:pt x="3165" y="851"/>
                  </a:lnTo>
                  <a:lnTo>
                    <a:pt x="3160" y="855"/>
                  </a:lnTo>
                  <a:lnTo>
                    <a:pt x="3159" y="856"/>
                  </a:lnTo>
                  <a:lnTo>
                    <a:pt x="3158" y="857"/>
                  </a:lnTo>
                  <a:lnTo>
                    <a:pt x="3156" y="859"/>
                  </a:lnTo>
                  <a:lnTo>
                    <a:pt x="3154" y="860"/>
                  </a:lnTo>
                  <a:lnTo>
                    <a:pt x="3152" y="861"/>
                  </a:lnTo>
                  <a:lnTo>
                    <a:pt x="3147" y="863"/>
                  </a:lnTo>
                  <a:lnTo>
                    <a:pt x="3140" y="865"/>
                  </a:lnTo>
                  <a:lnTo>
                    <a:pt x="3135" y="867"/>
                  </a:lnTo>
                  <a:lnTo>
                    <a:pt x="3130" y="867"/>
                  </a:lnTo>
                  <a:lnTo>
                    <a:pt x="3127" y="868"/>
                  </a:lnTo>
                  <a:lnTo>
                    <a:pt x="3125" y="868"/>
                  </a:lnTo>
                  <a:lnTo>
                    <a:pt x="2661" y="868"/>
                  </a:lnTo>
                  <a:lnTo>
                    <a:pt x="2643" y="866"/>
                  </a:lnTo>
                  <a:lnTo>
                    <a:pt x="2627" y="857"/>
                  </a:lnTo>
                  <a:lnTo>
                    <a:pt x="2615" y="845"/>
                  </a:lnTo>
                  <a:lnTo>
                    <a:pt x="2606" y="829"/>
                  </a:lnTo>
                  <a:lnTo>
                    <a:pt x="2604" y="811"/>
                  </a:lnTo>
                  <a:lnTo>
                    <a:pt x="2606" y="792"/>
                  </a:lnTo>
                  <a:lnTo>
                    <a:pt x="2615" y="776"/>
                  </a:lnTo>
                  <a:lnTo>
                    <a:pt x="2627" y="763"/>
                  </a:lnTo>
                  <a:lnTo>
                    <a:pt x="2643" y="756"/>
                  </a:lnTo>
                  <a:lnTo>
                    <a:pt x="2661" y="753"/>
                  </a:lnTo>
                  <a:lnTo>
                    <a:pt x="3012" y="753"/>
                  </a:lnTo>
                  <a:lnTo>
                    <a:pt x="2952" y="680"/>
                  </a:lnTo>
                  <a:lnTo>
                    <a:pt x="2890" y="610"/>
                  </a:lnTo>
                  <a:lnTo>
                    <a:pt x="2824" y="545"/>
                  </a:lnTo>
                  <a:lnTo>
                    <a:pt x="2754" y="485"/>
                  </a:lnTo>
                  <a:lnTo>
                    <a:pt x="2681" y="428"/>
                  </a:lnTo>
                  <a:lnTo>
                    <a:pt x="2606" y="375"/>
                  </a:lnTo>
                  <a:lnTo>
                    <a:pt x="2528" y="327"/>
                  </a:lnTo>
                  <a:lnTo>
                    <a:pt x="2448" y="284"/>
                  </a:lnTo>
                  <a:lnTo>
                    <a:pt x="2365" y="246"/>
                  </a:lnTo>
                  <a:lnTo>
                    <a:pt x="2279" y="212"/>
                  </a:lnTo>
                  <a:lnTo>
                    <a:pt x="2192" y="183"/>
                  </a:lnTo>
                  <a:lnTo>
                    <a:pt x="2104" y="160"/>
                  </a:lnTo>
                  <a:lnTo>
                    <a:pt x="2014" y="141"/>
                  </a:lnTo>
                  <a:lnTo>
                    <a:pt x="1922" y="127"/>
                  </a:lnTo>
                  <a:lnTo>
                    <a:pt x="1829" y="118"/>
                  </a:lnTo>
                  <a:lnTo>
                    <a:pt x="1735" y="116"/>
                  </a:lnTo>
                  <a:lnTo>
                    <a:pt x="1633" y="119"/>
                  </a:lnTo>
                  <a:lnTo>
                    <a:pt x="1533" y="129"/>
                  </a:lnTo>
                  <a:lnTo>
                    <a:pt x="1435" y="145"/>
                  </a:lnTo>
                  <a:lnTo>
                    <a:pt x="1337" y="166"/>
                  </a:lnTo>
                  <a:lnTo>
                    <a:pt x="1242" y="192"/>
                  </a:lnTo>
                  <a:lnTo>
                    <a:pt x="1151" y="225"/>
                  </a:lnTo>
                  <a:lnTo>
                    <a:pt x="1062" y="263"/>
                  </a:lnTo>
                  <a:lnTo>
                    <a:pt x="974" y="306"/>
                  </a:lnTo>
                  <a:lnTo>
                    <a:pt x="891" y="354"/>
                  </a:lnTo>
                  <a:lnTo>
                    <a:pt x="811" y="407"/>
                  </a:lnTo>
                  <a:lnTo>
                    <a:pt x="734" y="464"/>
                  </a:lnTo>
                  <a:lnTo>
                    <a:pt x="661" y="526"/>
                  </a:lnTo>
                  <a:lnTo>
                    <a:pt x="591" y="591"/>
                  </a:lnTo>
                  <a:lnTo>
                    <a:pt x="525" y="661"/>
                  </a:lnTo>
                  <a:lnTo>
                    <a:pt x="463" y="734"/>
                  </a:lnTo>
                  <a:lnTo>
                    <a:pt x="406" y="811"/>
                  </a:lnTo>
                  <a:lnTo>
                    <a:pt x="354" y="892"/>
                  </a:lnTo>
                  <a:lnTo>
                    <a:pt x="306" y="976"/>
                  </a:lnTo>
                  <a:lnTo>
                    <a:pt x="263" y="1062"/>
                  </a:lnTo>
                  <a:lnTo>
                    <a:pt x="225" y="1151"/>
                  </a:lnTo>
                  <a:lnTo>
                    <a:pt x="192" y="1244"/>
                  </a:lnTo>
                  <a:lnTo>
                    <a:pt x="166" y="1338"/>
                  </a:lnTo>
                  <a:lnTo>
                    <a:pt x="144" y="1435"/>
                  </a:lnTo>
                  <a:lnTo>
                    <a:pt x="129" y="1533"/>
                  </a:lnTo>
                  <a:lnTo>
                    <a:pt x="119" y="1635"/>
                  </a:lnTo>
                  <a:lnTo>
                    <a:pt x="116" y="1737"/>
                  </a:lnTo>
                  <a:lnTo>
                    <a:pt x="119" y="1839"/>
                  </a:lnTo>
                  <a:lnTo>
                    <a:pt x="129" y="1941"/>
                  </a:lnTo>
                  <a:lnTo>
                    <a:pt x="145" y="2042"/>
                  </a:lnTo>
                  <a:lnTo>
                    <a:pt x="167" y="2141"/>
                  </a:lnTo>
                  <a:lnTo>
                    <a:pt x="195" y="2239"/>
                  </a:lnTo>
                  <a:lnTo>
                    <a:pt x="198" y="2254"/>
                  </a:lnTo>
                  <a:lnTo>
                    <a:pt x="196" y="2269"/>
                  </a:lnTo>
                  <a:lnTo>
                    <a:pt x="192" y="2284"/>
                  </a:lnTo>
                  <a:lnTo>
                    <a:pt x="184" y="2295"/>
                  </a:lnTo>
                  <a:lnTo>
                    <a:pt x="172" y="2305"/>
                  </a:lnTo>
                  <a:lnTo>
                    <a:pt x="158" y="2312"/>
                  </a:lnTo>
                  <a:lnTo>
                    <a:pt x="140" y="2315"/>
                  </a:lnTo>
                  <a:lnTo>
                    <a:pt x="126" y="2313"/>
                  </a:lnTo>
                  <a:lnTo>
                    <a:pt x="113" y="2308"/>
                  </a:lnTo>
                  <a:lnTo>
                    <a:pt x="101" y="2300"/>
                  </a:lnTo>
                  <a:lnTo>
                    <a:pt x="92" y="2289"/>
                  </a:lnTo>
                  <a:lnTo>
                    <a:pt x="85" y="2275"/>
                  </a:lnTo>
                  <a:lnTo>
                    <a:pt x="59" y="2188"/>
                  </a:lnTo>
                  <a:lnTo>
                    <a:pt x="38" y="2099"/>
                  </a:lnTo>
                  <a:lnTo>
                    <a:pt x="21" y="2010"/>
                  </a:lnTo>
                  <a:lnTo>
                    <a:pt x="9" y="1920"/>
                  </a:lnTo>
                  <a:lnTo>
                    <a:pt x="2" y="1829"/>
                  </a:lnTo>
                  <a:lnTo>
                    <a:pt x="0" y="1737"/>
                  </a:lnTo>
                  <a:lnTo>
                    <a:pt x="3" y="1631"/>
                  </a:lnTo>
                  <a:lnTo>
                    <a:pt x="13" y="1527"/>
                  </a:lnTo>
                  <a:lnTo>
                    <a:pt x="28" y="1424"/>
                  </a:lnTo>
                  <a:lnTo>
                    <a:pt x="50" y="1325"/>
                  </a:lnTo>
                  <a:lnTo>
                    <a:pt x="76" y="1227"/>
                  </a:lnTo>
                  <a:lnTo>
                    <a:pt x="109" y="1131"/>
                  </a:lnTo>
                  <a:lnTo>
                    <a:pt x="147" y="1038"/>
                  </a:lnTo>
                  <a:lnTo>
                    <a:pt x="190" y="948"/>
                  </a:lnTo>
                  <a:lnTo>
                    <a:pt x="237" y="861"/>
                  </a:lnTo>
                  <a:lnTo>
                    <a:pt x="290" y="777"/>
                  </a:lnTo>
                  <a:lnTo>
                    <a:pt x="347" y="696"/>
                  </a:lnTo>
                  <a:lnTo>
                    <a:pt x="408" y="619"/>
                  </a:lnTo>
                  <a:lnTo>
                    <a:pt x="475" y="545"/>
                  </a:lnTo>
                  <a:lnTo>
                    <a:pt x="545" y="475"/>
                  </a:lnTo>
                  <a:lnTo>
                    <a:pt x="619" y="409"/>
                  </a:lnTo>
                  <a:lnTo>
                    <a:pt x="696" y="348"/>
                  </a:lnTo>
                  <a:lnTo>
                    <a:pt x="776" y="291"/>
                  </a:lnTo>
                  <a:lnTo>
                    <a:pt x="860" y="238"/>
                  </a:lnTo>
                  <a:lnTo>
                    <a:pt x="948" y="190"/>
                  </a:lnTo>
                  <a:lnTo>
                    <a:pt x="1038" y="147"/>
                  </a:lnTo>
                  <a:lnTo>
                    <a:pt x="1130" y="109"/>
                  </a:lnTo>
                  <a:lnTo>
                    <a:pt x="1227" y="76"/>
                  </a:lnTo>
                  <a:lnTo>
                    <a:pt x="1324" y="50"/>
                  </a:lnTo>
                  <a:lnTo>
                    <a:pt x="1424" y="29"/>
                  </a:lnTo>
                  <a:lnTo>
                    <a:pt x="1526" y="13"/>
                  </a:lnTo>
                  <a:lnTo>
                    <a:pt x="1630" y="3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130"/>
            <p:cNvSpPr>
              <a:spLocks/>
            </p:cNvSpPr>
            <p:nvPr/>
          </p:nvSpPr>
          <p:spPr bwMode="auto">
            <a:xfrm>
              <a:off x="8088095" y="2705919"/>
              <a:ext cx="561975" cy="409575"/>
            </a:xfrm>
            <a:custGeom>
              <a:avLst/>
              <a:gdLst>
                <a:gd name="T0" fmla="*/ 3066 w 3183"/>
                <a:gd name="T1" fmla="*/ 5 h 2324"/>
                <a:gd name="T2" fmla="*/ 3094 w 3183"/>
                <a:gd name="T3" fmla="*/ 39 h 2324"/>
                <a:gd name="T4" fmla="*/ 3161 w 3183"/>
                <a:gd name="T5" fmla="*/ 309 h 2324"/>
                <a:gd name="T6" fmla="*/ 3183 w 3183"/>
                <a:gd name="T7" fmla="*/ 588 h 2324"/>
                <a:gd name="T8" fmla="*/ 3154 w 3183"/>
                <a:gd name="T9" fmla="*/ 899 h 2324"/>
                <a:gd name="T10" fmla="*/ 3074 w 3183"/>
                <a:gd name="T11" fmla="*/ 1193 h 2324"/>
                <a:gd name="T12" fmla="*/ 2945 w 3183"/>
                <a:gd name="T13" fmla="*/ 1463 h 2324"/>
                <a:gd name="T14" fmla="*/ 2774 w 3183"/>
                <a:gd name="T15" fmla="*/ 1705 h 2324"/>
                <a:gd name="T16" fmla="*/ 2564 w 3183"/>
                <a:gd name="T17" fmla="*/ 1915 h 2324"/>
                <a:gd name="T18" fmla="*/ 2323 w 3183"/>
                <a:gd name="T19" fmla="*/ 2086 h 2324"/>
                <a:gd name="T20" fmla="*/ 2052 w 3183"/>
                <a:gd name="T21" fmla="*/ 2215 h 2324"/>
                <a:gd name="T22" fmla="*/ 1759 w 3183"/>
                <a:gd name="T23" fmla="*/ 2295 h 2324"/>
                <a:gd name="T24" fmla="*/ 1446 w 3183"/>
                <a:gd name="T25" fmla="*/ 2324 h 2324"/>
                <a:gd name="T26" fmla="*/ 1160 w 3183"/>
                <a:gd name="T27" fmla="*/ 2299 h 2324"/>
                <a:gd name="T28" fmla="*/ 885 w 3183"/>
                <a:gd name="T29" fmla="*/ 2229 h 2324"/>
                <a:gd name="T30" fmla="*/ 626 w 3183"/>
                <a:gd name="T31" fmla="*/ 2112 h 2324"/>
                <a:gd name="T32" fmla="*/ 390 w 3183"/>
                <a:gd name="T33" fmla="*/ 1956 h 2324"/>
                <a:gd name="T34" fmla="*/ 180 w 3183"/>
                <a:gd name="T35" fmla="*/ 1761 h 2324"/>
                <a:gd name="T36" fmla="*/ 113 w 3183"/>
                <a:gd name="T37" fmla="*/ 1994 h 2324"/>
                <a:gd name="T38" fmla="*/ 76 w 3183"/>
                <a:gd name="T39" fmla="*/ 2031 h 2324"/>
                <a:gd name="T40" fmla="*/ 24 w 3183"/>
                <a:gd name="T41" fmla="*/ 2023 h 2324"/>
                <a:gd name="T42" fmla="*/ 0 w 3183"/>
                <a:gd name="T43" fmla="*/ 1976 h 2324"/>
                <a:gd name="T44" fmla="*/ 1 w 3183"/>
                <a:gd name="T45" fmla="*/ 1507 h 2324"/>
                <a:gd name="T46" fmla="*/ 5 w 3183"/>
                <a:gd name="T47" fmla="*/ 1492 h 2324"/>
                <a:gd name="T48" fmla="*/ 14 w 3183"/>
                <a:gd name="T49" fmla="*/ 1478 h 2324"/>
                <a:gd name="T50" fmla="*/ 24 w 3183"/>
                <a:gd name="T51" fmla="*/ 1467 h 2324"/>
                <a:gd name="T52" fmla="*/ 31 w 3183"/>
                <a:gd name="T53" fmla="*/ 1463 h 2324"/>
                <a:gd name="T54" fmla="*/ 48 w 3183"/>
                <a:gd name="T55" fmla="*/ 1458 h 2324"/>
                <a:gd name="T56" fmla="*/ 58 w 3183"/>
                <a:gd name="T57" fmla="*/ 1456 h 2324"/>
                <a:gd name="T58" fmla="*/ 555 w 3183"/>
                <a:gd name="T59" fmla="*/ 1466 h 2324"/>
                <a:gd name="T60" fmla="*/ 579 w 3183"/>
                <a:gd name="T61" fmla="*/ 1514 h 2324"/>
                <a:gd name="T62" fmla="*/ 555 w 3183"/>
                <a:gd name="T63" fmla="*/ 1560 h 2324"/>
                <a:gd name="T64" fmla="*/ 170 w 3183"/>
                <a:gd name="T65" fmla="*/ 1571 h 2324"/>
                <a:gd name="T66" fmla="*/ 359 w 3183"/>
                <a:gd name="T67" fmla="*/ 1779 h 2324"/>
                <a:gd name="T68" fmla="*/ 577 w 3183"/>
                <a:gd name="T69" fmla="*/ 1949 h 2324"/>
                <a:gd name="T70" fmla="*/ 818 w 3183"/>
                <a:gd name="T71" fmla="*/ 2079 h 2324"/>
                <a:gd name="T72" fmla="*/ 1079 w 3183"/>
                <a:gd name="T73" fmla="*/ 2164 h 2324"/>
                <a:gd name="T74" fmla="*/ 1353 w 3183"/>
                <a:gd name="T75" fmla="*/ 2205 h 2324"/>
                <a:gd name="T76" fmla="*/ 1650 w 3183"/>
                <a:gd name="T77" fmla="*/ 2195 h 2324"/>
                <a:gd name="T78" fmla="*/ 1939 w 3183"/>
                <a:gd name="T79" fmla="*/ 2131 h 2324"/>
                <a:gd name="T80" fmla="*/ 2207 w 3183"/>
                <a:gd name="T81" fmla="*/ 2017 h 2324"/>
                <a:gd name="T82" fmla="*/ 2449 w 3183"/>
                <a:gd name="T83" fmla="*/ 1860 h 2324"/>
                <a:gd name="T84" fmla="*/ 2657 w 3183"/>
                <a:gd name="T85" fmla="*/ 1663 h 2324"/>
                <a:gd name="T86" fmla="*/ 2829 w 3183"/>
                <a:gd name="T87" fmla="*/ 1433 h 2324"/>
                <a:gd name="T88" fmla="*/ 2958 w 3183"/>
                <a:gd name="T89" fmla="*/ 1173 h 2324"/>
                <a:gd name="T90" fmla="*/ 3038 w 3183"/>
                <a:gd name="T91" fmla="*/ 889 h 2324"/>
                <a:gd name="T92" fmla="*/ 3067 w 3183"/>
                <a:gd name="T93" fmla="*/ 588 h 2324"/>
                <a:gd name="T94" fmla="*/ 3037 w 3183"/>
                <a:gd name="T95" fmla="*/ 276 h 2324"/>
                <a:gd name="T96" fmla="*/ 2981 w 3183"/>
                <a:gd name="T97" fmla="*/ 60 h 2324"/>
                <a:gd name="T98" fmla="*/ 2996 w 3183"/>
                <a:gd name="T99" fmla="*/ 19 h 2324"/>
                <a:gd name="T100" fmla="*/ 3036 w 3183"/>
                <a:gd name="T101" fmla="*/ 0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183" h="2324">
                  <a:moveTo>
                    <a:pt x="3036" y="0"/>
                  </a:moveTo>
                  <a:lnTo>
                    <a:pt x="3051" y="1"/>
                  </a:lnTo>
                  <a:lnTo>
                    <a:pt x="3066" y="5"/>
                  </a:lnTo>
                  <a:lnTo>
                    <a:pt x="3077" y="14"/>
                  </a:lnTo>
                  <a:lnTo>
                    <a:pt x="3088" y="25"/>
                  </a:lnTo>
                  <a:lnTo>
                    <a:pt x="3094" y="39"/>
                  </a:lnTo>
                  <a:lnTo>
                    <a:pt x="3122" y="128"/>
                  </a:lnTo>
                  <a:lnTo>
                    <a:pt x="3143" y="218"/>
                  </a:lnTo>
                  <a:lnTo>
                    <a:pt x="3161" y="309"/>
                  </a:lnTo>
                  <a:lnTo>
                    <a:pt x="3172" y="401"/>
                  </a:lnTo>
                  <a:lnTo>
                    <a:pt x="3180" y="494"/>
                  </a:lnTo>
                  <a:lnTo>
                    <a:pt x="3183" y="588"/>
                  </a:lnTo>
                  <a:lnTo>
                    <a:pt x="3180" y="693"/>
                  </a:lnTo>
                  <a:lnTo>
                    <a:pt x="3170" y="797"/>
                  </a:lnTo>
                  <a:lnTo>
                    <a:pt x="3154" y="899"/>
                  </a:lnTo>
                  <a:lnTo>
                    <a:pt x="3133" y="1000"/>
                  </a:lnTo>
                  <a:lnTo>
                    <a:pt x="3107" y="1097"/>
                  </a:lnTo>
                  <a:lnTo>
                    <a:pt x="3074" y="1193"/>
                  </a:lnTo>
                  <a:lnTo>
                    <a:pt x="3036" y="1286"/>
                  </a:lnTo>
                  <a:lnTo>
                    <a:pt x="2993" y="1376"/>
                  </a:lnTo>
                  <a:lnTo>
                    <a:pt x="2945" y="1463"/>
                  </a:lnTo>
                  <a:lnTo>
                    <a:pt x="2893" y="1548"/>
                  </a:lnTo>
                  <a:lnTo>
                    <a:pt x="2836" y="1628"/>
                  </a:lnTo>
                  <a:lnTo>
                    <a:pt x="2774" y="1705"/>
                  </a:lnTo>
                  <a:lnTo>
                    <a:pt x="2708" y="1779"/>
                  </a:lnTo>
                  <a:lnTo>
                    <a:pt x="2638" y="1849"/>
                  </a:lnTo>
                  <a:lnTo>
                    <a:pt x="2564" y="1915"/>
                  </a:lnTo>
                  <a:lnTo>
                    <a:pt x="2487" y="1976"/>
                  </a:lnTo>
                  <a:lnTo>
                    <a:pt x="2406" y="2033"/>
                  </a:lnTo>
                  <a:lnTo>
                    <a:pt x="2323" y="2086"/>
                  </a:lnTo>
                  <a:lnTo>
                    <a:pt x="2235" y="2134"/>
                  </a:lnTo>
                  <a:lnTo>
                    <a:pt x="2145" y="2177"/>
                  </a:lnTo>
                  <a:lnTo>
                    <a:pt x="2052" y="2215"/>
                  </a:lnTo>
                  <a:lnTo>
                    <a:pt x="1956" y="2248"/>
                  </a:lnTo>
                  <a:lnTo>
                    <a:pt x="1858" y="2274"/>
                  </a:lnTo>
                  <a:lnTo>
                    <a:pt x="1759" y="2295"/>
                  </a:lnTo>
                  <a:lnTo>
                    <a:pt x="1656" y="2311"/>
                  </a:lnTo>
                  <a:lnTo>
                    <a:pt x="1552" y="2320"/>
                  </a:lnTo>
                  <a:lnTo>
                    <a:pt x="1446" y="2324"/>
                  </a:lnTo>
                  <a:lnTo>
                    <a:pt x="1350" y="2320"/>
                  </a:lnTo>
                  <a:lnTo>
                    <a:pt x="1254" y="2313"/>
                  </a:lnTo>
                  <a:lnTo>
                    <a:pt x="1160" y="2299"/>
                  </a:lnTo>
                  <a:lnTo>
                    <a:pt x="1066" y="2280"/>
                  </a:lnTo>
                  <a:lnTo>
                    <a:pt x="975" y="2257"/>
                  </a:lnTo>
                  <a:lnTo>
                    <a:pt x="885" y="2229"/>
                  </a:lnTo>
                  <a:lnTo>
                    <a:pt x="796" y="2195"/>
                  </a:lnTo>
                  <a:lnTo>
                    <a:pt x="710" y="2156"/>
                  </a:lnTo>
                  <a:lnTo>
                    <a:pt x="626" y="2112"/>
                  </a:lnTo>
                  <a:lnTo>
                    <a:pt x="545" y="2065"/>
                  </a:lnTo>
                  <a:lnTo>
                    <a:pt x="466" y="2013"/>
                  </a:lnTo>
                  <a:lnTo>
                    <a:pt x="390" y="1956"/>
                  </a:lnTo>
                  <a:lnTo>
                    <a:pt x="316" y="1895"/>
                  </a:lnTo>
                  <a:lnTo>
                    <a:pt x="246" y="1831"/>
                  </a:lnTo>
                  <a:lnTo>
                    <a:pt x="180" y="1761"/>
                  </a:lnTo>
                  <a:lnTo>
                    <a:pt x="116" y="1688"/>
                  </a:lnTo>
                  <a:lnTo>
                    <a:pt x="116" y="1976"/>
                  </a:lnTo>
                  <a:lnTo>
                    <a:pt x="113" y="1994"/>
                  </a:lnTo>
                  <a:lnTo>
                    <a:pt x="105" y="2010"/>
                  </a:lnTo>
                  <a:lnTo>
                    <a:pt x="92" y="2023"/>
                  </a:lnTo>
                  <a:lnTo>
                    <a:pt x="76" y="2031"/>
                  </a:lnTo>
                  <a:lnTo>
                    <a:pt x="58" y="2034"/>
                  </a:lnTo>
                  <a:lnTo>
                    <a:pt x="40" y="2031"/>
                  </a:lnTo>
                  <a:lnTo>
                    <a:pt x="24" y="2023"/>
                  </a:lnTo>
                  <a:lnTo>
                    <a:pt x="12" y="2010"/>
                  </a:lnTo>
                  <a:lnTo>
                    <a:pt x="3" y="1994"/>
                  </a:lnTo>
                  <a:lnTo>
                    <a:pt x="0" y="1976"/>
                  </a:lnTo>
                  <a:lnTo>
                    <a:pt x="0" y="1514"/>
                  </a:lnTo>
                  <a:lnTo>
                    <a:pt x="1" y="1511"/>
                  </a:lnTo>
                  <a:lnTo>
                    <a:pt x="1" y="1507"/>
                  </a:lnTo>
                  <a:lnTo>
                    <a:pt x="2" y="1502"/>
                  </a:lnTo>
                  <a:lnTo>
                    <a:pt x="3" y="1496"/>
                  </a:lnTo>
                  <a:lnTo>
                    <a:pt x="5" y="1492"/>
                  </a:lnTo>
                  <a:lnTo>
                    <a:pt x="8" y="1486"/>
                  </a:lnTo>
                  <a:lnTo>
                    <a:pt x="11" y="1482"/>
                  </a:lnTo>
                  <a:lnTo>
                    <a:pt x="14" y="1478"/>
                  </a:lnTo>
                  <a:lnTo>
                    <a:pt x="18" y="1473"/>
                  </a:lnTo>
                  <a:lnTo>
                    <a:pt x="22" y="1469"/>
                  </a:lnTo>
                  <a:lnTo>
                    <a:pt x="24" y="1467"/>
                  </a:lnTo>
                  <a:lnTo>
                    <a:pt x="27" y="1465"/>
                  </a:lnTo>
                  <a:lnTo>
                    <a:pt x="29" y="1464"/>
                  </a:lnTo>
                  <a:lnTo>
                    <a:pt x="31" y="1463"/>
                  </a:lnTo>
                  <a:lnTo>
                    <a:pt x="36" y="1461"/>
                  </a:lnTo>
                  <a:lnTo>
                    <a:pt x="41" y="1459"/>
                  </a:lnTo>
                  <a:lnTo>
                    <a:pt x="48" y="1458"/>
                  </a:lnTo>
                  <a:lnTo>
                    <a:pt x="53" y="1457"/>
                  </a:lnTo>
                  <a:lnTo>
                    <a:pt x="56" y="1456"/>
                  </a:lnTo>
                  <a:lnTo>
                    <a:pt x="58" y="1456"/>
                  </a:lnTo>
                  <a:lnTo>
                    <a:pt x="521" y="1456"/>
                  </a:lnTo>
                  <a:lnTo>
                    <a:pt x="540" y="1459"/>
                  </a:lnTo>
                  <a:lnTo>
                    <a:pt x="555" y="1466"/>
                  </a:lnTo>
                  <a:lnTo>
                    <a:pt x="568" y="1479"/>
                  </a:lnTo>
                  <a:lnTo>
                    <a:pt x="575" y="1495"/>
                  </a:lnTo>
                  <a:lnTo>
                    <a:pt x="579" y="1514"/>
                  </a:lnTo>
                  <a:lnTo>
                    <a:pt x="575" y="1532"/>
                  </a:lnTo>
                  <a:lnTo>
                    <a:pt x="568" y="1548"/>
                  </a:lnTo>
                  <a:lnTo>
                    <a:pt x="555" y="1560"/>
                  </a:lnTo>
                  <a:lnTo>
                    <a:pt x="540" y="1569"/>
                  </a:lnTo>
                  <a:lnTo>
                    <a:pt x="521" y="1571"/>
                  </a:lnTo>
                  <a:lnTo>
                    <a:pt x="170" y="1571"/>
                  </a:lnTo>
                  <a:lnTo>
                    <a:pt x="229" y="1645"/>
                  </a:lnTo>
                  <a:lnTo>
                    <a:pt x="293" y="1713"/>
                  </a:lnTo>
                  <a:lnTo>
                    <a:pt x="359" y="1779"/>
                  </a:lnTo>
                  <a:lnTo>
                    <a:pt x="429" y="1840"/>
                  </a:lnTo>
                  <a:lnTo>
                    <a:pt x="501" y="1896"/>
                  </a:lnTo>
                  <a:lnTo>
                    <a:pt x="577" y="1949"/>
                  </a:lnTo>
                  <a:lnTo>
                    <a:pt x="655" y="1996"/>
                  </a:lnTo>
                  <a:lnTo>
                    <a:pt x="735" y="2040"/>
                  </a:lnTo>
                  <a:lnTo>
                    <a:pt x="818" y="2079"/>
                  </a:lnTo>
                  <a:lnTo>
                    <a:pt x="903" y="2112"/>
                  </a:lnTo>
                  <a:lnTo>
                    <a:pt x="990" y="2141"/>
                  </a:lnTo>
                  <a:lnTo>
                    <a:pt x="1079" y="2164"/>
                  </a:lnTo>
                  <a:lnTo>
                    <a:pt x="1169" y="2183"/>
                  </a:lnTo>
                  <a:lnTo>
                    <a:pt x="1261" y="2197"/>
                  </a:lnTo>
                  <a:lnTo>
                    <a:pt x="1353" y="2205"/>
                  </a:lnTo>
                  <a:lnTo>
                    <a:pt x="1446" y="2207"/>
                  </a:lnTo>
                  <a:lnTo>
                    <a:pt x="1549" y="2204"/>
                  </a:lnTo>
                  <a:lnTo>
                    <a:pt x="1650" y="2195"/>
                  </a:lnTo>
                  <a:lnTo>
                    <a:pt x="1748" y="2180"/>
                  </a:lnTo>
                  <a:lnTo>
                    <a:pt x="1845" y="2158"/>
                  </a:lnTo>
                  <a:lnTo>
                    <a:pt x="1939" y="2131"/>
                  </a:lnTo>
                  <a:lnTo>
                    <a:pt x="2032" y="2099"/>
                  </a:lnTo>
                  <a:lnTo>
                    <a:pt x="2121" y="2061"/>
                  </a:lnTo>
                  <a:lnTo>
                    <a:pt x="2207" y="2017"/>
                  </a:lnTo>
                  <a:lnTo>
                    <a:pt x="2291" y="1970"/>
                  </a:lnTo>
                  <a:lnTo>
                    <a:pt x="2372" y="1917"/>
                  </a:lnTo>
                  <a:lnTo>
                    <a:pt x="2449" y="1860"/>
                  </a:lnTo>
                  <a:lnTo>
                    <a:pt x="2522" y="1799"/>
                  </a:lnTo>
                  <a:lnTo>
                    <a:pt x="2592" y="1732"/>
                  </a:lnTo>
                  <a:lnTo>
                    <a:pt x="2657" y="1663"/>
                  </a:lnTo>
                  <a:lnTo>
                    <a:pt x="2719" y="1590"/>
                  </a:lnTo>
                  <a:lnTo>
                    <a:pt x="2776" y="1513"/>
                  </a:lnTo>
                  <a:lnTo>
                    <a:pt x="2829" y="1433"/>
                  </a:lnTo>
                  <a:lnTo>
                    <a:pt x="2877" y="1348"/>
                  </a:lnTo>
                  <a:lnTo>
                    <a:pt x="2920" y="1262"/>
                  </a:lnTo>
                  <a:lnTo>
                    <a:pt x="2958" y="1173"/>
                  </a:lnTo>
                  <a:lnTo>
                    <a:pt x="2991" y="1081"/>
                  </a:lnTo>
                  <a:lnTo>
                    <a:pt x="3017" y="986"/>
                  </a:lnTo>
                  <a:lnTo>
                    <a:pt x="3038" y="889"/>
                  </a:lnTo>
                  <a:lnTo>
                    <a:pt x="3054" y="791"/>
                  </a:lnTo>
                  <a:lnTo>
                    <a:pt x="3064" y="690"/>
                  </a:lnTo>
                  <a:lnTo>
                    <a:pt x="3067" y="588"/>
                  </a:lnTo>
                  <a:lnTo>
                    <a:pt x="3064" y="482"/>
                  </a:lnTo>
                  <a:lnTo>
                    <a:pt x="3054" y="379"/>
                  </a:lnTo>
                  <a:lnTo>
                    <a:pt x="3037" y="276"/>
                  </a:lnTo>
                  <a:lnTo>
                    <a:pt x="3014" y="175"/>
                  </a:lnTo>
                  <a:lnTo>
                    <a:pt x="2984" y="76"/>
                  </a:lnTo>
                  <a:lnTo>
                    <a:pt x="2981" y="60"/>
                  </a:lnTo>
                  <a:lnTo>
                    <a:pt x="2982" y="45"/>
                  </a:lnTo>
                  <a:lnTo>
                    <a:pt x="2988" y="32"/>
                  </a:lnTo>
                  <a:lnTo>
                    <a:pt x="2996" y="19"/>
                  </a:lnTo>
                  <a:lnTo>
                    <a:pt x="3007" y="9"/>
                  </a:lnTo>
                  <a:lnTo>
                    <a:pt x="3021" y="2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131"/>
            <p:cNvSpPr>
              <a:spLocks noEditPoints="1"/>
            </p:cNvSpPr>
            <p:nvPr/>
          </p:nvSpPr>
          <p:spPr bwMode="auto">
            <a:xfrm>
              <a:off x="8373845" y="2728144"/>
              <a:ext cx="184150" cy="184150"/>
            </a:xfrm>
            <a:custGeom>
              <a:avLst/>
              <a:gdLst>
                <a:gd name="T0" fmla="*/ 652 w 1040"/>
                <a:gd name="T1" fmla="*/ 118 h 1042"/>
                <a:gd name="T2" fmla="*/ 570 w 1040"/>
                <a:gd name="T3" fmla="*/ 127 h 1042"/>
                <a:gd name="T4" fmla="*/ 461 w 1040"/>
                <a:gd name="T5" fmla="*/ 156 h 1042"/>
                <a:gd name="T6" fmla="*/ 345 w 1040"/>
                <a:gd name="T7" fmla="*/ 214 h 1042"/>
                <a:gd name="T8" fmla="*/ 239 w 1040"/>
                <a:gd name="T9" fmla="*/ 310 h 1042"/>
                <a:gd name="T10" fmla="*/ 168 w 1040"/>
                <a:gd name="T11" fmla="*/ 428 h 1042"/>
                <a:gd name="T12" fmla="*/ 131 w 1040"/>
                <a:gd name="T13" fmla="*/ 543 h 1042"/>
                <a:gd name="T14" fmla="*/ 118 w 1040"/>
                <a:gd name="T15" fmla="*/ 637 h 1042"/>
                <a:gd name="T16" fmla="*/ 115 w 1040"/>
                <a:gd name="T17" fmla="*/ 689 h 1042"/>
                <a:gd name="T18" fmla="*/ 711 w 1040"/>
                <a:gd name="T19" fmla="*/ 250 h 1042"/>
                <a:gd name="T20" fmla="*/ 751 w 1040"/>
                <a:gd name="T21" fmla="*/ 232 h 1042"/>
                <a:gd name="T22" fmla="*/ 792 w 1040"/>
                <a:gd name="T23" fmla="*/ 250 h 1042"/>
                <a:gd name="T24" fmla="*/ 809 w 1040"/>
                <a:gd name="T25" fmla="*/ 290 h 1042"/>
                <a:gd name="T26" fmla="*/ 792 w 1040"/>
                <a:gd name="T27" fmla="*/ 331 h 1042"/>
                <a:gd name="T28" fmla="*/ 369 w 1040"/>
                <a:gd name="T29" fmla="*/ 926 h 1042"/>
                <a:gd name="T30" fmla="*/ 439 w 1040"/>
                <a:gd name="T31" fmla="*/ 921 h 1042"/>
                <a:gd name="T32" fmla="*/ 541 w 1040"/>
                <a:gd name="T33" fmla="*/ 899 h 1042"/>
                <a:gd name="T34" fmla="*/ 657 w 1040"/>
                <a:gd name="T35" fmla="*/ 852 h 1042"/>
                <a:gd name="T36" fmla="*/ 768 w 1040"/>
                <a:gd name="T37" fmla="*/ 770 h 1042"/>
                <a:gd name="T38" fmla="*/ 852 w 1040"/>
                <a:gd name="T39" fmla="*/ 655 h 1042"/>
                <a:gd name="T40" fmla="*/ 900 w 1040"/>
                <a:gd name="T41" fmla="*/ 536 h 1042"/>
                <a:gd name="T42" fmla="*/ 920 w 1040"/>
                <a:gd name="T43" fmla="*/ 433 h 1042"/>
                <a:gd name="T44" fmla="*/ 925 w 1040"/>
                <a:gd name="T45" fmla="*/ 366 h 1042"/>
                <a:gd name="T46" fmla="*/ 925 w 1040"/>
                <a:gd name="T47" fmla="*/ 117 h 1042"/>
                <a:gd name="T48" fmla="*/ 696 w 1040"/>
                <a:gd name="T49" fmla="*/ 0 h 1042"/>
                <a:gd name="T50" fmla="*/ 1017 w 1040"/>
                <a:gd name="T51" fmla="*/ 12 h 1042"/>
                <a:gd name="T52" fmla="*/ 1040 w 1040"/>
                <a:gd name="T53" fmla="*/ 58 h 1042"/>
                <a:gd name="T54" fmla="*/ 1040 w 1040"/>
                <a:gd name="T55" fmla="*/ 366 h 1042"/>
                <a:gd name="T56" fmla="*/ 1036 w 1040"/>
                <a:gd name="T57" fmla="*/ 439 h 1042"/>
                <a:gd name="T58" fmla="*/ 1016 w 1040"/>
                <a:gd name="T59" fmla="*/ 548 h 1042"/>
                <a:gd name="T60" fmla="*/ 970 w 1040"/>
                <a:gd name="T61" fmla="*/ 678 h 1042"/>
                <a:gd name="T62" fmla="*/ 887 w 1040"/>
                <a:gd name="T63" fmla="*/ 810 h 1042"/>
                <a:gd name="T64" fmla="*/ 768 w 1040"/>
                <a:gd name="T65" fmla="*/ 919 h 1042"/>
                <a:gd name="T66" fmla="*/ 638 w 1040"/>
                <a:gd name="T67" fmla="*/ 988 h 1042"/>
                <a:gd name="T68" fmla="*/ 515 w 1040"/>
                <a:gd name="T69" fmla="*/ 1025 h 1042"/>
                <a:gd name="T70" fmla="*/ 415 w 1040"/>
                <a:gd name="T71" fmla="*/ 1039 h 1042"/>
                <a:gd name="T72" fmla="*/ 356 w 1040"/>
                <a:gd name="T73" fmla="*/ 1042 h 1042"/>
                <a:gd name="T74" fmla="*/ 58 w 1040"/>
                <a:gd name="T75" fmla="*/ 1042 h 1042"/>
                <a:gd name="T76" fmla="*/ 33 w 1040"/>
                <a:gd name="T77" fmla="*/ 1036 h 1042"/>
                <a:gd name="T78" fmla="*/ 21 w 1040"/>
                <a:gd name="T79" fmla="*/ 1030 h 1042"/>
                <a:gd name="T80" fmla="*/ 8 w 1040"/>
                <a:gd name="T81" fmla="*/ 1015 h 1042"/>
                <a:gd name="T82" fmla="*/ 4 w 1040"/>
                <a:gd name="T83" fmla="*/ 1007 h 1042"/>
                <a:gd name="T84" fmla="*/ 0 w 1040"/>
                <a:gd name="T85" fmla="*/ 695 h 1042"/>
                <a:gd name="T86" fmla="*/ 0 w 1040"/>
                <a:gd name="T87" fmla="*/ 658 h 1042"/>
                <a:gd name="T88" fmla="*/ 8 w 1040"/>
                <a:gd name="T89" fmla="*/ 572 h 1042"/>
                <a:gd name="T90" fmla="*/ 35 w 1040"/>
                <a:gd name="T91" fmla="*/ 452 h 1042"/>
                <a:gd name="T92" fmla="*/ 92 w 1040"/>
                <a:gd name="T93" fmla="*/ 319 h 1042"/>
                <a:gd name="T94" fmla="*/ 190 w 1040"/>
                <a:gd name="T95" fmla="*/ 192 h 1042"/>
                <a:gd name="T96" fmla="*/ 314 w 1040"/>
                <a:gd name="T97" fmla="*/ 97 h 1042"/>
                <a:gd name="T98" fmla="*/ 444 w 1040"/>
                <a:gd name="T99" fmla="*/ 39 h 1042"/>
                <a:gd name="T100" fmla="*/ 562 w 1040"/>
                <a:gd name="T101" fmla="*/ 11 h 1042"/>
                <a:gd name="T102" fmla="*/ 650 w 1040"/>
                <a:gd name="T103" fmla="*/ 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40" h="1042">
                  <a:moveTo>
                    <a:pt x="684" y="117"/>
                  </a:moveTo>
                  <a:lnTo>
                    <a:pt x="671" y="117"/>
                  </a:lnTo>
                  <a:lnTo>
                    <a:pt x="652" y="118"/>
                  </a:lnTo>
                  <a:lnTo>
                    <a:pt x="629" y="119"/>
                  </a:lnTo>
                  <a:lnTo>
                    <a:pt x="601" y="122"/>
                  </a:lnTo>
                  <a:lnTo>
                    <a:pt x="570" y="127"/>
                  </a:lnTo>
                  <a:lnTo>
                    <a:pt x="536" y="135"/>
                  </a:lnTo>
                  <a:lnTo>
                    <a:pt x="499" y="144"/>
                  </a:lnTo>
                  <a:lnTo>
                    <a:pt x="461" y="156"/>
                  </a:lnTo>
                  <a:lnTo>
                    <a:pt x="422" y="171"/>
                  </a:lnTo>
                  <a:lnTo>
                    <a:pt x="383" y="190"/>
                  </a:lnTo>
                  <a:lnTo>
                    <a:pt x="345" y="214"/>
                  </a:lnTo>
                  <a:lnTo>
                    <a:pt x="307" y="241"/>
                  </a:lnTo>
                  <a:lnTo>
                    <a:pt x="272" y="273"/>
                  </a:lnTo>
                  <a:lnTo>
                    <a:pt x="239" y="310"/>
                  </a:lnTo>
                  <a:lnTo>
                    <a:pt x="211" y="348"/>
                  </a:lnTo>
                  <a:lnTo>
                    <a:pt x="187" y="388"/>
                  </a:lnTo>
                  <a:lnTo>
                    <a:pt x="168" y="428"/>
                  </a:lnTo>
                  <a:lnTo>
                    <a:pt x="154" y="467"/>
                  </a:lnTo>
                  <a:lnTo>
                    <a:pt x="141" y="506"/>
                  </a:lnTo>
                  <a:lnTo>
                    <a:pt x="131" y="543"/>
                  </a:lnTo>
                  <a:lnTo>
                    <a:pt x="125" y="578"/>
                  </a:lnTo>
                  <a:lnTo>
                    <a:pt x="120" y="610"/>
                  </a:lnTo>
                  <a:lnTo>
                    <a:pt x="118" y="637"/>
                  </a:lnTo>
                  <a:lnTo>
                    <a:pt x="116" y="660"/>
                  </a:lnTo>
                  <a:lnTo>
                    <a:pt x="115" y="677"/>
                  </a:lnTo>
                  <a:lnTo>
                    <a:pt x="115" y="689"/>
                  </a:lnTo>
                  <a:lnTo>
                    <a:pt x="115" y="693"/>
                  </a:lnTo>
                  <a:lnTo>
                    <a:pt x="115" y="845"/>
                  </a:lnTo>
                  <a:lnTo>
                    <a:pt x="711" y="250"/>
                  </a:lnTo>
                  <a:lnTo>
                    <a:pt x="723" y="240"/>
                  </a:lnTo>
                  <a:lnTo>
                    <a:pt x="737" y="234"/>
                  </a:lnTo>
                  <a:lnTo>
                    <a:pt x="751" y="232"/>
                  </a:lnTo>
                  <a:lnTo>
                    <a:pt x="766" y="234"/>
                  </a:lnTo>
                  <a:lnTo>
                    <a:pt x="780" y="240"/>
                  </a:lnTo>
                  <a:lnTo>
                    <a:pt x="792" y="250"/>
                  </a:lnTo>
                  <a:lnTo>
                    <a:pt x="802" y="261"/>
                  </a:lnTo>
                  <a:lnTo>
                    <a:pt x="807" y="275"/>
                  </a:lnTo>
                  <a:lnTo>
                    <a:pt x="809" y="290"/>
                  </a:lnTo>
                  <a:lnTo>
                    <a:pt x="807" y="304"/>
                  </a:lnTo>
                  <a:lnTo>
                    <a:pt x="802" y="318"/>
                  </a:lnTo>
                  <a:lnTo>
                    <a:pt x="792" y="331"/>
                  </a:lnTo>
                  <a:lnTo>
                    <a:pt x="197" y="926"/>
                  </a:lnTo>
                  <a:lnTo>
                    <a:pt x="356" y="926"/>
                  </a:lnTo>
                  <a:lnTo>
                    <a:pt x="369" y="926"/>
                  </a:lnTo>
                  <a:lnTo>
                    <a:pt x="388" y="925"/>
                  </a:lnTo>
                  <a:lnTo>
                    <a:pt x="411" y="924"/>
                  </a:lnTo>
                  <a:lnTo>
                    <a:pt x="439" y="921"/>
                  </a:lnTo>
                  <a:lnTo>
                    <a:pt x="470" y="916"/>
                  </a:lnTo>
                  <a:lnTo>
                    <a:pt x="504" y="908"/>
                  </a:lnTo>
                  <a:lnTo>
                    <a:pt x="541" y="899"/>
                  </a:lnTo>
                  <a:lnTo>
                    <a:pt x="579" y="887"/>
                  </a:lnTo>
                  <a:lnTo>
                    <a:pt x="618" y="871"/>
                  </a:lnTo>
                  <a:lnTo>
                    <a:pt x="657" y="852"/>
                  </a:lnTo>
                  <a:lnTo>
                    <a:pt x="695" y="829"/>
                  </a:lnTo>
                  <a:lnTo>
                    <a:pt x="733" y="802"/>
                  </a:lnTo>
                  <a:lnTo>
                    <a:pt x="768" y="770"/>
                  </a:lnTo>
                  <a:lnTo>
                    <a:pt x="801" y="733"/>
                  </a:lnTo>
                  <a:lnTo>
                    <a:pt x="829" y="695"/>
                  </a:lnTo>
                  <a:lnTo>
                    <a:pt x="852" y="655"/>
                  </a:lnTo>
                  <a:lnTo>
                    <a:pt x="871" y="615"/>
                  </a:lnTo>
                  <a:lnTo>
                    <a:pt x="887" y="575"/>
                  </a:lnTo>
                  <a:lnTo>
                    <a:pt x="900" y="536"/>
                  </a:lnTo>
                  <a:lnTo>
                    <a:pt x="908" y="499"/>
                  </a:lnTo>
                  <a:lnTo>
                    <a:pt x="916" y="465"/>
                  </a:lnTo>
                  <a:lnTo>
                    <a:pt x="920" y="433"/>
                  </a:lnTo>
                  <a:lnTo>
                    <a:pt x="923" y="406"/>
                  </a:lnTo>
                  <a:lnTo>
                    <a:pt x="924" y="383"/>
                  </a:lnTo>
                  <a:lnTo>
                    <a:pt x="925" y="366"/>
                  </a:lnTo>
                  <a:lnTo>
                    <a:pt x="925" y="354"/>
                  </a:lnTo>
                  <a:lnTo>
                    <a:pt x="925" y="350"/>
                  </a:lnTo>
                  <a:lnTo>
                    <a:pt x="925" y="117"/>
                  </a:lnTo>
                  <a:lnTo>
                    <a:pt x="684" y="117"/>
                  </a:lnTo>
                  <a:close/>
                  <a:moveTo>
                    <a:pt x="684" y="0"/>
                  </a:moveTo>
                  <a:lnTo>
                    <a:pt x="696" y="0"/>
                  </a:lnTo>
                  <a:lnTo>
                    <a:pt x="982" y="0"/>
                  </a:lnTo>
                  <a:lnTo>
                    <a:pt x="1001" y="4"/>
                  </a:lnTo>
                  <a:lnTo>
                    <a:pt x="1017" y="12"/>
                  </a:lnTo>
                  <a:lnTo>
                    <a:pt x="1030" y="25"/>
                  </a:lnTo>
                  <a:lnTo>
                    <a:pt x="1038" y="41"/>
                  </a:lnTo>
                  <a:lnTo>
                    <a:pt x="1040" y="58"/>
                  </a:lnTo>
                  <a:lnTo>
                    <a:pt x="1040" y="348"/>
                  </a:lnTo>
                  <a:lnTo>
                    <a:pt x="1040" y="353"/>
                  </a:lnTo>
                  <a:lnTo>
                    <a:pt x="1040" y="366"/>
                  </a:lnTo>
                  <a:lnTo>
                    <a:pt x="1040" y="385"/>
                  </a:lnTo>
                  <a:lnTo>
                    <a:pt x="1039" y="409"/>
                  </a:lnTo>
                  <a:lnTo>
                    <a:pt x="1036" y="439"/>
                  </a:lnTo>
                  <a:lnTo>
                    <a:pt x="1032" y="471"/>
                  </a:lnTo>
                  <a:lnTo>
                    <a:pt x="1026" y="508"/>
                  </a:lnTo>
                  <a:lnTo>
                    <a:pt x="1016" y="548"/>
                  </a:lnTo>
                  <a:lnTo>
                    <a:pt x="1004" y="591"/>
                  </a:lnTo>
                  <a:lnTo>
                    <a:pt x="989" y="634"/>
                  </a:lnTo>
                  <a:lnTo>
                    <a:pt x="970" y="678"/>
                  </a:lnTo>
                  <a:lnTo>
                    <a:pt x="947" y="724"/>
                  </a:lnTo>
                  <a:lnTo>
                    <a:pt x="920" y="767"/>
                  </a:lnTo>
                  <a:lnTo>
                    <a:pt x="887" y="810"/>
                  </a:lnTo>
                  <a:lnTo>
                    <a:pt x="850" y="851"/>
                  </a:lnTo>
                  <a:lnTo>
                    <a:pt x="810" y="888"/>
                  </a:lnTo>
                  <a:lnTo>
                    <a:pt x="768" y="919"/>
                  </a:lnTo>
                  <a:lnTo>
                    <a:pt x="726" y="946"/>
                  </a:lnTo>
                  <a:lnTo>
                    <a:pt x="681" y="969"/>
                  </a:lnTo>
                  <a:lnTo>
                    <a:pt x="638" y="988"/>
                  </a:lnTo>
                  <a:lnTo>
                    <a:pt x="596" y="1003"/>
                  </a:lnTo>
                  <a:lnTo>
                    <a:pt x="554" y="1015"/>
                  </a:lnTo>
                  <a:lnTo>
                    <a:pt x="515" y="1025"/>
                  </a:lnTo>
                  <a:lnTo>
                    <a:pt x="478" y="1032"/>
                  </a:lnTo>
                  <a:lnTo>
                    <a:pt x="445" y="1036"/>
                  </a:lnTo>
                  <a:lnTo>
                    <a:pt x="415" y="1039"/>
                  </a:lnTo>
                  <a:lnTo>
                    <a:pt x="390" y="1041"/>
                  </a:lnTo>
                  <a:lnTo>
                    <a:pt x="370" y="1042"/>
                  </a:lnTo>
                  <a:lnTo>
                    <a:pt x="356" y="1042"/>
                  </a:lnTo>
                  <a:lnTo>
                    <a:pt x="344" y="1042"/>
                  </a:lnTo>
                  <a:lnTo>
                    <a:pt x="58" y="1042"/>
                  </a:lnTo>
                  <a:lnTo>
                    <a:pt x="58" y="1042"/>
                  </a:lnTo>
                  <a:lnTo>
                    <a:pt x="46" y="1041"/>
                  </a:lnTo>
                  <a:lnTo>
                    <a:pt x="34" y="1038"/>
                  </a:lnTo>
                  <a:lnTo>
                    <a:pt x="33" y="1036"/>
                  </a:lnTo>
                  <a:lnTo>
                    <a:pt x="31" y="1035"/>
                  </a:lnTo>
                  <a:lnTo>
                    <a:pt x="26" y="1033"/>
                  </a:lnTo>
                  <a:lnTo>
                    <a:pt x="21" y="1030"/>
                  </a:lnTo>
                  <a:lnTo>
                    <a:pt x="16" y="1026"/>
                  </a:lnTo>
                  <a:lnTo>
                    <a:pt x="12" y="1020"/>
                  </a:lnTo>
                  <a:lnTo>
                    <a:pt x="8" y="1015"/>
                  </a:lnTo>
                  <a:lnTo>
                    <a:pt x="6" y="1010"/>
                  </a:lnTo>
                  <a:lnTo>
                    <a:pt x="5" y="1009"/>
                  </a:lnTo>
                  <a:lnTo>
                    <a:pt x="4" y="1007"/>
                  </a:lnTo>
                  <a:lnTo>
                    <a:pt x="1" y="996"/>
                  </a:lnTo>
                  <a:lnTo>
                    <a:pt x="0" y="984"/>
                  </a:lnTo>
                  <a:lnTo>
                    <a:pt x="0" y="695"/>
                  </a:lnTo>
                  <a:lnTo>
                    <a:pt x="0" y="690"/>
                  </a:lnTo>
                  <a:lnTo>
                    <a:pt x="0" y="677"/>
                  </a:lnTo>
                  <a:lnTo>
                    <a:pt x="0" y="658"/>
                  </a:lnTo>
                  <a:lnTo>
                    <a:pt x="2" y="634"/>
                  </a:lnTo>
                  <a:lnTo>
                    <a:pt x="4" y="604"/>
                  </a:lnTo>
                  <a:lnTo>
                    <a:pt x="8" y="572"/>
                  </a:lnTo>
                  <a:lnTo>
                    <a:pt x="15" y="535"/>
                  </a:lnTo>
                  <a:lnTo>
                    <a:pt x="24" y="495"/>
                  </a:lnTo>
                  <a:lnTo>
                    <a:pt x="35" y="452"/>
                  </a:lnTo>
                  <a:lnTo>
                    <a:pt x="51" y="409"/>
                  </a:lnTo>
                  <a:lnTo>
                    <a:pt x="70" y="365"/>
                  </a:lnTo>
                  <a:lnTo>
                    <a:pt x="92" y="319"/>
                  </a:lnTo>
                  <a:lnTo>
                    <a:pt x="120" y="276"/>
                  </a:lnTo>
                  <a:lnTo>
                    <a:pt x="153" y="233"/>
                  </a:lnTo>
                  <a:lnTo>
                    <a:pt x="190" y="192"/>
                  </a:lnTo>
                  <a:lnTo>
                    <a:pt x="230" y="155"/>
                  </a:lnTo>
                  <a:lnTo>
                    <a:pt x="272" y="124"/>
                  </a:lnTo>
                  <a:lnTo>
                    <a:pt x="314" y="97"/>
                  </a:lnTo>
                  <a:lnTo>
                    <a:pt x="358" y="74"/>
                  </a:lnTo>
                  <a:lnTo>
                    <a:pt x="402" y="55"/>
                  </a:lnTo>
                  <a:lnTo>
                    <a:pt x="444" y="39"/>
                  </a:lnTo>
                  <a:lnTo>
                    <a:pt x="486" y="28"/>
                  </a:lnTo>
                  <a:lnTo>
                    <a:pt x="525" y="18"/>
                  </a:lnTo>
                  <a:lnTo>
                    <a:pt x="562" y="11"/>
                  </a:lnTo>
                  <a:lnTo>
                    <a:pt x="595" y="7"/>
                  </a:lnTo>
                  <a:lnTo>
                    <a:pt x="624" y="4"/>
                  </a:lnTo>
                  <a:lnTo>
                    <a:pt x="650" y="1"/>
                  </a:lnTo>
                  <a:lnTo>
                    <a:pt x="670" y="0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132"/>
            <p:cNvSpPr>
              <a:spLocks noEditPoints="1"/>
            </p:cNvSpPr>
            <p:nvPr/>
          </p:nvSpPr>
          <p:spPr bwMode="auto">
            <a:xfrm>
              <a:off x="8170645" y="2645594"/>
              <a:ext cx="182563" cy="388938"/>
            </a:xfrm>
            <a:custGeom>
              <a:avLst/>
              <a:gdLst>
                <a:gd name="T0" fmla="*/ 115 w 1040"/>
                <a:gd name="T1" fmla="*/ 347 h 2199"/>
                <a:gd name="T2" fmla="*/ 116 w 1040"/>
                <a:gd name="T3" fmla="*/ 381 h 2199"/>
                <a:gd name="T4" fmla="*/ 125 w 1040"/>
                <a:gd name="T5" fmla="*/ 463 h 2199"/>
                <a:gd name="T6" fmla="*/ 154 w 1040"/>
                <a:gd name="T7" fmla="*/ 575 h 2199"/>
                <a:gd name="T8" fmla="*/ 211 w 1040"/>
                <a:gd name="T9" fmla="*/ 695 h 2199"/>
                <a:gd name="T10" fmla="*/ 307 w 1040"/>
                <a:gd name="T11" fmla="*/ 801 h 2199"/>
                <a:gd name="T12" fmla="*/ 422 w 1040"/>
                <a:gd name="T13" fmla="*/ 871 h 2199"/>
                <a:gd name="T14" fmla="*/ 536 w 1040"/>
                <a:gd name="T15" fmla="*/ 909 h 2199"/>
                <a:gd name="T16" fmla="*/ 629 w 1040"/>
                <a:gd name="T17" fmla="*/ 924 h 2199"/>
                <a:gd name="T18" fmla="*/ 684 w 1040"/>
                <a:gd name="T19" fmla="*/ 927 h 2199"/>
                <a:gd name="T20" fmla="*/ 238 w 1040"/>
                <a:gd name="T21" fmla="*/ 318 h 2199"/>
                <a:gd name="T22" fmla="*/ 233 w 1040"/>
                <a:gd name="T23" fmla="*/ 274 h 2199"/>
                <a:gd name="T24" fmla="*/ 260 w 1040"/>
                <a:gd name="T25" fmla="*/ 240 h 2199"/>
                <a:gd name="T26" fmla="*/ 304 w 1040"/>
                <a:gd name="T27" fmla="*/ 233 h 2199"/>
                <a:gd name="T28" fmla="*/ 925 w 1040"/>
                <a:gd name="T29" fmla="*/ 845 h 2199"/>
                <a:gd name="T30" fmla="*/ 925 w 1040"/>
                <a:gd name="T31" fmla="*/ 679 h 2199"/>
                <a:gd name="T32" fmla="*/ 920 w 1040"/>
                <a:gd name="T33" fmla="*/ 610 h 2199"/>
                <a:gd name="T34" fmla="*/ 899 w 1040"/>
                <a:gd name="T35" fmla="*/ 507 h 2199"/>
                <a:gd name="T36" fmla="*/ 851 w 1040"/>
                <a:gd name="T37" fmla="*/ 387 h 2199"/>
                <a:gd name="T38" fmla="*/ 768 w 1040"/>
                <a:gd name="T39" fmla="*/ 272 h 2199"/>
                <a:gd name="T40" fmla="*/ 656 w 1040"/>
                <a:gd name="T41" fmla="*/ 190 h 2199"/>
                <a:gd name="T42" fmla="*/ 541 w 1040"/>
                <a:gd name="T43" fmla="*/ 144 h 2199"/>
                <a:gd name="T44" fmla="*/ 439 w 1040"/>
                <a:gd name="T45" fmla="*/ 122 h 2199"/>
                <a:gd name="T46" fmla="*/ 369 w 1040"/>
                <a:gd name="T47" fmla="*/ 116 h 2199"/>
                <a:gd name="T48" fmla="*/ 375 w 1040"/>
                <a:gd name="T49" fmla="*/ 1 h 2199"/>
                <a:gd name="T50" fmla="*/ 465 w 1040"/>
                <a:gd name="T51" fmla="*/ 8 h 2199"/>
                <a:gd name="T52" fmla="*/ 585 w 1040"/>
                <a:gd name="T53" fmla="*/ 36 h 2199"/>
                <a:gd name="T54" fmla="*/ 720 w 1040"/>
                <a:gd name="T55" fmla="*/ 93 h 2199"/>
                <a:gd name="T56" fmla="*/ 850 w 1040"/>
                <a:gd name="T57" fmla="*/ 191 h 2199"/>
                <a:gd name="T58" fmla="*/ 946 w 1040"/>
                <a:gd name="T59" fmla="*/ 320 h 2199"/>
                <a:gd name="T60" fmla="*/ 1003 w 1040"/>
                <a:gd name="T61" fmla="*/ 452 h 2199"/>
                <a:gd name="T62" fmla="*/ 1032 w 1040"/>
                <a:gd name="T63" fmla="*/ 571 h 2199"/>
                <a:gd name="T64" fmla="*/ 1040 w 1040"/>
                <a:gd name="T65" fmla="*/ 659 h 2199"/>
                <a:gd name="T66" fmla="*/ 1040 w 1040"/>
                <a:gd name="T67" fmla="*/ 697 h 2199"/>
                <a:gd name="T68" fmla="*/ 1040 w 1040"/>
                <a:gd name="T69" fmla="*/ 985 h 2199"/>
                <a:gd name="T70" fmla="*/ 1030 w 1040"/>
                <a:gd name="T71" fmla="*/ 2176 h 2199"/>
                <a:gd name="T72" fmla="*/ 982 w 1040"/>
                <a:gd name="T73" fmla="*/ 2199 h 2199"/>
                <a:gd name="T74" fmla="*/ 936 w 1040"/>
                <a:gd name="T75" fmla="*/ 2176 h 2199"/>
                <a:gd name="T76" fmla="*/ 925 w 1040"/>
                <a:gd name="T77" fmla="*/ 1042 h 2199"/>
                <a:gd name="T78" fmla="*/ 650 w 1040"/>
                <a:gd name="T79" fmla="*/ 1041 h 2199"/>
                <a:gd name="T80" fmla="*/ 562 w 1040"/>
                <a:gd name="T81" fmla="*/ 1031 h 2199"/>
                <a:gd name="T82" fmla="*/ 444 w 1040"/>
                <a:gd name="T83" fmla="*/ 1003 h 2199"/>
                <a:gd name="T84" fmla="*/ 314 w 1040"/>
                <a:gd name="T85" fmla="*/ 946 h 2199"/>
                <a:gd name="T86" fmla="*/ 190 w 1040"/>
                <a:gd name="T87" fmla="*/ 851 h 2199"/>
                <a:gd name="T88" fmla="*/ 92 w 1040"/>
                <a:gd name="T89" fmla="*/ 723 h 2199"/>
                <a:gd name="T90" fmla="*/ 35 w 1040"/>
                <a:gd name="T91" fmla="*/ 590 h 2199"/>
                <a:gd name="T92" fmla="*/ 8 w 1040"/>
                <a:gd name="T93" fmla="*/ 471 h 2199"/>
                <a:gd name="T94" fmla="*/ 0 w 1040"/>
                <a:gd name="T95" fmla="*/ 383 h 2199"/>
                <a:gd name="T96" fmla="*/ 0 w 1040"/>
                <a:gd name="T97" fmla="*/ 345 h 2199"/>
                <a:gd name="T98" fmla="*/ 10 w 1040"/>
                <a:gd name="T99" fmla="*/ 24 h 2199"/>
                <a:gd name="T100" fmla="*/ 58 w 1040"/>
                <a:gd name="T101" fmla="*/ 1 h 2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40" h="2199">
                  <a:moveTo>
                    <a:pt x="356" y="116"/>
                  </a:moveTo>
                  <a:lnTo>
                    <a:pt x="115" y="116"/>
                  </a:lnTo>
                  <a:lnTo>
                    <a:pt x="115" y="347"/>
                  </a:lnTo>
                  <a:lnTo>
                    <a:pt x="115" y="353"/>
                  </a:lnTo>
                  <a:lnTo>
                    <a:pt x="115" y="364"/>
                  </a:lnTo>
                  <a:lnTo>
                    <a:pt x="116" y="381"/>
                  </a:lnTo>
                  <a:lnTo>
                    <a:pt x="117" y="404"/>
                  </a:lnTo>
                  <a:lnTo>
                    <a:pt x="120" y="433"/>
                  </a:lnTo>
                  <a:lnTo>
                    <a:pt x="125" y="463"/>
                  </a:lnTo>
                  <a:lnTo>
                    <a:pt x="132" y="498"/>
                  </a:lnTo>
                  <a:lnTo>
                    <a:pt x="141" y="536"/>
                  </a:lnTo>
                  <a:lnTo>
                    <a:pt x="154" y="575"/>
                  </a:lnTo>
                  <a:lnTo>
                    <a:pt x="168" y="614"/>
                  </a:lnTo>
                  <a:lnTo>
                    <a:pt x="187" y="655"/>
                  </a:lnTo>
                  <a:lnTo>
                    <a:pt x="211" y="695"/>
                  </a:lnTo>
                  <a:lnTo>
                    <a:pt x="239" y="733"/>
                  </a:lnTo>
                  <a:lnTo>
                    <a:pt x="272" y="770"/>
                  </a:lnTo>
                  <a:lnTo>
                    <a:pt x="307" y="801"/>
                  </a:lnTo>
                  <a:lnTo>
                    <a:pt x="345" y="829"/>
                  </a:lnTo>
                  <a:lnTo>
                    <a:pt x="383" y="852"/>
                  </a:lnTo>
                  <a:lnTo>
                    <a:pt x="422" y="871"/>
                  </a:lnTo>
                  <a:lnTo>
                    <a:pt x="461" y="887"/>
                  </a:lnTo>
                  <a:lnTo>
                    <a:pt x="499" y="899"/>
                  </a:lnTo>
                  <a:lnTo>
                    <a:pt x="536" y="909"/>
                  </a:lnTo>
                  <a:lnTo>
                    <a:pt x="570" y="915"/>
                  </a:lnTo>
                  <a:lnTo>
                    <a:pt x="601" y="921"/>
                  </a:lnTo>
                  <a:lnTo>
                    <a:pt x="629" y="924"/>
                  </a:lnTo>
                  <a:lnTo>
                    <a:pt x="652" y="926"/>
                  </a:lnTo>
                  <a:lnTo>
                    <a:pt x="671" y="927"/>
                  </a:lnTo>
                  <a:lnTo>
                    <a:pt x="684" y="927"/>
                  </a:lnTo>
                  <a:lnTo>
                    <a:pt x="844" y="927"/>
                  </a:lnTo>
                  <a:lnTo>
                    <a:pt x="248" y="330"/>
                  </a:lnTo>
                  <a:lnTo>
                    <a:pt x="238" y="318"/>
                  </a:lnTo>
                  <a:lnTo>
                    <a:pt x="233" y="304"/>
                  </a:lnTo>
                  <a:lnTo>
                    <a:pt x="231" y="289"/>
                  </a:lnTo>
                  <a:lnTo>
                    <a:pt x="233" y="274"/>
                  </a:lnTo>
                  <a:lnTo>
                    <a:pt x="238" y="261"/>
                  </a:lnTo>
                  <a:lnTo>
                    <a:pt x="248" y="249"/>
                  </a:lnTo>
                  <a:lnTo>
                    <a:pt x="260" y="240"/>
                  </a:lnTo>
                  <a:lnTo>
                    <a:pt x="274" y="233"/>
                  </a:lnTo>
                  <a:lnTo>
                    <a:pt x="289" y="231"/>
                  </a:lnTo>
                  <a:lnTo>
                    <a:pt x="304" y="233"/>
                  </a:lnTo>
                  <a:lnTo>
                    <a:pt x="317" y="240"/>
                  </a:lnTo>
                  <a:lnTo>
                    <a:pt x="330" y="249"/>
                  </a:lnTo>
                  <a:lnTo>
                    <a:pt x="925" y="845"/>
                  </a:lnTo>
                  <a:lnTo>
                    <a:pt x="925" y="695"/>
                  </a:lnTo>
                  <a:lnTo>
                    <a:pt x="925" y="690"/>
                  </a:lnTo>
                  <a:lnTo>
                    <a:pt x="925" y="679"/>
                  </a:lnTo>
                  <a:lnTo>
                    <a:pt x="924" y="661"/>
                  </a:lnTo>
                  <a:lnTo>
                    <a:pt x="922" y="638"/>
                  </a:lnTo>
                  <a:lnTo>
                    <a:pt x="920" y="610"/>
                  </a:lnTo>
                  <a:lnTo>
                    <a:pt x="915" y="579"/>
                  </a:lnTo>
                  <a:lnTo>
                    <a:pt x="908" y="544"/>
                  </a:lnTo>
                  <a:lnTo>
                    <a:pt x="899" y="507"/>
                  </a:lnTo>
                  <a:lnTo>
                    <a:pt x="886" y="468"/>
                  </a:lnTo>
                  <a:lnTo>
                    <a:pt x="870" y="428"/>
                  </a:lnTo>
                  <a:lnTo>
                    <a:pt x="851" y="387"/>
                  </a:lnTo>
                  <a:lnTo>
                    <a:pt x="828" y="347"/>
                  </a:lnTo>
                  <a:lnTo>
                    <a:pt x="801" y="309"/>
                  </a:lnTo>
                  <a:lnTo>
                    <a:pt x="768" y="272"/>
                  </a:lnTo>
                  <a:lnTo>
                    <a:pt x="732" y="241"/>
                  </a:lnTo>
                  <a:lnTo>
                    <a:pt x="695" y="213"/>
                  </a:lnTo>
                  <a:lnTo>
                    <a:pt x="656" y="190"/>
                  </a:lnTo>
                  <a:lnTo>
                    <a:pt x="617" y="171"/>
                  </a:lnTo>
                  <a:lnTo>
                    <a:pt x="579" y="156"/>
                  </a:lnTo>
                  <a:lnTo>
                    <a:pt x="541" y="144"/>
                  </a:lnTo>
                  <a:lnTo>
                    <a:pt x="504" y="134"/>
                  </a:lnTo>
                  <a:lnTo>
                    <a:pt x="470" y="127"/>
                  </a:lnTo>
                  <a:lnTo>
                    <a:pt x="439" y="122"/>
                  </a:lnTo>
                  <a:lnTo>
                    <a:pt x="411" y="119"/>
                  </a:lnTo>
                  <a:lnTo>
                    <a:pt x="388" y="117"/>
                  </a:lnTo>
                  <a:lnTo>
                    <a:pt x="369" y="116"/>
                  </a:lnTo>
                  <a:lnTo>
                    <a:pt x="356" y="116"/>
                  </a:lnTo>
                  <a:close/>
                  <a:moveTo>
                    <a:pt x="356" y="0"/>
                  </a:moveTo>
                  <a:lnTo>
                    <a:pt x="375" y="1"/>
                  </a:lnTo>
                  <a:lnTo>
                    <a:pt x="401" y="2"/>
                  </a:lnTo>
                  <a:lnTo>
                    <a:pt x="430" y="4"/>
                  </a:lnTo>
                  <a:lnTo>
                    <a:pt x="465" y="8"/>
                  </a:lnTo>
                  <a:lnTo>
                    <a:pt x="502" y="15"/>
                  </a:lnTo>
                  <a:lnTo>
                    <a:pt x="542" y="24"/>
                  </a:lnTo>
                  <a:lnTo>
                    <a:pt x="585" y="36"/>
                  </a:lnTo>
                  <a:lnTo>
                    <a:pt x="630" y="51"/>
                  </a:lnTo>
                  <a:lnTo>
                    <a:pt x="674" y="70"/>
                  </a:lnTo>
                  <a:lnTo>
                    <a:pt x="720" y="93"/>
                  </a:lnTo>
                  <a:lnTo>
                    <a:pt x="764" y="120"/>
                  </a:lnTo>
                  <a:lnTo>
                    <a:pt x="808" y="153"/>
                  </a:lnTo>
                  <a:lnTo>
                    <a:pt x="850" y="191"/>
                  </a:lnTo>
                  <a:lnTo>
                    <a:pt x="887" y="232"/>
                  </a:lnTo>
                  <a:lnTo>
                    <a:pt x="919" y="276"/>
                  </a:lnTo>
                  <a:lnTo>
                    <a:pt x="946" y="320"/>
                  </a:lnTo>
                  <a:lnTo>
                    <a:pt x="970" y="364"/>
                  </a:lnTo>
                  <a:lnTo>
                    <a:pt x="989" y="409"/>
                  </a:lnTo>
                  <a:lnTo>
                    <a:pt x="1003" y="452"/>
                  </a:lnTo>
                  <a:lnTo>
                    <a:pt x="1016" y="494"/>
                  </a:lnTo>
                  <a:lnTo>
                    <a:pt x="1025" y="534"/>
                  </a:lnTo>
                  <a:lnTo>
                    <a:pt x="1032" y="571"/>
                  </a:lnTo>
                  <a:lnTo>
                    <a:pt x="1036" y="605"/>
                  </a:lnTo>
                  <a:lnTo>
                    <a:pt x="1039" y="634"/>
                  </a:lnTo>
                  <a:lnTo>
                    <a:pt x="1040" y="659"/>
                  </a:lnTo>
                  <a:lnTo>
                    <a:pt x="1040" y="678"/>
                  </a:lnTo>
                  <a:lnTo>
                    <a:pt x="1040" y="690"/>
                  </a:lnTo>
                  <a:lnTo>
                    <a:pt x="1040" y="697"/>
                  </a:lnTo>
                  <a:lnTo>
                    <a:pt x="1040" y="984"/>
                  </a:lnTo>
                  <a:lnTo>
                    <a:pt x="1040" y="984"/>
                  </a:lnTo>
                  <a:lnTo>
                    <a:pt x="1040" y="985"/>
                  </a:lnTo>
                  <a:lnTo>
                    <a:pt x="1040" y="2142"/>
                  </a:lnTo>
                  <a:lnTo>
                    <a:pt x="1037" y="2160"/>
                  </a:lnTo>
                  <a:lnTo>
                    <a:pt x="1030" y="2176"/>
                  </a:lnTo>
                  <a:lnTo>
                    <a:pt x="1017" y="2189"/>
                  </a:lnTo>
                  <a:lnTo>
                    <a:pt x="1001" y="2197"/>
                  </a:lnTo>
                  <a:lnTo>
                    <a:pt x="982" y="2199"/>
                  </a:lnTo>
                  <a:lnTo>
                    <a:pt x="964" y="2197"/>
                  </a:lnTo>
                  <a:lnTo>
                    <a:pt x="949" y="2189"/>
                  </a:lnTo>
                  <a:lnTo>
                    <a:pt x="936" y="2176"/>
                  </a:lnTo>
                  <a:lnTo>
                    <a:pt x="927" y="2160"/>
                  </a:lnTo>
                  <a:lnTo>
                    <a:pt x="925" y="2142"/>
                  </a:lnTo>
                  <a:lnTo>
                    <a:pt x="925" y="1042"/>
                  </a:lnTo>
                  <a:lnTo>
                    <a:pt x="684" y="1042"/>
                  </a:lnTo>
                  <a:lnTo>
                    <a:pt x="670" y="1042"/>
                  </a:lnTo>
                  <a:lnTo>
                    <a:pt x="650" y="1041"/>
                  </a:lnTo>
                  <a:lnTo>
                    <a:pt x="626" y="1040"/>
                  </a:lnTo>
                  <a:lnTo>
                    <a:pt x="596" y="1037"/>
                  </a:lnTo>
                  <a:lnTo>
                    <a:pt x="562" y="1031"/>
                  </a:lnTo>
                  <a:lnTo>
                    <a:pt x="525" y="1024"/>
                  </a:lnTo>
                  <a:lnTo>
                    <a:pt x="486" y="1015"/>
                  </a:lnTo>
                  <a:lnTo>
                    <a:pt x="444" y="1003"/>
                  </a:lnTo>
                  <a:lnTo>
                    <a:pt x="402" y="987"/>
                  </a:lnTo>
                  <a:lnTo>
                    <a:pt x="358" y="969"/>
                  </a:lnTo>
                  <a:lnTo>
                    <a:pt x="314" y="946"/>
                  </a:lnTo>
                  <a:lnTo>
                    <a:pt x="272" y="920"/>
                  </a:lnTo>
                  <a:lnTo>
                    <a:pt x="230" y="888"/>
                  </a:lnTo>
                  <a:lnTo>
                    <a:pt x="190" y="851"/>
                  </a:lnTo>
                  <a:lnTo>
                    <a:pt x="153" y="810"/>
                  </a:lnTo>
                  <a:lnTo>
                    <a:pt x="120" y="767"/>
                  </a:lnTo>
                  <a:lnTo>
                    <a:pt x="92" y="723"/>
                  </a:lnTo>
                  <a:lnTo>
                    <a:pt x="70" y="678"/>
                  </a:lnTo>
                  <a:lnTo>
                    <a:pt x="51" y="633"/>
                  </a:lnTo>
                  <a:lnTo>
                    <a:pt x="35" y="590"/>
                  </a:lnTo>
                  <a:lnTo>
                    <a:pt x="24" y="548"/>
                  </a:lnTo>
                  <a:lnTo>
                    <a:pt x="15" y="508"/>
                  </a:lnTo>
                  <a:lnTo>
                    <a:pt x="8" y="471"/>
                  </a:lnTo>
                  <a:lnTo>
                    <a:pt x="4" y="437"/>
                  </a:lnTo>
                  <a:lnTo>
                    <a:pt x="1" y="407"/>
                  </a:lnTo>
                  <a:lnTo>
                    <a:pt x="0" y="383"/>
                  </a:lnTo>
                  <a:lnTo>
                    <a:pt x="0" y="364"/>
                  </a:lnTo>
                  <a:lnTo>
                    <a:pt x="0" y="352"/>
                  </a:lnTo>
                  <a:lnTo>
                    <a:pt x="0" y="345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0" y="24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8" y="1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9" name="Группа 218"/>
          <p:cNvGrpSpPr/>
          <p:nvPr/>
        </p:nvGrpSpPr>
        <p:grpSpPr>
          <a:xfrm>
            <a:off x="5820063" y="2502719"/>
            <a:ext cx="612775" cy="612775"/>
            <a:chOff x="5820063" y="2502719"/>
            <a:chExt cx="612775" cy="612775"/>
          </a:xfrm>
        </p:grpSpPr>
        <p:sp>
          <p:nvSpPr>
            <p:cNvPr id="180" name="Freeform 137"/>
            <p:cNvSpPr>
              <a:spLocks/>
            </p:cNvSpPr>
            <p:nvPr/>
          </p:nvSpPr>
          <p:spPr bwMode="auto">
            <a:xfrm>
              <a:off x="5921663" y="2993257"/>
              <a:ext cx="31750" cy="20638"/>
            </a:xfrm>
            <a:custGeom>
              <a:avLst/>
              <a:gdLst>
                <a:gd name="T0" fmla="*/ 58 w 175"/>
                <a:gd name="T1" fmla="*/ 0 h 116"/>
                <a:gd name="T2" fmla="*/ 117 w 175"/>
                <a:gd name="T3" fmla="*/ 0 h 116"/>
                <a:gd name="T4" fmla="*/ 134 w 175"/>
                <a:gd name="T5" fmla="*/ 3 h 116"/>
                <a:gd name="T6" fmla="*/ 150 w 175"/>
                <a:gd name="T7" fmla="*/ 12 h 116"/>
                <a:gd name="T8" fmla="*/ 163 w 175"/>
                <a:gd name="T9" fmla="*/ 24 h 116"/>
                <a:gd name="T10" fmla="*/ 171 w 175"/>
                <a:gd name="T11" fmla="*/ 40 h 116"/>
                <a:gd name="T12" fmla="*/ 175 w 175"/>
                <a:gd name="T13" fmla="*/ 58 h 116"/>
                <a:gd name="T14" fmla="*/ 171 w 175"/>
                <a:gd name="T15" fmla="*/ 76 h 116"/>
                <a:gd name="T16" fmla="*/ 163 w 175"/>
                <a:gd name="T17" fmla="*/ 92 h 116"/>
                <a:gd name="T18" fmla="*/ 150 w 175"/>
                <a:gd name="T19" fmla="*/ 104 h 116"/>
                <a:gd name="T20" fmla="*/ 134 w 175"/>
                <a:gd name="T21" fmla="*/ 113 h 116"/>
                <a:gd name="T22" fmla="*/ 117 w 175"/>
                <a:gd name="T23" fmla="*/ 116 h 116"/>
                <a:gd name="T24" fmla="*/ 58 w 175"/>
                <a:gd name="T25" fmla="*/ 116 h 116"/>
                <a:gd name="T26" fmla="*/ 41 w 175"/>
                <a:gd name="T27" fmla="*/ 113 h 116"/>
                <a:gd name="T28" fmla="*/ 25 w 175"/>
                <a:gd name="T29" fmla="*/ 104 h 116"/>
                <a:gd name="T30" fmla="*/ 12 w 175"/>
                <a:gd name="T31" fmla="*/ 92 h 116"/>
                <a:gd name="T32" fmla="*/ 4 w 175"/>
                <a:gd name="T33" fmla="*/ 76 h 116"/>
                <a:gd name="T34" fmla="*/ 0 w 175"/>
                <a:gd name="T35" fmla="*/ 58 h 116"/>
                <a:gd name="T36" fmla="*/ 4 w 175"/>
                <a:gd name="T37" fmla="*/ 40 h 116"/>
                <a:gd name="T38" fmla="*/ 12 w 175"/>
                <a:gd name="T39" fmla="*/ 24 h 116"/>
                <a:gd name="T40" fmla="*/ 25 w 175"/>
                <a:gd name="T41" fmla="*/ 12 h 116"/>
                <a:gd name="T42" fmla="*/ 41 w 175"/>
                <a:gd name="T43" fmla="*/ 3 h 116"/>
                <a:gd name="T44" fmla="*/ 58 w 175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116">
                  <a:moveTo>
                    <a:pt x="58" y="0"/>
                  </a:moveTo>
                  <a:lnTo>
                    <a:pt x="117" y="0"/>
                  </a:lnTo>
                  <a:lnTo>
                    <a:pt x="134" y="3"/>
                  </a:lnTo>
                  <a:lnTo>
                    <a:pt x="150" y="12"/>
                  </a:lnTo>
                  <a:lnTo>
                    <a:pt x="163" y="24"/>
                  </a:lnTo>
                  <a:lnTo>
                    <a:pt x="171" y="40"/>
                  </a:lnTo>
                  <a:lnTo>
                    <a:pt x="175" y="58"/>
                  </a:lnTo>
                  <a:lnTo>
                    <a:pt x="171" y="76"/>
                  </a:lnTo>
                  <a:lnTo>
                    <a:pt x="163" y="92"/>
                  </a:lnTo>
                  <a:lnTo>
                    <a:pt x="150" y="104"/>
                  </a:lnTo>
                  <a:lnTo>
                    <a:pt x="134" y="113"/>
                  </a:lnTo>
                  <a:lnTo>
                    <a:pt x="117" y="116"/>
                  </a:lnTo>
                  <a:lnTo>
                    <a:pt x="58" y="116"/>
                  </a:lnTo>
                  <a:lnTo>
                    <a:pt x="41" y="113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138"/>
            <p:cNvSpPr>
              <a:spLocks/>
            </p:cNvSpPr>
            <p:nvPr/>
          </p:nvSpPr>
          <p:spPr bwMode="auto">
            <a:xfrm>
              <a:off x="5901026" y="2728144"/>
              <a:ext cx="449263" cy="163513"/>
            </a:xfrm>
            <a:custGeom>
              <a:avLst/>
              <a:gdLst>
                <a:gd name="T0" fmla="*/ 1272 w 2545"/>
                <a:gd name="T1" fmla="*/ 0 h 926"/>
                <a:gd name="T2" fmla="*/ 1291 w 2545"/>
                <a:gd name="T3" fmla="*/ 4 h 926"/>
                <a:gd name="T4" fmla="*/ 1307 w 2545"/>
                <a:gd name="T5" fmla="*/ 12 h 926"/>
                <a:gd name="T6" fmla="*/ 1320 w 2545"/>
                <a:gd name="T7" fmla="*/ 25 h 926"/>
                <a:gd name="T8" fmla="*/ 1327 w 2545"/>
                <a:gd name="T9" fmla="*/ 41 h 926"/>
                <a:gd name="T10" fmla="*/ 1330 w 2545"/>
                <a:gd name="T11" fmla="*/ 58 h 926"/>
                <a:gd name="T12" fmla="*/ 1330 w 2545"/>
                <a:gd name="T13" fmla="*/ 464 h 926"/>
                <a:gd name="T14" fmla="*/ 2487 w 2545"/>
                <a:gd name="T15" fmla="*/ 464 h 926"/>
                <a:gd name="T16" fmla="*/ 2506 w 2545"/>
                <a:gd name="T17" fmla="*/ 466 h 926"/>
                <a:gd name="T18" fmla="*/ 2522 w 2545"/>
                <a:gd name="T19" fmla="*/ 474 h 926"/>
                <a:gd name="T20" fmla="*/ 2535 w 2545"/>
                <a:gd name="T21" fmla="*/ 487 h 926"/>
                <a:gd name="T22" fmla="*/ 2542 w 2545"/>
                <a:gd name="T23" fmla="*/ 503 h 926"/>
                <a:gd name="T24" fmla="*/ 2545 w 2545"/>
                <a:gd name="T25" fmla="*/ 521 h 926"/>
                <a:gd name="T26" fmla="*/ 2545 w 2545"/>
                <a:gd name="T27" fmla="*/ 868 h 926"/>
                <a:gd name="T28" fmla="*/ 2542 w 2545"/>
                <a:gd name="T29" fmla="*/ 887 h 926"/>
                <a:gd name="T30" fmla="*/ 2535 w 2545"/>
                <a:gd name="T31" fmla="*/ 903 h 926"/>
                <a:gd name="T32" fmla="*/ 2522 w 2545"/>
                <a:gd name="T33" fmla="*/ 916 h 926"/>
                <a:gd name="T34" fmla="*/ 2506 w 2545"/>
                <a:gd name="T35" fmla="*/ 923 h 926"/>
                <a:gd name="T36" fmla="*/ 2487 w 2545"/>
                <a:gd name="T37" fmla="*/ 926 h 926"/>
                <a:gd name="T38" fmla="*/ 2469 w 2545"/>
                <a:gd name="T39" fmla="*/ 923 h 926"/>
                <a:gd name="T40" fmla="*/ 2454 w 2545"/>
                <a:gd name="T41" fmla="*/ 916 h 926"/>
                <a:gd name="T42" fmla="*/ 2441 w 2545"/>
                <a:gd name="T43" fmla="*/ 903 h 926"/>
                <a:gd name="T44" fmla="*/ 2432 w 2545"/>
                <a:gd name="T45" fmla="*/ 887 h 926"/>
                <a:gd name="T46" fmla="*/ 2430 w 2545"/>
                <a:gd name="T47" fmla="*/ 868 h 926"/>
                <a:gd name="T48" fmla="*/ 2430 w 2545"/>
                <a:gd name="T49" fmla="*/ 579 h 926"/>
                <a:gd name="T50" fmla="*/ 1330 w 2545"/>
                <a:gd name="T51" fmla="*/ 579 h 926"/>
                <a:gd name="T52" fmla="*/ 1330 w 2545"/>
                <a:gd name="T53" fmla="*/ 868 h 926"/>
                <a:gd name="T54" fmla="*/ 1327 w 2545"/>
                <a:gd name="T55" fmla="*/ 887 h 926"/>
                <a:gd name="T56" fmla="*/ 1320 w 2545"/>
                <a:gd name="T57" fmla="*/ 903 h 926"/>
                <a:gd name="T58" fmla="*/ 1307 w 2545"/>
                <a:gd name="T59" fmla="*/ 916 h 926"/>
                <a:gd name="T60" fmla="*/ 1291 w 2545"/>
                <a:gd name="T61" fmla="*/ 923 h 926"/>
                <a:gd name="T62" fmla="*/ 1272 w 2545"/>
                <a:gd name="T63" fmla="*/ 926 h 926"/>
                <a:gd name="T64" fmla="*/ 1254 w 2545"/>
                <a:gd name="T65" fmla="*/ 923 h 926"/>
                <a:gd name="T66" fmla="*/ 1239 w 2545"/>
                <a:gd name="T67" fmla="*/ 916 h 926"/>
                <a:gd name="T68" fmla="*/ 1226 w 2545"/>
                <a:gd name="T69" fmla="*/ 903 h 926"/>
                <a:gd name="T70" fmla="*/ 1217 w 2545"/>
                <a:gd name="T71" fmla="*/ 887 h 926"/>
                <a:gd name="T72" fmla="*/ 1215 w 2545"/>
                <a:gd name="T73" fmla="*/ 868 h 926"/>
                <a:gd name="T74" fmla="*/ 1215 w 2545"/>
                <a:gd name="T75" fmla="*/ 579 h 926"/>
                <a:gd name="T76" fmla="*/ 115 w 2545"/>
                <a:gd name="T77" fmla="*/ 579 h 926"/>
                <a:gd name="T78" fmla="*/ 115 w 2545"/>
                <a:gd name="T79" fmla="*/ 868 h 926"/>
                <a:gd name="T80" fmla="*/ 112 w 2545"/>
                <a:gd name="T81" fmla="*/ 887 h 926"/>
                <a:gd name="T82" fmla="*/ 105 w 2545"/>
                <a:gd name="T83" fmla="*/ 903 h 926"/>
                <a:gd name="T84" fmla="*/ 92 w 2545"/>
                <a:gd name="T85" fmla="*/ 916 h 926"/>
                <a:gd name="T86" fmla="*/ 76 w 2545"/>
                <a:gd name="T87" fmla="*/ 923 h 926"/>
                <a:gd name="T88" fmla="*/ 57 w 2545"/>
                <a:gd name="T89" fmla="*/ 926 h 926"/>
                <a:gd name="T90" fmla="*/ 39 w 2545"/>
                <a:gd name="T91" fmla="*/ 923 h 926"/>
                <a:gd name="T92" fmla="*/ 24 w 2545"/>
                <a:gd name="T93" fmla="*/ 916 h 926"/>
                <a:gd name="T94" fmla="*/ 11 w 2545"/>
                <a:gd name="T95" fmla="*/ 903 h 926"/>
                <a:gd name="T96" fmla="*/ 2 w 2545"/>
                <a:gd name="T97" fmla="*/ 887 h 926"/>
                <a:gd name="T98" fmla="*/ 0 w 2545"/>
                <a:gd name="T99" fmla="*/ 868 h 926"/>
                <a:gd name="T100" fmla="*/ 0 w 2545"/>
                <a:gd name="T101" fmla="*/ 521 h 926"/>
                <a:gd name="T102" fmla="*/ 2 w 2545"/>
                <a:gd name="T103" fmla="*/ 503 h 926"/>
                <a:gd name="T104" fmla="*/ 11 w 2545"/>
                <a:gd name="T105" fmla="*/ 487 h 926"/>
                <a:gd name="T106" fmla="*/ 24 w 2545"/>
                <a:gd name="T107" fmla="*/ 474 h 926"/>
                <a:gd name="T108" fmla="*/ 39 w 2545"/>
                <a:gd name="T109" fmla="*/ 466 h 926"/>
                <a:gd name="T110" fmla="*/ 57 w 2545"/>
                <a:gd name="T111" fmla="*/ 464 h 926"/>
                <a:gd name="T112" fmla="*/ 1215 w 2545"/>
                <a:gd name="T113" fmla="*/ 464 h 926"/>
                <a:gd name="T114" fmla="*/ 1215 w 2545"/>
                <a:gd name="T115" fmla="*/ 58 h 926"/>
                <a:gd name="T116" fmla="*/ 1217 w 2545"/>
                <a:gd name="T117" fmla="*/ 41 h 926"/>
                <a:gd name="T118" fmla="*/ 1226 w 2545"/>
                <a:gd name="T119" fmla="*/ 25 h 926"/>
                <a:gd name="T120" fmla="*/ 1239 w 2545"/>
                <a:gd name="T121" fmla="*/ 12 h 926"/>
                <a:gd name="T122" fmla="*/ 1254 w 2545"/>
                <a:gd name="T123" fmla="*/ 4 h 926"/>
                <a:gd name="T124" fmla="*/ 1272 w 2545"/>
                <a:gd name="T125" fmla="*/ 0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45" h="926">
                  <a:moveTo>
                    <a:pt x="1272" y="0"/>
                  </a:moveTo>
                  <a:lnTo>
                    <a:pt x="1291" y="4"/>
                  </a:lnTo>
                  <a:lnTo>
                    <a:pt x="1307" y="12"/>
                  </a:lnTo>
                  <a:lnTo>
                    <a:pt x="1320" y="25"/>
                  </a:lnTo>
                  <a:lnTo>
                    <a:pt x="1327" y="41"/>
                  </a:lnTo>
                  <a:lnTo>
                    <a:pt x="1330" y="58"/>
                  </a:lnTo>
                  <a:lnTo>
                    <a:pt x="1330" y="464"/>
                  </a:lnTo>
                  <a:lnTo>
                    <a:pt x="2487" y="464"/>
                  </a:lnTo>
                  <a:lnTo>
                    <a:pt x="2506" y="466"/>
                  </a:lnTo>
                  <a:lnTo>
                    <a:pt x="2522" y="474"/>
                  </a:lnTo>
                  <a:lnTo>
                    <a:pt x="2535" y="487"/>
                  </a:lnTo>
                  <a:lnTo>
                    <a:pt x="2542" y="503"/>
                  </a:lnTo>
                  <a:lnTo>
                    <a:pt x="2545" y="521"/>
                  </a:lnTo>
                  <a:lnTo>
                    <a:pt x="2545" y="868"/>
                  </a:lnTo>
                  <a:lnTo>
                    <a:pt x="2542" y="887"/>
                  </a:lnTo>
                  <a:lnTo>
                    <a:pt x="2535" y="903"/>
                  </a:lnTo>
                  <a:lnTo>
                    <a:pt x="2522" y="916"/>
                  </a:lnTo>
                  <a:lnTo>
                    <a:pt x="2506" y="923"/>
                  </a:lnTo>
                  <a:lnTo>
                    <a:pt x="2487" y="926"/>
                  </a:lnTo>
                  <a:lnTo>
                    <a:pt x="2469" y="923"/>
                  </a:lnTo>
                  <a:lnTo>
                    <a:pt x="2454" y="916"/>
                  </a:lnTo>
                  <a:lnTo>
                    <a:pt x="2441" y="903"/>
                  </a:lnTo>
                  <a:lnTo>
                    <a:pt x="2432" y="887"/>
                  </a:lnTo>
                  <a:lnTo>
                    <a:pt x="2430" y="868"/>
                  </a:lnTo>
                  <a:lnTo>
                    <a:pt x="2430" y="579"/>
                  </a:lnTo>
                  <a:lnTo>
                    <a:pt x="1330" y="579"/>
                  </a:lnTo>
                  <a:lnTo>
                    <a:pt x="1330" y="868"/>
                  </a:lnTo>
                  <a:lnTo>
                    <a:pt x="1327" y="887"/>
                  </a:lnTo>
                  <a:lnTo>
                    <a:pt x="1320" y="903"/>
                  </a:lnTo>
                  <a:lnTo>
                    <a:pt x="1307" y="916"/>
                  </a:lnTo>
                  <a:lnTo>
                    <a:pt x="1291" y="923"/>
                  </a:lnTo>
                  <a:lnTo>
                    <a:pt x="1272" y="926"/>
                  </a:lnTo>
                  <a:lnTo>
                    <a:pt x="1254" y="923"/>
                  </a:lnTo>
                  <a:lnTo>
                    <a:pt x="1239" y="916"/>
                  </a:lnTo>
                  <a:lnTo>
                    <a:pt x="1226" y="903"/>
                  </a:lnTo>
                  <a:lnTo>
                    <a:pt x="1217" y="887"/>
                  </a:lnTo>
                  <a:lnTo>
                    <a:pt x="1215" y="868"/>
                  </a:lnTo>
                  <a:lnTo>
                    <a:pt x="1215" y="579"/>
                  </a:lnTo>
                  <a:lnTo>
                    <a:pt x="115" y="579"/>
                  </a:lnTo>
                  <a:lnTo>
                    <a:pt x="115" y="868"/>
                  </a:lnTo>
                  <a:lnTo>
                    <a:pt x="112" y="887"/>
                  </a:lnTo>
                  <a:lnTo>
                    <a:pt x="105" y="903"/>
                  </a:lnTo>
                  <a:lnTo>
                    <a:pt x="92" y="916"/>
                  </a:lnTo>
                  <a:lnTo>
                    <a:pt x="76" y="923"/>
                  </a:lnTo>
                  <a:lnTo>
                    <a:pt x="57" y="926"/>
                  </a:lnTo>
                  <a:lnTo>
                    <a:pt x="39" y="923"/>
                  </a:lnTo>
                  <a:lnTo>
                    <a:pt x="24" y="916"/>
                  </a:lnTo>
                  <a:lnTo>
                    <a:pt x="11" y="903"/>
                  </a:lnTo>
                  <a:lnTo>
                    <a:pt x="2" y="887"/>
                  </a:lnTo>
                  <a:lnTo>
                    <a:pt x="0" y="868"/>
                  </a:lnTo>
                  <a:lnTo>
                    <a:pt x="0" y="521"/>
                  </a:lnTo>
                  <a:lnTo>
                    <a:pt x="2" y="503"/>
                  </a:lnTo>
                  <a:lnTo>
                    <a:pt x="11" y="487"/>
                  </a:lnTo>
                  <a:lnTo>
                    <a:pt x="24" y="474"/>
                  </a:lnTo>
                  <a:lnTo>
                    <a:pt x="39" y="466"/>
                  </a:lnTo>
                  <a:lnTo>
                    <a:pt x="57" y="464"/>
                  </a:lnTo>
                  <a:lnTo>
                    <a:pt x="1215" y="464"/>
                  </a:lnTo>
                  <a:lnTo>
                    <a:pt x="1215" y="58"/>
                  </a:lnTo>
                  <a:lnTo>
                    <a:pt x="1217" y="41"/>
                  </a:lnTo>
                  <a:lnTo>
                    <a:pt x="1226" y="25"/>
                  </a:lnTo>
                  <a:lnTo>
                    <a:pt x="1239" y="12"/>
                  </a:lnTo>
                  <a:lnTo>
                    <a:pt x="1254" y="4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139"/>
            <p:cNvSpPr>
              <a:spLocks/>
            </p:cNvSpPr>
            <p:nvPr/>
          </p:nvSpPr>
          <p:spPr bwMode="auto">
            <a:xfrm>
              <a:off x="6085176" y="2585269"/>
              <a:ext cx="30163" cy="20638"/>
            </a:xfrm>
            <a:custGeom>
              <a:avLst/>
              <a:gdLst>
                <a:gd name="T0" fmla="*/ 58 w 174"/>
                <a:gd name="T1" fmla="*/ 0 h 115"/>
                <a:gd name="T2" fmla="*/ 116 w 174"/>
                <a:gd name="T3" fmla="*/ 0 h 115"/>
                <a:gd name="T4" fmla="*/ 134 w 174"/>
                <a:gd name="T5" fmla="*/ 3 h 115"/>
                <a:gd name="T6" fmla="*/ 150 w 174"/>
                <a:gd name="T7" fmla="*/ 10 h 115"/>
                <a:gd name="T8" fmla="*/ 163 w 174"/>
                <a:gd name="T9" fmla="*/ 23 h 115"/>
                <a:gd name="T10" fmla="*/ 171 w 174"/>
                <a:gd name="T11" fmla="*/ 39 h 115"/>
                <a:gd name="T12" fmla="*/ 174 w 174"/>
                <a:gd name="T13" fmla="*/ 58 h 115"/>
                <a:gd name="T14" fmla="*/ 171 w 174"/>
                <a:gd name="T15" fmla="*/ 76 h 115"/>
                <a:gd name="T16" fmla="*/ 163 w 174"/>
                <a:gd name="T17" fmla="*/ 92 h 115"/>
                <a:gd name="T18" fmla="*/ 150 w 174"/>
                <a:gd name="T19" fmla="*/ 104 h 115"/>
                <a:gd name="T20" fmla="*/ 134 w 174"/>
                <a:gd name="T21" fmla="*/ 113 h 115"/>
                <a:gd name="T22" fmla="*/ 116 w 174"/>
                <a:gd name="T23" fmla="*/ 115 h 115"/>
                <a:gd name="T24" fmla="*/ 58 w 174"/>
                <a:gd name="T25" fmla="*/ 115 h 115"/>
                <a:gd name="T26" fmla="*/ 40 w 174"/>
                <a:gd name="T27" fmla="*/ 113 h 115"/>
                <a:gd name="T28" fmla="*/ 24 w 174"/>
                <a:gd name="T29" fmla="*/ 104 h 115"/>
                <a:gd name="T30" fmla="*/ 12 w 174"/>
                <a:gd name="T31" fmla="*/ 92 h 115"/>
                <a:gd name="T32" fmla="*/ 3 w 174"/>
                <a:gd name="T33" fmla="*/ 76 h 115"/>
                <a:gd name="T34" fmla="*/ 0 w 174"/>
                <a:gd name="T35" fmla="*/ 58 h 115"/>
                <a:gd name="T36" fmla="*/ 3 w 174"/>
                <a:gd name="T37" fmla="*/ 39 h 115"/>
                <a:gd name="T38" fmla="*/ 12 w 174"/>
                <a:gd name="T39" fmla="*/ 23 h 115"/>
                <a:gd name="T40" fmla="*/ 24 w 174"/>
                <a:gd name="T41" fmla="*/ 10 h 115"/>
                <a:gd name="T42" fmla="*/ 40 w 174"/>
                <a:gd name="T43" fmla="*/ 3 h 115"/>
                <a:gd name="T44" fmla="*/ 58 w 174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4" h="115">
                  <a:moveTo>
                    <a:pt x="58" y="0"/>
                  </a:moveTo>
                  <a:lnTo>
                    <a:pt x="116" y="0"/>
                  </a:lnTo>
                  <a:lnTo>
                    <a:pt x="134" y="3"/>
                  </a:lnTo>
                  <a:lnTo>
                    <a:pt x="150" y="10"/>
                  </a:lnTo>
                  <a:lnTo>
                    <a:pt x="163" y="23"/>
                  </a:lnTo>
                  <a:lnTo>
                    <a:pt x="171" y="39"/>
                  </a:lnTo>
                  <a:lnTo>
                    <a:pt x="174" y="58"/>
                  </a:lnTo>
                  <a:lnTo>
                    <a:pt x="171" y="76"/>
                  </a:lnTo>
                  <a:lnTo>
                    <a:pt x="163" y="92"/>
                  </a:lnTo>
                  <a:lnTo>
                    <a:pt x="150" y="104"/>
                  </a:lnTo>
                  <a:lnTo>
                    <a:pt x="134" y="113"/>
                  </a:lnTo>
                  <a:lnTo>
                    <a:pt x="116" y="115"/>
                  </a:lnTo>
                  <a:lnTo>
                    <a:pt x="58" y="115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4" y="10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140"/>
            <p:cNvSpPr>
              <a:spLocks/>
            </p:cNvSpPr>
            <p:nvPr/>
          </p:nvSpPr>
          <p:spPr bwMode="auto">
            <a:xfrm>
              <a:off x="6135976" y="2585269"/>
              <a:ext cx="31750" cy="20638"/>
            </a:xfrm>
            <a:custGeom>
              <a:avLst/>
              <a:gdLst>
                <a:gd name="T0" fmla="*/ 58 w 175"/>
                <a:gd name="T1" fmla="*/ 0 h 115"/>
                <a:gd name="T2" fmla="*/ 117 w 175"/>
                <a:gd name="T3" fmla="*/ 0 h 115"/>
                <a:gd name="T4" fmla="*/ 134 w 175"/>
                <a:gd name="T5" fmla="*/ 3 h 115"/>
                <a:gd name="T6" fmla="*/ 150 w 175"/>
                <a:gd name="T7" fmla="*/ 10 h 115"/>
                <a:gd name="T8" fmla="*/ 163 w 175"/>
                <a:gd name="T9" fmla="*/ 23 h 115"/>
                <a:gd name="T10" fmla="*/ 171 w 175"/>
                <a:gd name="T11" fmla="*/ 39 h 115"/>
                <a:gd name="T12" fmla="*/ 175 w 175"/>
                <a:gd name="T13" fmla="*/ 58 h 115"/>
                <a:gd name="T14" fmla="*/ 171 w 175"/>
                <a:gd name="T15" fmla="*/ 76 h 115"/>
                <a:gd name="T16" fmla="*/ 163 w 175"/>
                <a:gd name="T17" fmla="*/ 92 h 115"/>
                <a:gd name="T18" fmla="*/ 150 w 175"/>
                <a:gd name="T19" fmla="*/ 104 h 115"/>
                <a:gd name="T20" fmla="*/ 134 w 175"/>
                <a:gd name="T21" fmla="*/ 113 h 115"/>
                <a:gd name="T22" fmla="*/ 117 w 175"/>
                <a:gd name="T23" fmla="*/ 115 h 115"/>
                <a:gd name="T24" fmla="*/ 58 w 175"/>
                <a:gd name="T25" fmla="*/ 115 h 115"/>
                <a:gd name="T26" fmla="*/ 41 w 175"/>
                <a:gd name="T27" fmla="*/ 113 h 115"/>
                <a:gd name="T28" fmla="*/ 25 w 175"/>
                <a:gd name="T29" fmla="*/ 104 h 115"/>
                <a:gd name="T30" fmla="*/ 12 w 175"/>
                <a:gd name="T31" fmla="*/ 92 h 115"/>
                <a:gd name="T32" fmla="*/ 4 w 175"/>
                <a:gd name="T33" fmla="*/ 76 h 115"/>
                <a:gd name="T34" fmla="*/ 0 w 175"/>
                <a:gd name="T35" fmla="*/ 58 h 115"/>
                <a:gd name="T36" fmla="*/ 4 w 175"/>
                <a:gd name="T37" fmla="*/ 39 h 115"/>
                <a:gd name="T38" fmla="*/ 12 w 175"/>
                <a:gd name="T39" fmla="*/ 23 h 115"/>
                <a:gd name="T40" fmla="*/ 25 w 175"/>
                <a:gd name="T41" fmla="*/ 10 h 115"/>
                <a:gd name="T42" fmla="*/ 41 w 175"/>
                <a:gd name="T43" fmla="*/ 3 h 115"/>
                <a:gd name="T44" fmla="*/ 58 w 175"/>
                <a:gd name="T4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115">
                  <a:moveTo>
                    <a:pt x="58" y="0"/>
                  </a:moveTo>
                  <a:lnTo>
                    <a:pt x="117" y="0"/>
                  </a:lnTo>
                  <a:lnTo>
                    <a:pt x="134" y="3"/>
                  </a:lnTo>
                  <a:lnTo>
                    <a:pt x="150" y="10"/>
                  </a:lnTo>
                  <a:lnTo>
                    <a:pt x="163" y="23"/>
                  </a:lnTo>
                  <a:lnTo>
                    <a:pt x="171" y="39"/>
                  </a:lnTo>
                  <a:lnTo>
                    <a:pt x="175" y="58"/>
                  </a:lnTo>
                  <a:lnTo>
                    <a:pt x="171" y="76"/>
                  </a:lnTo>
                  <a:lnTo>
                    <a:pt x="163" y="92"/>
                  </a:lnTo>
                  <a:lnTo>
                    <a:pt x="150" y="104"/>
                  </a:lnTo>
                  <a:lnTo>
                    <a:pt x="134" y="113"/>
                  </a:lnTo>
                  <a:lnTo>
                    <a:pt x="117" y="115"/>
                  </a:lnTo>
                  <a:lnTo>
                    <a:pt x="58" y="115"/>
                  </a:lnTo>
                  <a:lnTo>
                    <a:pt x="41" y="113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8"/>
                  </a:lnTo>
                  <a:lnTo>
                    <a:pt x="4" y="39"/>
                  </a:lnTo>
                  <a:lnTo>
                    <a:pt x="12" y="23"/>
                  </a:lnTo>
                  <a:lnTo>
                    <a:pt x="25" y="10"/>
                  </a:lnTo>
                  <a:lnTo>
                    <a:pt x="41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141"/>
            <p:cNvSpPr>
              <a:spLocks noEditPoints="1"/>
            </p:cNvSpPr>
            <p:nvPr/>
          </p:nvSpPr>
          <p:spPr bwMode="auto">
            <a:xfrm>
              <a:off x="6034376" y="2502719"/>
              <a:ext cx="184150" cy="204788"/>
            </a:xfrm>
            <a:custGeom>
              <a:avLst/>
              <a:gdLst>
                <a:gd name="T0" fmla="*/ 299 w 1042"/>
                <a:gd name="T1" fmla="*/ 142 h 1157"/>
                <a:gd name="T2" fmla="*/ 199 w 1042"/>
                <a:gd name="T3" fmla="*/ 241 h 1157"/>
                <a:gd name="T4" fmla="*/ 174 w 1042"/>
                <a:gd name="T5" fmla="*/ 406 h 1157"/>
                <a:gd name="T6" fmla="*/ 134 w 1042"/>
                <a:gd name="T7" fmla="*/ 460 h 1157"/>
                <a:gd name="T8" fmla="*/ 150 w 1042"/>
                <a:gd name="T9" fmla="*/ 590 h 1157"/>
                <a:gd name="T10" fmla="*/ 175 w 1042"/>
                <a:gd name="T11" fmla="*/ 664 h 1157"/>
                <a:gd name="T12" fmla="*/ 196 w 1042"/>
                <a:gd name="T13" fmla="*/ 766 h 1157"/>
                <a:gd name="T14" fmla="*/ 221 w 1042"/>
                <a:gd name="T15" fmla="*/ 832 h 1157"/>
                <a:gd name="T16" fmla="*/ 253 w 1042"/>
                <a:gd name="T17" fmla="*/ 895 h 1157"/>
                <a:gd name="T18" fmla="*/ 318 w 1042"/>
                <a:gd name="T19" fmla="*/ 979 h 1157"/>
                <a:gd name="T20" fmla="*/ 414 w 1042"/>
                <a:gd name="T21" fmla="*/ 1030 h 1157"/>
                <a:gd name="T22" fmla="*/ 560 w 1042"/>
                <a:gd name="T23" fmla="*/ 1041 h 1157"/>
                <a:gd name="T24" fmla="*/ 682 w 1042"/>
                <a:gd name="T25" fmla="*/ 1009 h 1157"/>
                <a:gd name="T26" fmla="*/ 759 w 1042"/>
                <a:gd name="T27" fmla="*/ 941 h 1157"/>
                <a:gd name="T28" fmla="*/ 816 w 1042"/>
                <a:gd name="T29" fmla="*/ 843 h 1157"/>
                <a:gd name="T30" fmla="*/ 832 w 1042"/>
                <a:gd name="T31" fmla="*/ 806 h 1157"/>
                <a:gd name="T32" fmla="*/ 858 w 1042"/>
                <a:gd name="T33" fmla="*/ 718 h 1157"/>
                <a:gd name="T34" fmla="*/ 871 w 1042"/>
                <a:gd name="T35" fmla="*/ 619 h 1157"/>
                <a:gd name="T36" fmla="*/ 926 w 1042"/>
                <a:gd name="T37" fmla="*/ 579 h 1157"/>
                <a:gd name="T38" fmla="*/ 879 w 1042"/>
                <a:gd name="T39" fmla="*/ 439 h 1157"/>
                <a:gd name="T40" fmla="*/ 864 w 1042"/>
                <a:gd name="T41" fmla="*/ 311 h 1157"/>
                <a:gd name="T42" fmla="*/ 800 w 1042"/>
                <a:gd name="T43" fmla="*/ 184 h 1157"/>
                <a:gd name="T44" fmla="*/ 674 w 1042"/>
                <a:gd name="T45" fmla="*/ 119 h 1157"/>
                <a:gd name="T46" fmla="*/ 636 w 1042"/>
                <a:gd name="T47" fmla="*/ 0 h 1157"/>
                <a:gd name="T48" fmla="*/ 812 w 1042"/>
                <a:gd name="T49" fmla="*/ 48 h 1157"/>
                <a:gd name="T50" fmla="*/ 936 w 1042"/>
                <a:gd name="T51" fmla="*/ 172 h 1157"/>
                <a:gd name="T52" fmla="*/ 984 w 1042"/>
                <a:gd name="T53" fmla="*/ 348 h 1157"/>
                <a:gd name="T54" fmla="*/ 1031 w 1042"/>
                <a:gd name="T55" fmla="*/ 415 h 1157"/>
                <a:gd name="T56" fmla="*/ 1039 w 1042"/>
                <a:gd name="T57" fmla="*/ 604 h 1157"/>
                <a:gd name="T58" fmla="*/ 982 w 1042"/>
                <a:gd name="T59" fmla="*/ 680 h 1157"/>
                <a:gd name="T60" fmla="*/ 955 w 1042"/>
                <a:gd name="T61" fmla="*/ 803 h 1157"/>
                <a:gd name="T62" fmla="*/ 926 w 1042"/>
                <a:gd name="T63" fmla="*/ 881 h 1157"/>
                <a:gd name="T64" fmla="*/ 898 w 1042"/>
                <a:gd name="T65" fmla="*/ 936 h 1157"/>
                <a:gd name="T66" fmla="*/ 841 w 1042"/>
                <a:gd name="T67" fmla="*/ 1024 h 1157"/>
                <a:gd name="T68" fmla="*/ 750 w 1042"/>
                <a:gd name="T69" fmla="*/ 1102 h 1157"/>
                <a:gd name="T70" fmla="*/ 612 w 1042"/>
                <a:gd name="T71" fmla="*/ 1151 h 1157"/>
                <a:gd name="T72" fmla="*/ 430 w 1042"/>
                <a:gd name="T73" fmla="*/ 1151 h 1157"/>
                <a:gd name="T74" fmla="*/ 291 w 1042"/>
                <a:gd name="T75" fmla="*/ 1102 h 1157"/>
                <a:gd name="T76" fmla="*/ 201 w 1042"/>
                <a:gd name="T77" fmla="*/ 1024 h 1157"/>
                <a:gd name="T78" fmla="*/ 144 w 1042"/>
                <a:gd name="T79" fmla="*/ 936 h 1157"/>
                <a:gd name="T80" fmla="*/ 116 w 1042"/>
                <a:gd name="T81" fmla="*/ 881 h 1157"/>
                <a:gd name="T82" fmla="*/ 85 w 1042"/>
                <a:gd name="T83" fmla="*/ 803 h 1157"/>
                <a:gd name="T84" fmla="*/ 60 w 1042"/>
                <a:gd name="T85" fmla="*/ 680 h 1157"/>
                <a:gd name="T86" fmla="*/ 3 w 1042"/>
                <a:gd name="T87" fmla="*/ 604 h 1157"/>
                <a:gd name="T88" fmla="*/ 11 w 1042"/>
                <a:gd name="T89" fmla="*/ 415 h 1157"/>
                <a:gd name="T90" fmla="*/ 58 w 1042"/>
                <a:gd name="T91" fmla="*/ 348 h 1157"/>
                <a:gd name="T92" fmla="*/ 106 w 1042"/>
                <a:gd name="T93" fmla="*/ 172 h 1157"/>
                <a:gd name="T94" fmla="*/ 230 w 1042"/>
                <a:gd name="T95" fmla="*/ 48 h 1157"/>
                <a:gd name="T96" fmla="*/ 405 w 1042"/>
                <a:gd name="T97" fmla="*/ 0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2" h="1157">
                  <a:moveTo>
                    <a:pt x="405" y="116"/>
                  </a:moveTo>
                  <a:lnTo>
                    <a:pt x="367" y="119"/>
                  </a:lnTo>
                  <a:lnTo>
                    <a:pt x="332" y="128"/>
                  </a:lnTo>
                  <a:lnTo>
                    <a:pt x="299" y="142"/>
                  </a:lnTo>
                  <a:lnTo>
                    <a:pt x="268" y="161"/>
                  </a:lnTo>
                  <a:lnTo>
                    <a:pt x="242" y="184"/>
                  </a:lnTo>
                  <a:lnTo>
                    <a:pt x="218" y="211"/>
                  </a:lnTo>
                  <a:lnTo>
                    <a:pt x="199" y="241"/>
                  </a:lnTo>
                  <a:lnTo>
                    <a:pt x="186" y="275"/>
                  </a:lnTo>
                  <a:lnTo>
                    <a:pt x="176" y="311"/>
                  </a:lnTo>
                  <a:lnTo>
                    <a:pt x="174" y="348"/>
                  </a:lnTo>
                  <a:lnTo>
                    <a:pt x="174" y="406"/>
                  </a:lnTo>
                  <a:lnTo>
                    <a:pt x="171" y="424"/>
                  </a:lnTo>
                  <a:lnTo>
                    <a:pt x="163" y="439"/>
                  </a:lnTo>
                  <a:lnTo>
                    <a:pt x="150" y="452"/>
                  </a:lnTo>
                  <a:lnTo>
                    <a:pt x="134" y="460"/>
                  </a:lnTo>
                  <a:lnTo>
                    <a:pt x="116" y="464"/>
                  </a:lnTo>
                  <a:lnTo>
                    <a:pt x="116" y="579"/>
                  </a:lnTo>
                  <a:lnTo>
                    <a:pt x="134" y="582"/>
                  </a:lnTo>
                  <a:lnTo>
                    <a:pt x="150" y="590"/>
                  </a:lnTo>
                  <a:lnTo>
                    <a:pt x="163" y="603"/>
                  </a:lnTo>
                  <a:lnTo>
                    <a:pt x="171" y="619"/>
                  </a:lnTo>
                  <a:lnTo>
                    <a:pt x="174" y="637"/>
                  </a:lnTo>
                  <a:lnTo>
                    <a:pt x="175" y="664"/>
                  </a:lnTo>
                  <a:lnTo>
                    <a:pt x="178" y="692"/>
                  </a:lnTo>
                  <a:lnTo>
                    <a:pt x="183" y="718"/>
                  </a:lnTo>
                  <a:lnTo>
                    <a:pt x="189" y="742"/>
                  </a:lnTo>
                  <a:lnTo>
                    <a:pt x="196" y="766"/>
                  </a:lnTo>
                  <a:lnTo>
                    <a:pt x="203" y="787"/>
                  </a:lnTo>
                  <a:lnTo>
                    <a:pt x="210" y="806"/>
                  </a:lnTo>
                  <a:lnTo>
                    <a:pt x="215" y="821"/>
                  </a:lnTo>
                  <a:lnTo>
                    <a:pt x="221" y="832"/>
                  </a:lnTo>
                  <a:lnTo>
                    <a:pt x="224" y="840"/>
                  </a:lnTo>
                  <a:lnTo>
                    <a:pt x="226" y="843"/>
                  </a:lnTo>
                  <a:lnTo>
                    <a:pt x="240" y="870"/>
                  </a:lnTo>
                  <a:lnTo>
                    <a:pt x="253" y="895"/>
                  </a:lnTo>
                  <a:lnTo>
                    <a:pt x="268" y="919"/>
                  </a:lnTo>
                  <a:lnTo>
                    <a:pt x="283" y="941"/>
                  </a:lnTo>
                  <a:lnTo>
                    <a:pt x="300" y="961"/>
                  </a:lnTo>
                  <a:lnTo>
                    <a:pt x="318" y="979"/>
                  </a:lnTo>
                  <a:lnTo>
                    <a:pt x="338" y="996"/>
                  </a:lnTo>
                  <a:lnTo>
                    <a:pt x="360" y="1009"/>
                  </a:lnTo>
                  <a:lnTo>
                    <a:pt x="385" y="1021"/>
                  </a:lnTo>
                  <a:lnTo>
                    <a:pt x="414" y="1030"/>
                  </a:lnTo>
                  <a:lnTo>
                    <a:pt x="445" y="1037"/>
                  </a:lnTo>
                  <a:lnTo>
                    <a:pt x="481" y="1041"/>
                  </a:lnTo>
                  <a:lnTo>
                    <a:pt x="520" y="1042"/>
                  </a:lnTo>
                  <a:lnTo>
                    <a:pt x="560" y="1041"/>
                  </a:lnTo>
                  <a:lnTo>
                    <a:pt x="596" y="1037"/>
                  </a:lnTo>
                  <a:lnTo>
                    <a:pt x="628" y="1030"/>
                  </a:lnTo>
                  <a:lnTo>
                    <a:pt x="657" y="1021"/>
                  </a:lnTo>
                  <a:lnTo>
                    <a:pt x="682" y="1009"/>
                  </a:lnTo>
                  <a:lnTo>
                    <a:pt x="704" y="996"/>
                  </a:lnTo>
                  <a:lnTo>
                    <a:pt x="724" y="979"/>
                  </a:lnTo>
                  <a:lnTo>
                    <a:pt x="742" y="961"/>
                  </a:lnTo>
                  <a:lnTo>
                    <a:pt x="759" y="941"/>
                  </a:lnTo>
                  <a:lnTo>
                    <a:pt x="774" y="919"/>
                  </a:lnTo>
                  <a:lnTo>
                    <a:pt x="788" y="895"/>
                  </a:lnTo>
                  <a:lnTo>
                    <a:pt x="802" y="870"/>
                  </a:lnTo>
                  <a:lnTo>
                    <a:pt x="816" y="843"/>
                  </a:lnTo>
                  <a:lnTo>
                    <a:pt x="817" y="840"/>
                  </a:lnTo>
                  <a:lnTo>
                    <a:pt x="821" y="832"/>
                  </a:lnTo>
                  <a:lnTo>
                    <a:pt x="825" y="821"/>
                  </a:lnTo>
                  <a:lnTo>
                    <a:pt x="832" y="806"/>
                  </a:lnTo>
                  <a:lnTo>
                    <a:pt x="839" y="787"/>
                  </a:lnTo>
                  <a:lnTo>
                    <a:pt x="845" y="766"/>
                  </a:lnTo>
                  <a:lnTo>
                    <a:pt x="853" y="742"/>
                  </a:lnTo>
                  <a:lnTo>
                    <a:pt x="858" y="718"/>
                  </a:lnTo>
                  <a:lnTo>
                    <a:pt x="863" y="692"/>
                  </a:lnTo>
                  <a:lnTo>
                    <a:pt x="867" y="664"/>
                  </a:lnTo>
                  <a:lnTo>
                    <a:pt x="868" y="637"/>
                  </a:lnTo>
                  <a:lnTo>
                    <a:pt x="871" y="619"/>
                  </a:lnTo>
                  <a:lnTo>
                    <a:pt x="879" y="603"/>
                  </a:lnTo>
                  <a:lnTo>
                    <a:pt x="892" y="590"/>
                  </a:lnTo>
                  <a:lnTo>
                    <a:pt x="908" y="582"/>
                  </a:lnTo>
                  <a:lnTo>
                    <a:pt x="926" y="579"/>
                  </a:lnTo>
                  <a:lnTo>
                    <a:pt x="926" y="464"/>
                  </a:lnTo>
                  <a:lnTo>
                    <a:pt x="908" y="460"/>
                  </a:lnTo>
                  <a:lnTo>
                    <a:pt x="892" y="452"/>
                  </a:lnTo>
                  <a:lnTo>
                    <a:pt x="879" y="439"/>
                  </a:lnTo>
                  <a:lnTo>
                    <a:pt x="871" y="424"/>
                  </a:lnTo>
                  <a:lnTo>
                    <a:pt x="868" y="406"/>
                  </a:lnTo>
                  <a:lnTo>
                    <a:pt x="868" y="348"/>
                  </a:lnTo>
                  <a:lnTo>
                    <a:pt x="864" y="311"/>
                  </a:lnTo>
                  <a:lnTo>
                    <a:pt x="856" y="275"/>
                  </a:lnTo>
                  <a:lnTo>
                    <a:pt x="842" y="241"/>
                  </a:lnTo>
                  <a:lnTo>
                    <a:pt x="823" y="211"/>
                  </a:lnTo>
                  <a:lnTo>
                    <a:pt x="800" y="184"/>
                  </a:lnTo>
                  <a:lnTo>
                    <a:pt x="773" y="161"/>
                  </a:lnTo>
                  <a:lnTo>
                    <a:pt x="743" y="142"/>
                  </a:lnTo>
                  <a:lnTo>
                    <a:pt x="709" y="128"/>
                  </a:lnTo>
                  <a:lnTo>
                    <a:pt x="674" y="119"/>
                  </a:lnTo>
                  <a:lnTo>
                    <a:pt x="636" y="116"/>
                  </a:lnTo>
                  <a:lnTo>
                    <a:pt x="405" y="116"/>
                  </a:lnTo>
                  <a:close/>
                  <a:moveTo>
                    <a:pt x="405" y="0"/>
                  </a:moveTo>
                  <a:lnTo>
                    <a:pt x="636" y="0"/>
                  </a:lnTo>
                  <a:lnTo>
                    <a:pt x="684" y="3"/>
                  </a:lnTo>
                  <a:lnTo>
                    <a:pt x="728" y="13"/>
                  </a:lnTo>
                  <a:lnTo>
                    <a:pt x="772" y="28"/>
                  </a:lnTo>
                  <a:lnTo>
                    <a:pt x="812" y="48"/>
                  </a:lnTo>
                  <a:lnTo>
                    <a:pt x="849" y="73"/>
                  </a:lnTo>
                  <a:lnTo>
                    <a:pt x="881" y="103"/>
                  </a:lnTo>
                  <a:lnTo>
                    <a:pt x="911" y="135"/>
                  </a:lnTo>
                  <a:lnTo>
                    <a:pt x="936" y="172"/>
                  </a:lnTo>
                  <a:lnTo>
                    <a:pt x="956" y="212"/>
                  </a:lnTo>
                  <a:lnTo>
                    <a:pt x="971" y="256"/>
                  </a:lnTo>
                  <a:lnTo>
                    <a:pt x="981" y="301"/>
                  </a:lnTo>
                  <a:lnTo>
                    <a:pt x="984" y="348"/>
                  </a:lnTo>
                  <a:lnTo>
                    <a:pt x="984" y="363"/>
                  </a:lnTo>
                  <a:lnTo>
                    <a:pt x="1003" y="377"/>
                  </a:lnTo>
                  <a:lnTo>
                    <a:pt x="1019" y="395"/>
                  </a:lnTo>
                  <a:lnTo>
                    <a:pt x="1031" y="415"/>
                  </a:lnTo>
                  <a:lnTo>
                    <a:pt x="1039" y="438"/>
                  </a:lnTo>
                  <a:lnTo>
                    <a:pt x="1042" y="464"/>
                  </a:lnTo>
                  <a:lnTo>
                    <a:pt x="1042" y="579"/>
                  </a:lnTo>
                  <a:lnTo>
                    <a:pt x="1039" y="604"/>
                  </a:lnTo>
                  <a:lnTo>
                    <a:pt x="1030" y="628"/>
                  </a:lnTo>
                  <a:lnTo>
                    <a:pt x="1018" y="648"/>
                  </a:lnTo>
                  <a:lnTo>
                    <a:pt x="1002" y="666"/>
                  </a:lnTo>
                  <a:lnTo>
                    <a:pt x="982" y="680"/>
                  </a:lnTo>
                  <a:lnTo>
                    <a:pt x="977" y="714"/>
                  </a:lnTo>
                  <a:lnTo>
                    <a:pt x="971" y="746"/>
                  </a:lnTo>
                  <a:lnTo>
                    <a:pt x="964" y="775"/>
                  </a:lnTo>
                  <a:lnTo>
                    <a:pt x="955" y="803"/>
                  </a:lnTo>
                  <a:lnTo>
                    <a:pt x="947" y="828"/>
                  </a:lnTo>
                  <a:lnTo>
                    <a:pt x="939" y="849"/>
                  </a:lnTo>
                  <a:lnTo>
                    <a:pt x="932" y="867"/>
                  </a:lnTo>
                  <a:lnTo>
                    <a:pt x="926" y="881"/>
                  </a:lnTo>
                  <a:lnTo>
                    <a:pt x="921" y="890"/>
                  </a:lnTo>
                  <a:lnTo>
                    <a:pt x="919" y="894"/>
                  </a:lnTo>
                  <a:lnTo>
                    <a:pt x="910" y="914"/>
                  </a:lnTo>
                  <a:lnTo>
                    <a:pt x="898" y="936"/>
                  </a:lnTo>
                  <a:lnTo>
                    <a:pt x="887" y="958"/>
                  </a:lnTo>
                  <a:lnTo>
                    <a:pt x="873" y="980"/>
                  </a:lnTo>
                  <a:lnTo>
                    <a:pt x="858" y="1002"/>
                  </a:lnTo>
                  <a:lnTo>
                    <a:pt x="841" y="1024"/>
                  </a:lnTo>
                  <a:lnTo>
                    <a:pt x="822" y="1045"/>
                  </a:lnTo>
                  <a:lnTo>
                    <a:pt x="801" y="1065"/>
                  </a:lnTo>
                  <a:lnTo>
                    <a:pt x="777" y="1084"/>
                  </a:lnTo>
                  <a:lnTo>
                    <a:pt x="750" y="1102"/>
                  </a:lnTo>
                  <a:lnTo>
                    <a:pt x="721" y="1118"/>
                  </a:lnTo>
                  <a:lnTo>
                    <a:pt x="688" y="1131"/>
                  </a:lnTo>
                  <a:lnTo>
                    <a:pt x="652" y="1143"/>
                  </a:lnTo>
                  <a:lnTo>
                    <a:pt x="612" y="1151"/>
                  </a:lnTo>
                  <a:lnTo>
                    <a:pt x="569" y="1156"/>
                  </a:lnTo>
                  <a:lnTo>
                    <a:pt x="520" y="1157"/>
                  </a:lnTo>
                  <a:lnTo>
                    <a:pt x="473" y="1156"/>
                  </a:lnTo>
                  <a:lnTo>
                    <a:pt x="430" y="1151"/>
                  </a:lnTo>
                  <a:lnTo>
                    <a:pt x="389" y="1143"/>
                  </a:lnTo>
                  <a:lnTo>
                    <a:pt x="354" y="1131"/>
                  </a:lnTo>
                  <a:lnTo>
                    <a:pt x="321" y="1118"/>
                  </a:lnTo>
                  <a:lnTo>
                    <a:pt x="291" y="1102"/>
                  </a:lnTo>
                  <a:lnTo>
                    <a:pt x="265" y="1084"/>
                  </a:lnTo>
                  <a:lnTo>
                    <a:pt x="241" y="1065"/>
                  </a:lnTo>
                  <a:lnTo>
                    <a:pt x="220" y="1045"/>
                  </a:lnTo>
                  <a:lnTo>
                    <a:pt x="201" y="1024"/>
                  </a:lnTo>
                  <a:lnTo>
                    <a:pt x="184" y="1002"/>
                  </a:lnTo>
                  <a:lnTo>
                    <a:pt x="169" y="980"/>
                  </a:lnTo>
                  <a:lnTo>
                    <a:pt x="155" y="958"/>
                  </a:lnTo>
                  <a:lnTo>
                    <a:pt x="144" y="936"/>
                  </a:lnTo>
                  <a:lnTo>
                    <a:pt x="132" y="914"/>
                  </a:lnTo>
                  <a:lnTo>
                    <a:pt x="121" y="894"/>
                  </a:lnTo>
                  <a:lnTo>
                    <a:pt x="120" y="890"/>
                  </a:lnTo>
                  <a:lnTo>
                    <a:pt x="116" y="881"/>
                  </a:lnTo>
                  <a:lnTo>
                    <a:pt x="110" y="867"/>
                  </a:lnTo>
                  <a:lnTo>
                    <a:pt x="102" y="849"/>
                  </a:lnTo>
                  <a:lnTo>
                    <a:pt x="94" y="828"/>
                  </a:lnTo>
                  <a:lnTo>
                    <a:pt x="85" y="803"/>
                  </a:lnTo>
                  <a:lnTo>
                    <a:pt x="78" y="775"/>
                  </a:lnTo>
                  <a:lnTo>
                    <a:pt x="71" y="746"/>
                  </a:lnTo>
                  <a:lnTo>
                    <a:pt x="64" y="714"/>
                  </a:lnTo>
                  <a:lnTo>
                    <a:pt x="60" y="680"/>
                  </a:lnTo>
                  <a:lnTo>
                    <a:pt x="40" y="666"/>
                  </a:lnTo>
                  <a:lnTo>
                    <a:pt x="23" y="648"/>
                  </a:lnTo>
                  <a:lnTo>
                    <a:pt x="11" y="628"/>
                  </a:lnTo>
                  <a:lnTo>
                    <a:pt x="3" y="604"/>
                  </a:lnTo>
                  <a:lnTo>
                    <a:pt x="0" y="579"/>
                  </a:lnTo>
                  <a:lnTo>
                    <a:pt x="0" y="464"/>
                  </a:lnTo>
                  <a:lnTo>
                    <a:pt x="3" y="438"/>
                  </a:lnTo>
                  <a:lnTo>
                    <a:pt x="11" y="415"/>
                  </a:lnTo>
                  <a:lnTo>
                    <a:pt x="22" y="395"/>
                  </a:lnTo>
                  <a:lnTo>
                    <a:pt x="39" y="377"/>
                  </a:lnTo>
                  <a:lnTo>
                    <a:pt x="58" y="363"/>
                  </a:lnTo>
                  <a:lnTo>
                    <a:pt x="58" y="348"/>
                  </a:lnTo>
                  <a:lnTo>
                    <a:pt x="61" y="301"/>
                  </a:lnTo>
                  <a:lnTo>
                    <a:pt x="71" y="256"/>
                  </a:lnTo>
                  <a:lnTo>
                    <a:pt x="85" y="212"/>
                  </a:lnTo>
                  <a:lnTo>
                    <a:pt x="106" y="172"/>
                  </a:lnTo>
                  <a:lnTo>
                    <a:pt x="131" y="135"/>
                  </a:lnTo>
                  <a:lnTo>
                    <a:pt x="159" y="103"/>
                  </a:lnTo>
                  <a:lnTo>
                    <a:pt x="193" y="73"/>
                  </a:lnTo>
                  <a:lnTo>
                    <a:pt x="230" y="48"/>
                  </a:lnTo>
                  <a:lnTo>
                    <a:pt x="270" y="28"/>
                  </a:lnTo>
                  <a:lnTo>
                    <a:pt x="312" y="13"/>
                  </a:lnTo>
                  <a:lnTo>
                    <a:pt x="358" y="3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142"/>
            <p:cNvSpPr>
              <a:spLocks/>
            </p:cNvSpPr>
            <p:nvPr/>
          </p:nvSpPr>
          <p:spPr bwMode="auto">
            <a:xfrm>
              <a:off x="5870863" y="2993257"/>
              <a:ext cx="30163" cy="20638"/>
            </a:xfrm>
            <a:custGeom>
              <a:avLst/>
              <a:gdLst>
                <a:gd name="T0" fmla="*/ 58 w 174"/>
                <a:gd name="T1" fmla="*/ 0 h 116"/>
                <a:gd name="T2" fmla="*/ 116 w 174"/>
                <a:gd name="T3" fmla="*/ 0 h 116"/>
                <a:gd name="T4" fmla="*/ 134 w 174"/>
                <a:gd name="T5" fmla="*/ 3 h 116"/>
                <a:gd name="T6" fmla="*/ 150 w 174"/>
                <a:gd name="T7" fmla="*/ 12 h 116"/>
                <a:gd name="T8" fmla="*/ 163 w 174"/>
                <a:gd name="T9" fmla="*/ 24 h 116"/>
                <a:gd name="T10" fmla="*/ 171 w 174"/>
                <a:gd name="T11" fmla="*/ 40 h 116"/>
                <a:gd name="T12" fmla="*/ 174 w 174"/>
                <a:gd name="T13" fmla="*/ 58 h 116"/>
                <a:gd name="T14" fmla="*/ 171 w 174"/>
                <a:gd name="T15" fmla="*/ 76 h 116"/>
                <a:gd name="T16" fmla="*/ 163 w 174"/>
                <a:gd name="T17" fmla="*/ 92 h 116"/>
                <a:gd name="T18" fmla="*/ 150 w 174"/>
                <a:gd name="T19" fmla="*/ 104 h 116"/>
                <a:gd name="T20" fmla="*/ 134 w 174"/>
                <a:gd name="T21" fmla="*/ 113 h 116"/>
                <a:gd name="T22" fmla="*/ 116 w 174"/>
                <a:gd name="T23" fmla="*/ 116 h 116"/>
                <a:gd name="T24" fmla="*/ 58 w 174"/>
                <a:gd name="T25" fmla="*/ 116 h 116"/>
                <a:gd name="T26" fmla="*/ 40 w 174"/>
                <a:gd name="T27" fmla="*/ 113 h 116"/>
                <a:gd name="T28" fmla="*/ 23 w 174"/>
                <a:gd name="T29" fmla="*/ 104 h 116"/>
                <a:gd name="T30" fmla="*/ 12 w 174"/>
                <a:gd name="T31" fmla="*/ 92 h 116"/>
                <a:gd name="T32" fmla="*/ 3 w 174"/>
                <a:gd name="T33" fmla="*/ 76 h 116"/>
                <a:gd name="T34" fmla="*/ 0 w 174"/>
                <a:gd name="T35" fmla="*/ 58 h 116"/>
                <a:gd name="T36" fmla="*/ 3 w 174"/>
                <a:gd name="T37" fmla="*/ 40 h 116"/>
                <a:gd name="T38" fmla="*/ 12 w 174"/>
                <a:gd name="T39" fmla="*/ 24 h 116"/>
                <a:gd name="T40" fmla="*/ 23 w 174"/>
                <a:gd name="T41" fmla="*/ 12 h 116"/>
                <a:gd name="T42" fmla="*/ 40 w 174"/>
                <a:gd name="T43" fmla="*/ 3 h 116"/>
                <a:gd name="T44" fmla="*/ 58 w 174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4" h="116">
                  <a:moveTo>
                    <a:pt x="58" y="0"/>
                  </a:moveTo>
                  <a:lnTo>
                    <a:pt x="116" y="0"/>
                  </a:lnTo>
                  <a:lnTo>
                    <a:pt x="134" y="3"/>
                  </a:lnTo>
                  <a:lnTo>
                    <a:pt x="150" y="12"/>
                  </a:lnTo>
                  <a:lnTo>
                    <a:pt x="163" y="24"/>
                  </a:lnTo>
                  <a:lnTo>
                    <a:pt x="171" y="40"/>
                  </a:lnTo>
                  <a:lnTo>
                    <a:pt x="174" y="58"/>
                  </a:lnTo>
                  <a:lnTo>
                    <a:pt x="171" y="76"/>
                  </a:lnTo>
                  <a:lnTo>
                    <a:pt x="163" y="92"/>
                  </a:lnTo>
                  <a:lnTo>
                    <a:pt x="150" y="104"/>
                  </a:lnTo>
                  <a:lnTo>
                    <a:pt x="134" y="113"/>
                  </a:lnTo>
                  <a:lnTo>
                    <a:pt x="116" y="116"/>
                  </a:lnTo>
                  <a:lnTo>
                    <a:pt x="58" y="116"/>
                  </a:lnTo>
                  <a:lnTo>
                    <a:pt x="40" y="113"/>
                  </a:lnTo>
                  <a:lnTo>
                    <a:pt x="23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3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143"/>
            <p:cNvSpPr>
              <a:spLocks/>
            </p:cNvSpPr>
            <p:nvPr/>
          </p:nvSpPr>
          <p:spPr bwMode="auto">
            <a:xfrm>
              <a:off x="6299488" y="2993257"/>
              <a:ext cx="30163" cy="20638"/>
            </a:xfrm>
            <a:custGeom>
              <a:avLst/>
              <a:gdLst>
                <a:gd name="T0" fmla="*/ 58 w 174"/>
                <a:gd name="T1" fmla="*/ 0 h 116"/>
                <a:gd name="T2" fmla="*/ 116 w 174"/>
                <a:gd name="T3" fmla="*/ 0 h 116"/>
                <a:gd name="T4" fmla="*/ 134 w 174"/>
                <a:gd name="T5" fmla="*/ 3 h 116"/>
                <a:gd name="T6" fmla="*/ 150 w 174"/>
                <a:gd name="T7" fmla="*/ 12 h 116"/>
                <a:gd name="T8" fmla="*/ 163 w 174"/>
                <a:gd name="T9" fmla="*/ 24 h 116"/>
                <a:gd name="T10" fmla="*/ 171 w 174"/>
                <a:gd name="T11" fmla="*/ 40 h 116"/>
                <a:gd name="T12" fmla="*/ 174 w 174"/>
                <a:gd name="T13" fmla="*/ 58 h 116"/>
                <a:gd name="T14" fmla="*/ 171 w 174"/>
                <a:gd name="T15" fmla="*/ 76 h 116"/>
                <a:gd name="T16" fmla="*/ 163 w 174"/>
                <a:gd name="T17" fmla="*/ 92 h 116"/>
                <a:gd name="T18" fmla="*/ 150 w 174"/>
                <a:gd name="T19" fmla="*/ 104 h 116"/>
                <a:gd name="T20" fmla="*/ 134 w 174"/>
                <a:gd name="T21" fmla="*/ 113 h 116"/>
                <a:gd name="T22" fmla="*/ 116 w 174"/>
                <a:gd name="T23" fmla="*/ 116 h 116"/>
                <a:gd name="T24" fmla="*/ 58 w 174"/>
                <a:gd name="T25" fmla="*/ 116 h 116"/>
                <a:gd name="T26" fmla="*/ 40 w 174"/>
                <a:gd name="T27" fmla="*/ 113 h 116"/>
                <a:gd name="T28" fmla="*/ 24 w 174"/>
                <a:gd name="T29" fmla="*/ 104 h 116"/>
                <a:gd name="T30" fmla="*/ 12 w 174"/>
                <a:gd name="T31" fmla="*/ 92 h 116"/>
                <a:gd name="T32" fmla="*/ 3 w 174"/>
                <a:gd name="T33" fmla="*/ 76 h 116"/>
                <a:gd name="T34" fmla="*/ 0 w 174"/>
                <a:gd name="T35" fmla="*/ 58 h 116"/>
                <a:gd name="T36" fmla="*/ 3 w 174"/>
                <a:gd name="T37" fmla="*/ 40 h 116"/>
                <a:gd name="T38" fmla="*/ 12 w 174"/>
                <a:gd name="T39" fmla="*/ 24 h 116"/>
                <a:gd name="T40" fmla="*/ 24 w 174"/>
                <a:gd name="T41" fmla="*/ 12 h 116"/>
                <a:gd name="T42" fmla="*/ 40 w 174"/>
                <a:gd name="T43" fmla="*/ 3 h 116"/>
                <a:gd name="T44" fmla="*/ 58 w 174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4" h="116">
                  <a:moveTo>
                    <a:pt x="58" y="0"/>
                  </a:moveTo>
                  <a:lnTo>
                    <a:pt x="116" y="0"/>
                  </a:lnTo>
                  <a:lnTo>
                    <a:pt x="134" y="3"/>
                  </a:lnTo>
                  <a:lnTo>
                    <a:pt x="150" y="12"/>
                  </a:lnTo>
                  <a:lnTo>
                    <a:pt x="163" y="24"/>
                  </a:lnTo>
                  <a:lnTo>
                    <a:pt x="171" y="40"/>
                  </a:lnTo>
                  <a:lnTo>
                    <a:pt x="174" y="58"/>
                  </a:lnTo>
                  <a:lnTo>
                    <a:pt x="171" y="76"/>
                  </a:lnTo>
                  <a:lnTo>
                    <a:pt x="163" y="92"/>
                  </a:lnTo>
                  <a:lnTo>
                    <a:pt x="150" y="104"/>
                  </a:lnTo>
                  <a:lnTo>
                    <a:pt x="134" y="113"/>
                  </a:lnTo>
                  <a:lnTo>
                    <a:pt x="116" y="116"/>
                  </a:lnTo>
                  <a:lnTo>
                    <a:pt x="58" y="116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144"/>
            <p:cNvSpPr>
              <a:spLocks/>
            </p:cNvSpPr>
            <p:nvPr/>
          </p:nvSpPr>
          <p:spPr bwMode="auto">
            <a:xfrm>
              <a:off x="6350288" y="2993257"/>
              <a:ext cx="31750" cy="20638"/>
            </a:xfrm>
            <a:custGeom>
              <a:avLst/>
              <a:gdLst>
                <a:gd name="T0" fmla="*/ 58 w 175"/>
                <a:gd name="T1" fmla="*/ 0 h 116"/>
                <a:gd name="T2" fmla="*/ 117 w 175"/>
                <a:gd name="T3" fmla="*/ 0 h 116"/>
                <a:gd name="T4" fmla="*/ 134 w 175"/>
                <a:gd name="T5" fmla="*/ 3 h 116"/>
                <a:gd name="T6" fmla="*/ 150 w 175"/>
                <a:gd name="T7" fmla="*/ 12 h 116"/>
                <a:gd name="T8" fmla="*/ 163 w 175"/>
                <a:gd name="T9" fmla="*/ 24 h 116"/>
                <a:gd name="T10" fmla="*/ 171 w 175"/>
                <a:gd name="T11" fmla="*/ 40 h 116"/>
                <a:gd name="T12" fmla="*/ 175 w 175"/>
                <a:gd name="T13" fmla="*/ 58 h 116"/>
                <a:gd name="T14" fmla="*/ 171 w 175"/>
                <a:gd name="T15" fmla="*/ 76 h 116"/>
                <a:gd name="T16" fmla="*/ 163 w 175"/>
                <a:gd name="T17" fmla="*/ 92 h 116"/>
                <a:gd name="T18" fmla="*/ 150 w 175"/>
                <a:gd name="T19" fmla="*/ 104 h 116"/>
                <a:gd name="T20" fmla="*/ 134 w 175"/>
                <a:gd name="T21" fmla="*/ 113 h 116"/>
                <a:gd name="T22" fmla="*/ 117 w 175"/>
                <a:gd name="T23" fmla="*/ 116 h 116"/>
                <a:gd name="T24" fmla="*/ 58 w 175"/>
                <a:gd name="T25" fmla="*/ 116 h 116"/>
                <a:gd name="T26" fmla="*/ 41 w 175"/>
                <a:gd name="T27" fmla="*/ 113 h 116"/>
                <a:gd name="T28" fmla="*/ 25 w 175"/>
                <a:gd name="T29" fmla="*/ 104 h 116"/>
                <a:gd name="T30" fmla="*/ 12 w 175"/>
                <a:gd name="T31" fmla="*/ 92 h 116"/>
                <a:gd name="T32" fmla="*/ 4 w 175"/>
                <a:gd name="T33" fmla="*/ 76 h 116"/>
                <a:gd name="T34" fmla="*/ 0 w 175"/>
                <a:gd name="T35" fmla="*/ 58 h 116"/>
                <a:gd name="T36" fmla="*/ 4 w 175"/>
                <a:gd name="T37" fmla="*/ 40 h 116"/>
                <a:gd name="T38" fmla="*/ 12 w 175"/>
                <a:gd name="T39" fmla="*/ 24 h 116"/>
                <a:gd name="T40" fmla="*/ 25 w 175"/>
                <a:gd name="T41" fmla="*/ 12 h 116"/>
                <a:gd name="T42" fmla="*/ 41 w 175"/>
                <a:gd name="T43" fmla="*/ 3 h 116"/>
                <a:gd name="T44" fmla="*/ 58 w 175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116">
                  <a:moveTo>
                    <a:pt x="58" y="0"/>
                  </a:moveTo>
                  <a:lnTo>
                    <a:pt x="117" y="0"/>
                  </a:lnTo>
                  <a:lnTo>
                    <a:pt x="134" y="3"/>
                  </a:lnTo>
                  <a:lnTo>
                    <a:pt x="150" y="12"/>
                  </a:lnTo>
                  <a:lnTo>
                    <a:pt x="163" y="24"/>
                  </a:lnTo>
                  <a:lnTo>
                    <a:pt x="171" y="40"/>
                  </a:lnTo>
                  <a:lnTo>
                    <a:pt x="175" y="58"/>
                  </a:lnTo>
                  <a:lnTo>
                    <a:pt x="171" y="76"/>
                  </a:lnTo>
                  <a:lnTo>
                    <a:pt x="163" y="92"/>
                  </a:lnTo>
                  <a:lnTo>
                    <a:pt x="150" y="104"/>
                  </a:lnTo>
                  <a:lnTo>
                    <a:pt x="134" y="113"/>
                  </a:lnTo>
                  <a:lnTo>
                    <a:pt x="117" y="116"/>
                  </a:lnTo>
                  <a:lnTo>
                    <a:pt x="58" y="116"/>
                  </a:lnTo>
                  <a:lnTo>
                    <a:pt x="41" y="113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145"/>
            <p:cNvSpPr>
              <a:spLocks noEditPoints="1"/>
            </p:cNvSpPr>
            <p:nvPr/>
          </p:nvSpPr>
          <p:spPr bwMode="auto">
            <a:xfrm>
              <a:off x="6248688" y="2912294"/>
              <a:ext cx="184150" cy="203200"/>
            </a:xfrm>
            <a:custGeom>
              <a:avLst/>
              <a:gdLst>
                <a:gd name="T0" fmla="*/ 299 w 1042"/>
                <a:gd name="T1" fmla="*/ 142 h 1158"/>
                <a:gd name="T2" fmla="*/ 199 w 1042"/>
                <a:gd name="T3" fmla="*/ 241 h 1158"/>
                <a:gd name="T4" fmla="*/ 174 w 1042"/>
                <a:gd name="T5" fmla="*/ 405 h 1158"/>
                <a:gd name="T6" fmla="*/ 134 w 1042"/>
                <a:gd name="T7" fmla="*/ 460 h 1158"/>
                <a:gd name="T8" fmla="*/ 150 w 1042"/>
                <a:gd name="T9" fmla="*/ 590 h 1158"/>
                <a:gd name="T10" fmla="*/ 175 w 1042"/>
                <a:gd name="T11" fmla="*/ 665 h 1158"/>
                <a:gd name="T12" fmla="*/ 196 w 1042"/>
                <a:gd name="T13" fmla="*/ 766 h 1158"/>
                <a:gd name="T14" fmla="*/ 221 w 1042"/>
                <a:gd name="T15" fmla="*/ 832 h 1158"/>
                <a:gd name="T16" fmla="*/ 253 w 1042"/>
                <a:gd name="T17" fmla="*/ 895 h 1158"/>
                <a:gd name="T18" fmla="*/ 318 w 1042"/>
                <a:gd name="T19" fmla="*/ 979 h 1158"/>
                <a:gd name="T20" fmla="*/ 414 w 1042"/>
                <a:gd name="T21" fmla="*/ 1030 h 1158"/>
                <a:gd name="T22" fmla="*/ 560 w 1042"/>
                <a:gd name="T23" fmla="*/ 1040 h 1158"/>
                <a:gd name="T24" fmla="*/ 682 w 1042"/>
                <a:gd name="T25" fmla="*/ 1009 h 1158"/>
                <a:gd name="T26" fmla="*/ 759 w 1042"/>
                <a:gd name="T27" fmla="*/ 941 h 1158"/>
                <a:gd name="T28" fmla="*/ 816 w 1042"/>
                <a:gd name="T29" fmla="*/ 842 h 1158"/>
                <a:gd name="T30" fmla="*/ 832 w 1042"/>
                <a:gd name="T31" fmla="*/ 805 h 1158"/>
                <a:gd name="T32" fmla="*/ 858 w 1042"/>
                <a:gd name="T33" fmla="*/ 717 h 1158"/>
                <a:gd name="T34" fmla="*/ 871 w 1042"/>
                <a:gd name="T35" fmla="*/ 618 h 1158"/>
                <a:gd name="T36" fmla="*/ 926 w 1042"/>
                <a:gd name="T37" fmla="*/ 579 h 1158"/>
                <a:gd name="T38" fmla="*/ 879 w 1042"/>
                <a:gd name="T39" fmla="*/ 440 h 1158"/>
                <a:gd name="T40" fmla="*/ 864 w 1042"/>
                <a:gd name="T41" fmla="*/ 310 h 1158"/>
                <a:gd name="T42" fmla="*/ 800 w 1042"/>
                <a:gd name="T43" fmla="*/ 184 h 1158"/>
                <a:gd name="T44" fmla="*/ 674 w 1042"/>
                <a:gd name="T45" fmla="*/ 119 h 1158"/>
                <a:gd name="T46" fmla="*/ 636 w 1042"/>
                <a:gd name="T47" fmla="*/ 0 h 1158"/>
                <a:gd name="T48" fmla="*/ 812 w 1042"/>
                <a:gd name="T49" fmla="*/ 48 h 1158"/>
                <a:gd name="T50" fmla="*/ 936 w 1042"/>
                <a:gd name="T51" fmla="*/ 173 h 1158"/>
                <a:gd name="T52" fmla="*/ 984 w 1042"/>
                <a:gd name="T53" fmla="*/ 348 h 1158"/>
                <a:gd name="T54" fmla="*/ 1031 w 1042"/>
                <a:gd name="T55" fmla="*/ 415 h 1158"/>
                <a:gd name="T56" fmla="*/ 1039 w 1042"/>
                <a:gd name="T57" fmla="*/ 604 h 1158"/>
                <a:gd name="T58" fmla="*/ 982 w 1042"/>
                <a:gd name="T59" fmla="*/ 680 h 1158"/>
                <a:gd name="T60" fmla="*/ 955 w 1042"/>
                <a:gd name="T61" fmla="*/ 802 h 1158"/>
                <a:gd name="T62" fmla="*/ 926 w 1042"/>
                <a:gd name="T63" fmla="*/ 881 h 1158"/>
                <a:gd name="T64" fmla="*/ 898 w 1042"/>
                <a:gd name="T65" fmla="*/ 936 h 1158"/>
                <a:gd name="T66" fmla="*/ 841 w 1042"/>
                <a:gd name="T67" fmla="*/ 1024 h 1158"/>
                <a:gd name="T68" fmla="*/ 750 w 1042"/>
                <a:gd name="T69" fmla="*/ 1102 h 1158"/>
                <a:gd name="T70" fmla="*/ 612 w 1042"/>
                <a:gd name="T71" fmla="*/ 1150 h 1158"/>
                <a:gd name="T72" fmla="*/ 430 w 1042"/>
                <a:gd name="T73" fmla="*/ 1150 h 1158"/>
                <a:gd name="T74" fmla="*/ 291 w 1042"/>
                <a:gd name="T75" fmla="*/ 1102 h 1158"/>
                <a:gd name="T76" fmla="*/ 201 w 1042"/>
                <a:gd name="T77" fmla="*/ 1024 h 1158"/>
                <a:gd name="T78" fmla="*/ 144 w 1042"/>
                <a:gd name="T79" fmla="*/ 936 h 1158"/>
                <a:gd name="T80" fmla="*/ 116 w 1042"/>
                <a:gd name="T81" fmla="*/ 881 h 1158"/>
                <a:gd name="T82" fmla="*/ 87 w 1042"/>
                <a:gd name="T83" fmla="*/ 802 h 1158"/>
                <a:gd name="T84" fmla="*/ 60 w 1042"/>
                <a:gd name="T85" fmla="*/ 680 h 1158"/>
                <a:gd name="T86" fmla="*/ 3 w 1042"/>
                <a:gd name="T87" fmla="*/ 604 h 1158"/>
                <a:gd name="T88" fmla="*/ 11 w 1042"/>
                <a:gd name="T89" fmla="*/ 415 h 1158"/>
                <a:gd name="T90" fmla="*/ 58 w 1042"/>
                <a:gd name="T91" fmla="*/ 348 h 1158"/>
                <a:gd name="T92" fmla="*/ 106 w 1042"/>
                <a:gd name="T93" fmla="*/ 173 h 1158"/>
                <a:gd name="T94" fmla="*/ 230 w 1042"/>
                <a:gd name="T95" fmla="*/ 48 h 1158"/>
                <a:gd name="T96" fmla="*/ 405 w 1042"/>
                <a:gd name="T97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2" h="1158">
                  <a:moveTo>
                    <a:pt x="405" y="116"/>
                  </a:moveTo>
                  <a:lnTo>
                    <a:pt x="367" y="119"/>
                  </a:lnTo>
                  <a:lnTo>
                    <a:pt x="332" y="128"/>
                  </a:lnTo>
                  <a:lnTo>
                    <a:pt x="299" y="142"/>
                  </a:lnTo>
                  <a:lnTo>
                    <a:pt x="268" y="161"/>
                  </a:lnTo>
                  <a:lnTo>
                    <a:pt x="242" y="184"/>
                  </a:lnTo>
                  <a:lnTo>
                    <a:pt x="218" y="211"/>
                  </a:lnTo>
                  <a:lnTo>
                    <a:pt x="199" y="241"/>
                  </a:lnTo>
                  <a:lnTo>
                    <a:pt x="186" y="274"/>
                  </a:lnTo>
                  <a:lnTo>
                    <a:pt x="176" y="310"/>
                  </a:lnTo>
                  <a:lnTo>
                    <a:pt x="174" y="348"/>
                  </a:lnTo>
                  <a:lnTo>
                    <a:pt x="174" y="405"/>
                  </a:lnTo>
                  <a:lnTo>
                    <a:pt x="171" y="424"/>
                  </a:lnTo>
                  <a:lnTo>
                    <a:pt x="163" y="440"/>
                  </a:lnTo>
                  <a:lnTo>
                    <a:pt x="150" y="452"/>
                  </a:lnTo>
                  <a:lnTo>
                    <a:pt x="134" y="460"/>
                  </a:lnTo>
                  <a:lnTo>
                    <a:pt x="116" y="463"/>
                  </a:lnTo>
                  <a:lnTo>
                    <a:pt x="116" y="579"/>
                  </a:lnTo>
                  <a:lnTo>
                    <a:pt x="134" y="582"/>
                  </a:lnTo>
                  <a:lnTo>
                    <a:pt x="150" y="590"/>
                  </a:lnTo>
                  <a:lnTo>
                    <a:pt x="163" y="602"/>
                  </a:lnTo>
                  <a:lnTo>
                    <a:pt x="171" y="618"/>
                  </a:lnTo>
                  <a:lnTo>
                    <a:pt x="174" y="637"/>
                  </a:lnTo>
                  <a:lnTo>
                    <a:pt x="175" y="665"/>
                  </a:lnTo>
                  <a:lnTo>
                    <a:pt x="178" y="691"/>
                  </a:lnTo>
                  <a:lnTo>
                    <a:pt x="183" y="717"/>
                  </a:lnTo>
                  <a:lnTo>
                    <a:pt x="189" y="743"/>
                  </a:lnTo>
                  <a:lnTo>
                    <a:pt x="196" y="766"/>
                  </a:lnTo>
                  <a:lnTo>
                    <a:pt x="203" y="787"/>
                  </a:lnTo>
                  <a:lnTo>
                    <a:pt x="210" y="805"/>
                  </a:lnTo>
                  <a:lnTo>
                    <a:pt x="215" y="821"/>
                  </a:lnTo>
                  <a:lnTo>
                    <a:pt x="221" y="832"/>
                  </a:lnTo>
                  <a:lnTo>
                    <a:pt x="224" y="840"/>
                  </a:lnTo>
                  <a:lnTo>
                    <a:pt x="226" y="842"/>
                  </a:lnTo>
                  <a:lnTo>
                    <a:pt x="240" y="869"/>
                  </a:lnTo>
                  <a:lnTo>
                    <a:pt x="253" y="895"/>
                  </a:lnTo>
                  <a:lnTo>
                    <a:pt x="268" y="919"/>
                  </a:lnTo>
                  <a:lnTo>
                    <a:pt x="283" y="941"/>
                  </a:lnTo>
                  <a:lnTo>
                    <a:pt x="300" y="961"/>
                  </a:lnTo>
                  <a:lnTo>
                    <a:pt x="318" y="979"/>
                  </a:lnTo>
                  <a:lnTo>
                    <a:pt x="338" y="995"/>
                  </a:lnTo>
                  <a:lnTo>
                    <a:pt x="360" y="1009"/>
                  </a:lnTo>
                  <a:lnTo>
                    <a:pt x="385" y="1020"/>
                  </a:lnTo>
                  <a:lnTo>
                    <a:pt x="414" y="1030"/>
                  </a:lnTo>
                  <a:lnTo>
                    <a:pt x="445" y="1036"/>
                  </a:lnTo>
                  <a:lnTo>
                    <a:pt x="481" y="1040"/>
                  </a:lnTo>
                  <a:lnTo>
                    <a:pt x="520" y="1041"/>
                  </a:lnTo>
                  <a:lnTo>
                    <a:pt x="560" y="1040"/>
                  </a:lnTo>
                  <a:lnTo>
                    <a:pt x="596" y="1036"/>
                  </a:lnTo>
                  <a:lnTo>
                    <a:pt x="628" y="1030"/>
                  </a:lnTo>
                  <a:lnTo>
                    <a:pt x="657" y="1020"/>
                  </a:lnTo>
                  <a:lnTo>
                    <a:pt x="682" y="1009"/>
                  </a:lnTo>
                  <a:lnTo>
                    <a:pt x="704" y="995"/>
                  </a:lnTo>
                  <a:lnTo>
                    <a:pt x="724" y="979"/>
                  </a:lnTo>
                  <a:lnTo>
                    <a:pt x="742" y="961"/>
                  </a:lnTo>
                  <a:lnTo>
                    <a:pt x="759" y="941"/>
                  </a:lnTo>
                  <a:lnTo>
                    <a:pt x="774" y="919"/>
                  </a:lnTo>
                  <a:lnTo>
                    <a:pt x="788" y="895"/>
                  </a:lnTo>
                  <a:lnTo>
                    <a:pt x="802" y="869"/>
                  </a:lnTo>
                  <a:lnTo>
                    <a:pt x="816" y="842"/>
                  </a:lnTo>
                  <a:lnTo>
                    <a:pt x="818" y="840"/>
                  </a:lnTo>
                  <a:lnTo>
                    <a:pt x="821" y="832"/>
                  </a:lnTo>
                  <a:lnTo>
                    <a:pt x="825" y="821"/>
                  </a:lnTo>
                  <a:lnTo>
                    <a:pt x="832" y="805"/>
                  </a:lnTo>
                  <a:lnTo>
                    <a:pt x="839" y="787"/>
                  </a:lnTo>
                  <a:lnTo>
                    <a:pt x="845" y="766"/>
                  </a:lnTo>
                  <a:lnTo>
                    <a:pt x="853" y="743"/>
                  </a:lnTo>
                  <a:lnTo>
                    <a:pt x="858" y="717"/>
                  </a:lnTo>
                  <a:lnTo>
                    <a:pt x="863" y="691"/>
                  </a:lnTo>
                  <a:lnTo>
                    <a:pt x="867" y="665"/>
                  </a:lnTo>
                  <a:lnTo>
                    <a:pt x="868" y="637"/>
                  </a:lnTo>
                  <a:lnTo>
                    <a:pt x="871" y="618"/>
                  </a:lnTo>
                  <a:lnTo>
                    <a:pt x="879" y="602"/>
                  </a:lnTo>
                  <a:lnTo>
                    <a:pt x="892" y="590"/>
                  </a:lnTo>
                  <a:lnTo>
                    <a:pt x="908" y="582"/>
                  </a:lnTo>
                  <a:lnTo>
                    <a:pt x="926" y="579"/>
                  </a:lnTo>
                  <a:lnTo>
                    <a:pt x="926" y="463"/>
                  </a:lnTo>
                  <a:lnTo>
                    <a:pt x="908" y="460"/>
                  </a:lnTo>
                  <a:lnTo>
                    <a:pt x="892" y="452"/>
                  </a:lnTo>
                  <a:lnTo>
                    <a:pt x="879" y="440"/>
                  </a:lnTo>
                  <a:lnTo>
                    <a:pt x="871" y="424"/>
                  </a:lnTo>
                  <a:lnTo>
                    <a:pt x="868" y="405"/>
                  </a:lnTo>
                  <a:lnTo>
                    <a:pt x="868" y="348"/>
                  </a:lnTo>
                  <a:lnTo>
                    <a:pt x="864" y="310"/>
                  </a:lnTo>
                  <a:lnTo>
                    <a:pt x="856" y="274"/>
                  </a:lnTo>
                  <a:lnTo>
                    <a:pt x="842" y="241"/>
                  </a:lnTo>
                  <a:lnTo>
                    <a:pt x="823" y="211"/>
                  </a:lnTo>
                  <a:lnTo>
                    <a:pt x="800" y="184"/>
                  </a:lnTo>
                  <a:lnTo>
                    <a:pt x="773" y="161"/>
                  </a:lnTo>
                  <a:lnTo>
                    <a:pt x="743" y="142"/>
                  </a:lnTo>
                  <a:lnTo>
                    <a:pt x="709" y="128"/>
                  </a:lnTo>
                  <a:lnTo>
                    <a:pt x="674" y="119"/>
                  </a:lnTo>
                  <a:lnTo>
                    <a:pt x="636" y="116"/>
                  </a:lnTo>
                  <a:lnTo>
                    <a:pt x="405" y="116"/>
                  </a:lnTo>
                  <a:close/>
                  <a:moveTo>
                    <a:pt x="405" y="0"/>
                  </a:moveTo>
                  <a:lnTo>
                    <a:pt x="636" y="0"/>
                  </a:lnTo>
                  <a:lnTo>
                    <a:pt x="684" y="4"/>
                  </a:lnTo>
                  <a:lnTo>
                    <a:pt x="728" y="12"/>
                  </a:lnTo>
                  <a:lnTo>
                    <a:pt x="772" y="28"/>
                  </a:lnTo>
                  <a:lnTo>
                    <a:pt x="812" y="48"/>
                  </a:lnTo>
                  <a:lnTo>
                    <a:pt x="849" y="72"/>
                  </a:lnTo>
                  <a:lnTo>
                    <a:pt x="882" y="102"/>
                  </a:lnTo>
                  <a:lnTo>
                    <a:pt x="911" y="136"/>
                  </a:lnTo>
                  <a:lnTo>
                    <a:pt x="936" y="173"/>
                  </a:lnTo>
                  <a:lnTo>
                    <a:pt x="956" y="213"/>
                  </a:lnTo>
                  <a:lnTo>
                    <a:pt x="971" y="255"/>
                  </a:lnTo>
                  <a:lnTo>
                    <a:pt x="981" y="300"/>
                  </a:lnTo>
                  <a:lnTo>
                    <a:pt x="984" y="348"/>
                  </a:lnTo>
                  <a:lnTo>
                    <a:pt x="984" y="363"/>
                  </a:lnTo>
                  <a:lnTo>
                    <a:pt x="1003" y="377"/>
                  </a:lnTo>
                  <a:lnTo>
                    <a:pt x="1019" y="394"/>
                  </a:lnTo>
                  <a:lnTo>
                    <a:pt x="1031" y="415"/>
                  </a:lnTo>
                  <a:lnTo>
                    <a:pt x="1039" y="439"/>
                  </a:lnTo>
                  <a:lnTo>
                    <a:pt x="1042" y="463"/>
                  </a:lnTo>
                  <a:lnTo>
                    <a:pt x="1042" y="579"/>
                  </a:lnTo>
                  <a:lnTo>
                    <a:pt x="1039" y="604"/>
                  </a:lnTo>
                  <a:lnTo>
                    <a:pt x="1031" y="628"/>
                  </a:lnTo>
                  <a:lnTo>
                    <a:pt x="1019" y="649"/>
                  </a:lnTo>
                  <a:lnTo>
                    <a:pt x="1002" y="667"/>
                  </a:lnTo>
                  <a:lnTo>
                    <a:pt x="982" y="680"/>
                  </a:lnTo>
                  <a:lnTo>
                    <a:pt x="977" y="713"/>
                  </a:lnTo>
                  <a:lnTo>
                    <a:pt x="971" y="745"/>
                  </a:lnTo>
                  <a:lnTo>
                    <a:pt x="964" y="774"/>
                  </a:lnTo>
                  <a:lnTo>
                    <a:pt x="955" y="802"/>
                  </a:lnTo>
                  <a:lnTo>
                    <a:pt x="948" y="827"/>
                  </a:lnTo>
                  <a:lnTo>
                    <a:pt x="939" y="849"/>
                  </a:lnTo>
                  <a:lnTo>
                    <a:pt x="932" y="867"/>
                  </a:lnTo>
                  <a:lnTo>
                    <a:pt x="926" y="881"/>
                  </a:lnTo>
                  <a:lnTo>
                    <a:pt x="921" y="890"/>
                  </a:lnTo>
                  <a:lnTo>
                    <a:pt x="919" y="894"/>
                  </a:lnTo>
                  <a:lnTo>
                    <a:pt x="910" y="915"/>
                  </a:lnTo>
                  <a:lnTo>
                    <a:pt x="898" y="936"/>
                  </a:lnTo>
                  <a:lnTo>
                    <a:pt x="887" y="957"/>
                  </a:lnTo>
                  <a:lnTo>
                    <a:pt x="873" y="979"/>
                  </a:lnTo>
                  <a:lnTo>
                    <a:pt x="858" y="1001"/>
                  </a:lnTo>
                  <a:lnTo>
                    <a:pt x="841" y="1024"/>
                  </a:lnTo>
                  <a:lnTo>
                    <a:pt x="822" y="1045"/>
                  </a:lnTo>
                  <a:lnTo>
                    <a:pt x="801" y="1065"/>
                  </a:lnTo>
                  <a:lnTo>
                    <a:pt x="777" y="1085"/>
                  </a:lnTo>
                  <a:lnTo>
                    <a:pt x="750" y="1102"/>
                  </a:lnTo>
                  <a:lnTo>
                    <a:pt x="721" y="1117"/>
                  </a:lnTo>
                  <a:lnTo>
                    <a:pt x="688" y="1131"/>
                  </a:lnTo>
                  <a:lnTo>
                    <a:pt x="652" y="1142"/>
                  </a:lnTo>
                  <a:lnTo>
                    <a:pt x="612" y="1150"/>
                  </a:lnTo>
                  <a:lnTo>
                    <a:pt x="569" y="1155"/>
                  </a:lnTo>
                  <a:lnTo>
                    <a:pt x="520" y="1158"/>
                  </a:lnTo>
                  <a:lnTo>
                    <a:pt x="473" y="1155"/>
                  </a:lnTo>
                  <a:lnTo>
                    <a:pt x="430" y="1150"/>
                  </a:lnTo>
                  <a:lnTo>
                    <a:pt x="389" y="1142"/>
                  </a:lnTo>
                  <a:lnTo>
                    <a:pt x="354" y="1131"/>
                  </a:lnTo>
                  <a:lnTo>
                    <a:pt x="321" y="1117"/>
                  </a:lnTo>
                  <a:lnTo>
                    <a:pt x="291" y="1102"/>
                  </a:lnTo>
                  <a:lnTo>
                    <a:pt x="265" y="1085"/>
                  </a:lnTo>
                  <a:lnTo>
                    <a:pt x="241" y="1065"/>
                  </a:lnTo>
                  <a:lnTo>
                    <a:pt x="220" y="1045"/>
                  </a:lnTo>
                  <a:lnTo>
                    <a:pt x="201" y="1024"/>
                  </a:lnTo>
                  <a:lnTo>
                    <a:pt x="184" y="1001"/>
                  </a:lnTo>
                  <a:lnTo>
                    <a:pt x="169" y="979"/>
                  </a:lnTo>
                  <a:lnTo>
                    <a:pt x="155" y="957"/>
                  </a:lnTo>
                  <a:lnTo>
                    <a:pt x="144" y="936"/>
                  </a:lnTo>
                  <a:lnTo>
                    <a:pt x="132" y="915"/>
                  </a:lnTo>
                  <a:lnTo>
                    <a:pt x="122" y="894"/>
                  </a:lnTo>
                  <a:lnTo>
                    <a:pt x="120" y="890"/>
                  </a:lnTo>
                  <a:lnTo>
                    <a:pt x="116" y="881"/>
                  </a:lnTo>
                  <a:lnTo>
                    <a:pt x="110" y="867"/>
                  </a:lnTo>
                  <a:lnTo>
                    <a:pt x="102" y="849"/>
                  </a:lnTo>
                  <a:lnTo>
                    <a:pt x="94" y="827"/>
                  </a:lnTo>
                  <a:lnTo>
                    <a:pt x="87" y="802"/>
                  </a:lnTo>
                  <a:lnTo>
                    <a:pt x="78" y="774"/>
                  </a:lnTo>
                  <a:lnTo>
                    <a:pt x="71" y="745"/>
                  </a:lnTo>
                  <a:lnTo>
                    <a:pt x="64" y="713"/>
                  </a:lnTo>
                  <a:lnTo>
                    <a:pt x="60" y="680"/>
                  </a:lnTo>
                  <a:lnTo>
                    <a:pt x="40" y="667"/>
                  </a:lnTo>
                  <a:lnTo>
                    <a:pt x="23" y="649"/>
                  </a:lnTo>
                  <a:lnTo>
                    <a:pt x="11" y="628"/>
                  </a:lnTo>
                  <a:lnTo>
                    <a:pt x="3" y="604"/>
                  </a:lnTo>
                  <a:lnTo>
                    <a:pt x="0" y="579"/>
                  </a:lnTo>
                  <a:lnTo>
                    <a:pt x="0" y="463"/>
                  </a:lnTo>
                  <a:lnTo>
                    <a:pt x="3" y="439"/>
                  </a:lnTo>
                  <a:lnTo>
                    <a:pt x="11" y="415"/>
                  </a:lnTo>
                  <a:lnTo>
                    <a:pt x="23" y="394"/>
                  </a:lnTo>
                  <a:lnTo>
                    <a:pt x="39" y="377"/>
                  </a:lnTo>
                  <a:lnTo>
                    <a:pt x="58" y="363"/>
                  </a:lnTo>
                  <a:lnTo>
                    <a:pt x="58" y="348"/>
                  </a:lnTo>
                  <a:lnTo>
                    <a:pt x="61" y="300"/>
                  </a:lnTo>
                  <a:lnTo>
                    <a:pt x="71" y="255"/>
                  </a:lnTo>
                  <a:lnTo>
                    <a:pt x="85" y="213"/>
                  </a:lnTo>
                  <a:lnTo>
                    <a:pt x="106" y="173"/>
                  </a:lnTo>
                  <a:lnTo>
                    <a:pt x="131" y="136"/>
                  </a:lnTo>
                  <a:lnTo>
                    <a:pt x="159" y="102"/>
                  </a:lnTo>
                  <a:lnTo>
                    <a:pt x="193" y="72"/>
                  </a:lnTo>
                  <a:lnTo>
                    <a:pt x="230" y="48"/>
                  </a:lnTo>
                  <a:lnTo>
                    <a:pt x="270" y="28"/>
                  </a:lnTo>
                  <a:lnTo>
                    <a:pt x="313" y="12"/>
                  </a:lnTo>
                  <a:lnTo>
                    <a:pt x="358" y="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146"/>
            <p:cNvSpPr>
              <a:spLocks/>
            </p:cNvSpPr>
            <p:nvPr/>
          </p:nvSpPr>
          <p:spPr bwMode="auto">
            <a:xfrm>
              <a:off x="6085176" y="2993257"/>
              <a:ext cx="30163" cy="20638"/>
            </a:xfrm>
            <a:custGeom>
              <a:avLst/>
              <a:gdLst>
                <a:gd name="T0" fmla="*/ 58 w 174"/>
                <a:gd name="T1" fmla="*/ 0 h 116"/>
                <a:gd name="T2" fmla="*/ 116 w 174"/>
                <a:gd name="T3" fmla="*/ 0 h 116"/>
                <a:gd name="T4" fmla="*/ 134 w 174"/>
                <a:gd name="T5" fmla="*/ 3 h 116"/>
                <a:gd name="T6" fmla="*/ 150 w 174"/>
                <a:gd name="T7" fmla="*/ 12 h 116"/>
                <a:gd name="T8" fmla="*/ 163 w 174"/>
                <a:gd name="T9" fmla="*/ 24 h 116"/>
                <a:gd name="T10" fmla="*/ 171 w 174"/>
                <a:gd name="T11" fmla="*/ 40 h 116"/>
                <a:gd name="T12" fmla="*/ 174 w 174"/>
                <a:gd name="T13" fmla="*/ 58 h 116"/>
                <a:gd name="T14" fmla="*/ 171 w 174"/>
                <a:gd name="T15" fmla="*/ 76 h 116"/>
                <a:gd name="T16" fmla="*/ 163 w 174"/>
                <a:gd name="T17" fmla="*/ 92 h 116"/>
                <a:gd name="T18" fmla="*/ 150 w 174"/>
                <a:gd name="T19" fmla="*/ 104 h 116"/>
                <a:gd name="T20" fmla="*/ 134 w 174"/>
                <a:gd name="T21" fmla="*/ 113 h 116"/>
                <a:gd name="T22" fmla="*/ 116 w 174"/>
                <a:gd name="T23" fmla="*/ 116 h 116"/>
                <a:gd name="T24" fmla="*/ 58 w 174"/>
                <a:gd name="T25" fmla="*/ 116 h 116"/>
                <a:gd name="T26" fmla="*/ 40 w 174"/>
                <a:gd name="T27" fmla="*/ 113 h 116"/>
                <a:gd name="T28" fmla="*/ 24 w 174"/>
                <a:gd name="T29" fmla="*/ 104 h 116"/>
                <a:gd name="T30" fmla="*/ 12 w 174"/>
                <a:gd name="T31" fmla="*/ 92 h 116"/>
                <a:gd name="T32" fmla="*/ 3 w 174"/>
                <a:gd name="T33" fmla="*/ 76 h 116"/>
                <a:gd name="T34" fmla="*/ 0 w 174"/>
                <a:gd name="T35" fmla="*/ 58 h 116"/>
                <a:gd name="T36" fmla="*/ 3 w 174"/>
                <a:gd name="T37" fmla="*/ 40 h 116"/>
                <a:gd name="T38" fmla="*/ 12 w 174"/>
                <a:gd name="T39" fmla="*/ 24 h 116"/>
                <a:gd name="T40" fmla="*/ 24 w 174"/>
                <a:gd name="T41" fmla="*/ 12 h 116"/>
                <a:gd name="T42" fmla="*/ 40 w 174"/>
                <a:gd name="T43" fmla="*/ 3 h 116"/>
                <a:gd name="T44" fmla="*/ 58 w 174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4" h="116">
                  <a:moveTo>
                    <a:pt x="58" y="0"/>
                  </a:moveTo>
                  <a:lnTo>
                    <a:pt x="116" y="0"/>
                  </a:lnTo>
                  <a:lnTo>
                    <a:pt x="134" y="3"/>
                  </a:lnTo>
                  <a:lnTo>
                    <a:pt x="150" y="12"/>
                  </a:lnTo>
                  <a:lnTo>
                    <a:pt x="163" y="24"/>
                  </a:lnTo>
                  <a:lnTo>
                    <a:pt x="171" y="40"/>
                  </a:lnTo>
                  <a:lnTo>
                    <a:pt x="174" y="58"/>
                  </a:lnTo>
                  <a:lnTo>
                    <a:pt x="171" y="76"/>
                  </a:lnTo>
                  <a:lnTo>
                    <a:pt x="163" y="92"/>
                  </a:lnTo>
                  <a:lnTo>
                    <a:pt x="150" y="104"/>
                  </a:lnTo>
                  <a:lnTo>
                    <a:pt x="134" y="113"/>
                  </a:lnTo>
                  <a:lnTo>
                    <a:pt x="116" y="116"/>
                  </a:lnTo>
                  <a:lnTo>
                    <a:pt x="58" y="116"/>
                  </a:lnTo>
                  <a:lnTo>
                    <a:pt x="40" y="113"/>
                  </a:lnTo>
                  <a:lnTo>
                    <a:pt x="24" y="104"/>
                  </a:lnTo>
                  <a:lnTo>
                    <a:pt x="12" y="92"/>
                  </a:lnTo>
                  <a:lnTo>
                    <a:pt x="3" y="76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147"/>
            <p:cNvSpPr>
              <a:spLocks noEditPoints="1"/>
            </p:cNvSpPr>
            <p:nvPr/>
          </p:nvSpPr>
          <p:spPr bwMode="auto">
            <a:xfrm>
              <a:off x="6034376" y="2912294"/>
              <a:ext cx="184150" cy="203200"/>
            </a:xfrm>
            <a:custGeom>
              <a:avLst/>
              <a:gdLst>
                <a:gd name="T0" fmla="*/ 299 w 1042"/>
                <a:gd name="T1" fmla="*/ 142 h 1158"/>
                <a:gd name="T2" fmla="*/ 199 w 1042"/>
                <a:gd name="T3" fmla="*/ 241 h 1158"/>
                <a:gd name="T4" fmla="*/ 174 w 1042"/>
                <a:gd name="T5" fmla="*/ 405 h 1158"/>
                <a:gd name="T6" fmla="*/ 134 w 1042"/>
                <a:gd name="T7" fmla="*/ 460 h 1158"/>
                <a:gd name="T8" fmla="*/ 150 w 1042"/>
                <a:gd name="T9" fmla="*/ 590 h 1158"/>
                <a:gd name="T10" fmla="*/ 175 w 1042"/>
                <a:gd name="T11" fmla="*/ 665 h 1158"/>
                <a:gd name="T12" fmla="*/ 196 w 1042"/>
                <a:gd name="T13" fmla="*/ 766 h 1158"/>
                <a:gd name="T14" fmla="*/ 221 w 1042"/>
                <a:gd name="T15" fmla="*/ 832 h 1158"/>
                <a:gd name="T16" fmla="*/ 253 w 1042"/>
                <a:gd name="T17" fmla="*/ 895 h 1158"/>
                <a:gd name="T18" fmla="*/ 318 w 1042"/>
                <a:gd name="T19" fmla="*/ 979 h 1158"/>
                <a:gd name="T20" fmla="*/ 414 w 1042"/>
                <a:gd name="T21" fmla="*/ 1030 h 1158"/>
                <a:gd name="T22" fmla="*/ 560 w 1042"/>
                <a:gd name="T23" fmla="*/ 1040 h 1158"/>
                <a:gd name="T24" fmla="*/ 682 w 1042"/>
                <a:gd name="T25" fmla="*/ 1009 h 1158"/>
                <a:gd name="T26" fmla="*/ 759 w 1042"/>
                <a:gd name="T27" fmla="*/ 941 h 1158"/>
                <a:gd name="T28" fmla="*/ 816 w 1042"/>
                <a:gd name="T29" fmla="*/ 842 h 1158"/>
                <a:gd name="T30" fmla="*/ 832 w 1042"/>
                <a:gd name="T31" fmla="*/ 805 h 1158"/>
                <a:gd name="T32" fmla="*/ 858 w 1042"/>
                <a:gd name="T33" fmla="*/ 717 h 1158"/>
                <a:gd name="T34" fmla="*/ 871 w 1042"/>
                <a:gd name="T35" fmla="*/ 618 h 1158"/>
                <a:gd name="T36" fmla="*/ 926 w 1042"/>
                <a:gd name="T37" fmla="*/ 579 h 1158"/>
                <a:gd name="T38" fmla="*/ 879 w 1042"/>
                <a:gd name="T39" fmla="*/ 440 h 1158"/>
                <a:gd name="T40" fmla="*/ 864 w 1042"/>
                <a:gd name="T41" fmla="*/ 310 h 1158"/>
                <a:gd name="T42" fmla="*/ 800 w 1042"/>
                <a:gd name="T43" fmla="*/ 184 h 1158"/>
                <a:gd name="T44" fmla="*/ 674 w 1042"/>
                <a:gd name="T45" fmla="*/ 119 h 1158"/>
                <a:gd name="T46" fmla="*/ 636 w 1042"/>
                <a:gd name="T47" fmla="*/ 0 h 1158"/>
                <a:gd name="T48" fmla="*/ 812 w 1042"/>
                <a:gd name="T49" fmla="*/ 48 h 1158"/>
                <a:gd name="T50" fmla="*/ 936 w 1042"/>
                <a:gd name="T51" fmla="*/ 173 h 1158"/>
                <a:gd name="T52" fmla="*/ 984 w 1042"/>
                <a:gd name="T53" fmla="*/ 348 h 1158"/>
                <a:gd name="T54" fmla="*/ 1031 w 1042"/>
                <a:gd name="T55" fmla="*/ 415 h 1158"/>
                <a:gd name="T56" fmla="*/ 1039 w 1042"/>
                <a:gd name="T57" fmla="*/ 604 h 1158"/>
                <a:gd name="T58" fmla="*/ 982 w 1042"/>
                <a:gd name="T59" fmla="*/ 680 h 1158"/>
                <a:gd name="T60" fmla="*/ 955 w 1042"/>
                <a:gd name="T61" fmla="*/ 802 h 1158"/>
                <a:gd name="T62" fmla="*/ 926 w 1042"/>
                <a:gd name="T63" fmla="*/ 881 h 1158"/>
                <a:gd name="T64" fmla="*/ 898 w 1042"/>
                <a:gd name="T65" fmla="*/ 936 h 1158"/>
                <a:gd name="T66" fmla="*/ 841 w 1042"/>
                <a:gd name="T67" fmla="*/ 1024 h 1158"/>
                <a:gd name="T68" fmla="*/ 750 w 1042"/>
                <a:gd name="T69" fmla="*/ 1102 h 1158"/>
                <a:gd name="T70" fmla="*/ 612 w 1042"/>
                <a:gd name="T71" fmla="*/ 1150 h 1158"/>
                <a:gd name="T72" fmla="*/ 430 w 1042"/>
                <a:gd name="T73" fmla="*/ 1150 h 1158"/>
                <a:gd name="T74" fmla="*/ 291 w 1042"/>
                <a:gd name="T75" fmla="*/ 1102 h 1158"/>
                <a:gd name="T76" fmla="*/ 201 w 1042"/>
                <a:gd name="T77" fmla="*/ 1024 h 1158"/>
                <a:gd name="T78" fmla="*/ 144 w 1042"/>
                <a:gd name="T79" fmla="*/ 936 h 1158"/>
                <a:gd name="T80" fmla="*/ 116 w 1042"/>
                <a:gd name="T81" fmla="*/ 881 h 1158"/>
                <a:gd name="T82" fmla="*/ 85 w 1042"/>
                <a:gd name="T83" fmla="*/ 802 h 1158"/>
                <a:gd name="T84" fmla="*/ 60 w 1042"/>
                <a:gd name="T85" fmla="*/ 680 h 1158"/>
                <a:gd name="T86" fmla="*/ 3 w 1042"/>
                <a:gd name="T87" fmla="*/ 604 h 1158"/>
                <a:gd name="T88" fmla="*/ 11 w 1042"/>
                <a:gd name="T89" fmla="*/ 415 h 1158"/>
                <a:gd name="T90" fmla="*/ 58 w 1042"/>
                <a:gd name="T91" fmla="*/ 348 h 1158"/>
                <a:gd name="T92" fmla="*/ 106 w 1042"/>
                <a:gd name="T93" fmla="*/ 173 h 1158"/>
                <a:gd name="T94" fmla="*/ 230 w 1042"/>
                <a:gd name="T95" fmla="*/ 48 h 1158"/>
                <a:gd name="T96" fmla="*/ 405 w 1042"/>
                <a:gd name="T97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2" h="1158">
                  <a:moveTo>
                    <a:pt x="405" y="116"/>
                  </a:moveTo>
                  <a:lnTo>
                    <a:pt x="367" y="119"/>
                  </a:lnTo>
                  <a:lnTo>
                    <a:pt x="332" y="128"/>
                  </a:lnTo>
                  <a:lnTo>
                    <a:pt x="299" y="142"/>
                  </a:lnTo>
                  <a:lnTo>
                    <a:pt x="268" y="161"/>
                  </a:lnTo>
                  <a:lnTo>
                    <a:pt x="242" y="184"/>
                  </a:lnTo>
                  <a:lnTo>
                    <a:pt x="218" y="211"/>
                  </a:lnTo>
                  <a:lnTo>
                    <a:pt x="199" y="241"/>
                  </a:lnTo>
                  <a:lnTo>
                    <a:pt x="186" y="274"/>
                  </a:lnTo>
                  <a:lnTo>
                    <a:pt x="176" y="310"/>
                  </a:lnTo>
                  <a:lnTo>
                    <a:pt x="174" y="348"/>
                  </a:lnTo>
                  <a:lnTo>
                    <a:pt x="174" y="405"/>
                  </a:lnTo>
                  <a:lnTo>
                    <a:pt x="171" y="424"/>
                  </a:lnTo>
                  <a:lnTo>
                    <a:pt x="163" y="440"/>
                  </a:lnTo>
                  <a:lnTo>
                    <a:pt x="150" y="452"/>
                  </a:lnTo>
                  <a:lnTo>
                    <a:pt x="134" y="460"/>
                  </a:lnTo>
                  <a:lnTo>
                    <a:pt x="116" y="463"/>
                  </a:lnTo>
                  <a:lnTo>
                    <a:pt x="116" y="579"/>
                  </a:lnTo>
                  <a:lnTo>
                    <a:pt x="134" y="582"/>
                  </a:lnTo>
                  <a:lnTo>
                    <a:pt x="150" y="590"/>
                  </a:lnTo>
                  <a:lnTo>
                    <a:pt x="163" y="602"/>
                  </a:lnTo>
                  <a:lnTo>
                    <a:pt x="171" y="618"/>
                  </a:lnTo>
                  <a:lnTo>
                    <a:pt x="174" y="637"/>
                  </a:lnTo>
                  <a:lnTo>
                    <a:pt x="175" y="665"/>
                  </a:lnTo>
                  <a:lnTo>
                    <a:pt x="178" y="691"/>
                  </a:lnTo>
                  <a:lnTo>
                    <a:pt x="183" y="717"/>
                  </a:lnTo>
                  <a:lnTo>
                    <a:pt x="189" y="743"/>
                  </a:lnTo>
                  <a:lnTo>
                    <a:pt x="196" y="766"/>
                  </a:lnTo>
                  <a:lnTo>
                    <a:pt x="203" y="787"/>
                  </a:lnTo>
                  <a:lnTo>
                    <a:pt x="210" y="805"/>
                  </a:lnTo>
                  <a:lnTo>
                    <a:pt x="215" y="821"/>
                  </a:lnTo>
                  <a:lnTo>
                    <a:pt x="221" y="832"/>
                  </a:lnTo>
                  <a:lnTo>
                    <a:pt x="224" y="840"/>
                  </a:lnTo>
                  <a:lnTo>
                    <a:pt x="226" y="842"/>
                  </a:lnTo>
                  <a:lnTo>
                    <a:pt x="240" y="869"/>
                  </a:lnTo>
                  <a:lnTo>
                    <a:pt x="253" y="895"/>
                  </a:lnTo>
                  <a:lnTo>
                    <a:pt x="268" y="919"/>
                  </a:lnTo>
                  <a:lnTo>
                    <a:pt x="283" y="941"/>
                  </a:lnTo>
                  <a:lnTo>
                    <a:pt x="300" y="961"/>
                  </a:lnTo>
                  <a:lnTo>
                    <a:pt x="318" y="979"/>
                  </a:lnTo>
                  <a:lnTo>
                    <a:pt x="338" y="995"/>
                  </a:lnTo>
                  <a:lnTo>
                    <a:pt x="360" y="1009"/>
                  </a:lnTo>
                  <a:lnTo>
                    <a:pt x="385" y="1020"/>
                  </a:lnTo>
                  <a:lnTo>
                    <a:pt x="414" y="1030"/>
                  </a:lnTo>
                  <a:lnTo>
                    <a:pt x="445" y="1036"/>
                  </a:lnTo>
                  <a:lnTo>
                    <a:pt x="481" y="1040"/>
                  </a:lnTo>
                  <a:lnTo>
                    <a:pt x="520" y="1041"/>
                  </a:lnTo>
                  <a:lnTo>
                    <a:pt x="560" y="1040"/>
                  </a:lnTo>
                  <a:lnTo>
                    <a:pt x="596" y="1036"/>
                  </a:lnTo>
                  <a:lnTo>
                    <a:pt x="628" y="1030"/>
                  </a:lnTo>
                  <a:lnTo>
                    <a:pt x="657" y="1020"/>
                  </a:lnTo>
                  <a:lnTo>
                    <a:pt x="682" y="1009"/>
                  </a:lnTo>
                  <a:lnTo>
                    <a:pt x="704" y="995"/>
                  </a:lnTo>
                  <a:lnTo>
                    <a:pt x="724" y="979"/>
                  </a:lnTo>
                  <a:lnTo>
                    <a:pt x="742" y="961"/>
                  </a:lnTo>
                  <a:lnTo>
                    <a:pt x="759" y="941"/>
                  </a:lnTo>
                  <a:lnTo>
                    <a:pt x="774" y="919"/>
                  </a:lnTo>
                  <a:lnTo>
                    <a:pt x="788" y="895"/>
                  </a:lnTo>
                  <a:lnTo>
                    <a:pt x="802" y="869"/>
                  </a:lnTo>
                  <a:lnTo>
                    <a:pt x="816" y="842"/>
                  </a:lnTo>
                  <a:lnTo>
                    <a:pt x="817" y="840"/>
                  </a:lnTo>
                  <a:lnTo>
                    <a:pt x="821" y="832"/>
                  </a:lnTo>
                  <a:lnTo>
                    <a:pt x="825" y="821"/>
                  </a:lnTo>
                  <a:lnTo>
                    <a:pt x="832" y="805"/>
                  </a:lnTo>
                  <a:lnTo>
                    <a:pt x="839" y="787"/>
                  </a:lnTo>
                  <a:lnTo>
                    <a:pt x="845" y="766"/>
                  </a:lnTo>
                  <a:lnTo>
                    <a:pt x="853" y="743"/>
                  </a:lnTo>
                  <a:lnTo>
                    <a:pt x="858" y="717"/>
                  </a:lnTo>
                  <a:lnTo>
                    <a:pt x="863" y="691"/>
                  </a:lnTo>
                  <a:lnTo>
                    <a:pt x="867" y="665"/>
                  </a:lnTo>
                  <a:lnTo>
                    <a:pt x="868" y="637"/>
                  </a:lnTo>
                  <a:lnTo>
                    <a:pt x="871" y="618"/>
                  </a:lnTo>
                  <a:lnTo>
                    <a:pt x="879" y="602"/>
                  </a:lnTo>
                  <a:lnTo>
                    <a:pt x="892" y="590"/>
                  </a:lnTo>
                  <a:lnTo>
                    <a:pt x="908" y="582"/>
                  </a:lnTo>
                  <a:lnTo>
                    <a:pt x="926" y="579"/>
                  </a:lnTo>
                  <a:lnTo>
                    <a:pt x="926" y="463"/>
                  </a:lnTo>
                  <a:lnTo>
                    <a:pt x="908" y="460"/>
                  </a:lnTo>
                  <a:lnTo>
                    <a:pt x="892" y="452"/>
                  </a:lnTo>
                  <a:lnTo>
                    <a:pt x="879" y="440"/>
                  </a:lnTo>
                  <a:lnTo>
                    <a:pt x="871" y="424"/>
                  </a:lnTo>
                  <a:lnTo>
                    <a:pt x="868" y="405"/>
                  </a:lnTo>
                  <a:lnTo>
                    <a:pt x="868" y="348"/>
                  </a:lnTo>
                  <a:lnTo>
                    <a:pt x="864" y="310"/>
                  </a:lnTo>
                  <a:lnTo>
                    <a:pt x="856" y="274"/>
                  </a:lnTo>
                  <a:lnTo>
                    <a:pt x="842" y="241"/>
                  </a:lnTo>
                  <a:lnTo>
                    <a:pt x="823" y="211"/>
                  </a:lnTo>
                  <a:lnTo>
                    <a:pt x="800" y="184"/>
                  </a:lnTo>
                  <a:lnTo>
                    <a:pt x="773" y="161"/>
                  </a:lnTo>
                  <a:lnTo>
                    <a:pt x="743" y="142"/>
                  </a:lnTo>
                  <a:lnTo>
                    <a:pt x="709" y="128"/>
                  </a:lnTo>
                  <a:lnTo>
                    <a:pt x="674" y="119"/>
                  </a:lnTo>
                  <a:lnTo>
                    <a:pt x="636" y="116"/>
                  </a:lnTo>
                  <a:lnTo>
                    <a:pt x="405" y="116"/>
                  </a:lnTo>
                  <a:close/>
                  <a:moveTo>
                    <a:pt x="405" y="0"/>
                  </a:moveTo>
                  <a:lnTo>
                    <a:pt x="636" y="0"/>
                  </a:lnTo>
                  <a:lnTo>
                    <a:pt x="684" y="4"/>
                  </a:lnTo>
                  <a:lnTo>
                    <a:pt x="728" y="12"/>
                  </a:lnTo>
                  <a:lnTo>
                    <a:pt x="772" y="28"/>
                  </a:lnTo>
                  <a:lnTo>
                    <a:pt x="812" y="48"/>
                  </a:lnTo>
                  <a:lnTo>
                    <a:pt x="849" y="72"/>
                  </a:lnTo>
                  <a:lnTo>
                    <a:pt x="881" y="102"/>
                  </a:lnTo>
                  <a:lnTo>
                    <a:pt x="911" y="136"/>
                  </a:lnTo>
                  <a:lnTo>
                    <a:pt x="936" y="173"/>
                  </a:lnTo>
                  <a:lnTo>
                    <a:pt x="956" y="213"/>
                  </a:lnTo>
                  <a:lnTo>
                    <a:pt x="971" y="255"/>
                  </a:lnTo>
                  <a:lnTo>
                    <a:pt x="981" y="300"/>
                  </a:lnTo>
                  <a:lnTo>
                    <a:pt x="984" y="348"/>
                  </a:lnTo>
                  <a:lnTo>
                    <a:pt x="984" y="363"/>
                  </a:lnTo>
                  <a:lnTo>
                    <a:pt x="1003" y="377"/>
                  </a:lnTo>
                  <a:lnTo>
                    <a:pt x="1019" y="394"/>
                  </a:lnTo>
                  <a:lnTo>
                    <a:pt x="1031" y="415"/>
                  </a:lnTo>
                  <a:lnTo>
                    <a:pt x="1039" y="439"/>
                  </a:lnTo>
                  <a:lnTo>
                    <a:pt x="1042" y="463"/>
                  </a:lnTo>
                  <a:lnTo>
                    <a:pt x="1042" y="579"/>
                  </a:lnTo>
                  <a:lnTo>
                    <a:pt x="1039" y="604"/>
                  </a:lnTo>
                  <a:lnTo>
                    <a:pt x="1030" y="628"/>
                  </a:lnTo>
                  <a:lnTo>
                    <a:pt x="1018" y="649"/>
                  </a:lnTo>
                  <a:lnTo>
                    <a:pt x="1002" y="667"/>
                  </a:lnTo>
                  <a:lnTo>
                    <a:pt x="982" y="680"/>
                  </a:lnTo>
                  <a:lnTo>
                    <a:pt x="977" y="713"/>
                  </a:lnTo>
                  <a:lnTo>
                    <a:pt x="971" y="745"/>
                  </a:lnTo>
                  <a:lnTo>
                    <a:pt x="964" y="774"/>
                  </a:lnTo>
                  <a:lnTo>
                    <a:pt x="955" y="802"/>
                  </a:lnTo>
                  <a:lnTo>
                    <a:pt x="947" y="827"/>
                  </a:lnTo>
                  <a:lnTo>
                    <a:pt x="939" y="849"/>
                  </a:lnTo>
                  <a:lnTo>
                    <a:pt x="932" y="867"/>
                  </a:lnTo>
                  <a:lnTo>
                    <a:pt x="926" y="881"/>
                  </a:lnTo>
                  <a:lnTo>
                    <a:pt x="921" y="890"/>
                  </a:lnTo>
                  <a:lnTo>
                    <a:pt x="919" y="894"/>
                  </a:lnTo>
                  <a:lnTo>
                    <a:pt x="910" y="915"/>
                  </a:lnTo>
                  <a:lnTo>
                    <a:pt x="898" y="936"/>
                  </a:lnTo>
                  <a:lnTo>
                    <a:pt x="887" y="957"/>
                  </a:lnTo>
                  <a:lnTo>
                    <a:pt x="873" y="979"/>
                  </a:lnTo>
                  <a:lnTo>
                    <a:pt x="858" y="1001"/>
                  </a:lnTo>
                  <a:lnTo>
                    <a:pt x="841" y="1024"/>
                  </a:lnTo>
                  <a:lnTo>
                    <a:pt x="822" y="1045"/>
                  </a:lnTo>
                  <a:lnTo>
                    <a:pt x="801" y="1065"/>
                  </a:lnTo>
                  <a:lnTo>
                    <a:pt x="777" y="1085"/>
                  </a:lnTo>
                  <a:lnTo>
                    <a:pt x="750" y="1102"/>
                  </a:lnTo>
                  <a:lnTo>
                    <a:pt x="721" y="1117"/>
                  </a:lnTo>
                  <a:lnTo>
                    <a:pt x="688" y="1131"/>
                  </a:lnTo>
                  <a:lnTo>
                    <a:pt x="652" y="1142"/>
                  </a:lnTo>
                  <a:lnTo>
                    <a:pt x="612" y="1150"/>
                  </a:lnTo>
                  <a:lnTo>
                    <a:pt x="569" y="1155"/>
                  </a:lnTo>
                  <a:lnTo>
                    <a:pt x="520" y="1158"/>
                  </a:lnTo>
                  <a:lnTo>
                    <a:pt x="473" y="1155"/>
                  </a:lnTo>
                  <a:lnTo>
                    <a:pt x="430" y="1150"/>
                  </a:lnTo>
                  <a:lnTo>
                    <a:pt x="389" y="1142"/>
                  </a:lnTo>
                  <a:lnTo>
                    <a:pt x="354" y="1131"/>
                  </a:lnTo>
                  <a:lnTo>
                    <a:pt x="321" y="1117"/>
                  </a:lnTo>
                  <a:lnTo>
                    <a:pt x="291" y="1102"/>
                  </a:lnTo>
                  <a:lnTo>
                    <a:pt x="265" y="1085"/>
                  </a:lnTo>
                  <a:lnTo>
                    <a:pt x="241" y="1065"/>
                  </a:lnTo>
                  <a:lnTo>
                    <a:pt x="220" y="1045"/>
                  </a:lnTo>
                  <a:lnTo>
                    <a:pt x="201" y="1024"/>
                  </a:lnTo>
                  <a:lnTo>
                    <a:pt x="184" y="1001"/>
                  </a:lnTo>
                  <a:lnTo>
                    <a:pt x="169" y="979"/>
                  </a:lnTo>
                  <a:lnTo>
                    <a:pt x="155" y="957"/>
                  </a:lnTo>
                  <a:lnTo>
                    <a:pt x="144" y="936"/>
                  </a:lnTo>
                  <a:lnTo>
                    <a:pt x="132" y="915"/>
                  </a:lnTo>
                  <a:lnTo>
                    <a:pt x="121" y="894"/>
                  </a:lnTo>
                  <a:lnTo>
                    <a:pt x="120" y="890"/>
                  </a:lnTo>
                  <a:lnTo>
                    <a:pt x="116" y="881"/>
                  </a:lnTo>
                  <a:lnTo>
                    <a:pt x="110" y="867"/>
                  </a:lnTo>
                  <a:lnTo>
                    <a:pt x="102" y="849"/>
                  </a:lnTo>
                  <a:lnTo>
                    <a:pt x="94" y="827"/>
                  </a:lnTo>
                  <a:lnTo>
                    <a:pt x="85" y="802"/>
                  </a:lnTo>
                  <a:lnTo>
                    <a:pt x="78" y="774"/>
                  </a:lnTo>
                  <a:lnTo>
                    <a:pt x="71" y="745"/>
                  </a:lnTo>
                  <a:lnTo>
                    <a:pt x="64" y="713"/>
                  </a:lnTo>
                  <a:lnTo>
                    <a:pt x="60" y="680"/>
                  </a:lnTo>
                  <a:lnTo>
                    <a:pt x="40" y="667"/>
                  </a:lnTo>
                  <a:lnTo>
                    <a:pt x="23" y="649"/>
                  </a:lnTo>
                  <a:lnTo>
                    <a:pt x="11" y="628"/>
                  </a:lnTo>
                  <a:lnTo>
                    <a:pt x="3" y="604"/>
                  </a:lnTo>
                  <a:lnTo>
                    <a:pt x="0" y="579"/>
                  </a:lnTo>
                  <a:lnTo>
                    <a:pt x="0" y="463"/>
                  </a:lnTo>
                  <a:lnTo>
                    <a:pt x="3" y="439"/>
                  </a:lnTo>
                  <a:lnTo>
                    <a:pt x="11" y="415"/>
                  </a:lnTo>
                  <a:lnTo>
                    <a:pt x="22" y="394"/>
                  </a:lnTo>
                  <a:lnTo>
                    <a:pt x="39" y="377"/>
                  </a:lnTo>
                  <a:lnTo>
                    <a:pt x="58" y="363"/>
                  </a:lnTo>
                  <a:lnTo>
                    <a:pt x="58" y="348"/>
                  </a:lnTo>
                  <a:lnTo>
                    <a:pt x="61" y="300"/>
                  </a:lnTo>
                  <a:lnTo>
                    <a:pt x="71" y="255"/>
                  </a:lnTo>
                  <a:lnTo>
                    <a:pt x="85" y="213"/>
                  </a:lnTo>
                  <a:lnTo>
                    <a:pt x="106" y="173"/>
                  </a:lnTo>
                  <a:lnTo>
                    <a:pt x="131" y="136"/>
                  </a:lnTo>
                  <a:lnTo>
                    <a:pt x="159" y="102"/>
                  </a:lnTo>
                  <a:lnTo>
                    <a:pt x="193" y="72"/>
                  </a:lnTo>
                  <a:lnTo>
                    <a:pt x="230" y="48"/>
                  </a:lnTo>
                  <a:lnTo>
                    <a:pt x="270" y="28"/>
                  </a:lnTo>
                  <a:lnTo>
                    <a:pt x="312" y="12"/>
                  </a:lnTo>
                  <a:lnTo>
                    <a:pt x="358" y="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148"/>
            <p:cNvSpPr>
              <a:spLocks noEditPoints="1"/>
            </p:cNvSpPr>
            <p:nvPr/>
          </p:nvSpPr>
          <p:spPr bwMode="auto">
            <a:xfrm>
              <a:off x="5820063" y="2912294"/>
              <a:ext cx="184150" cy="203200"/>
            </a:xfrm>
            <a:custGeom>
              <a:avLst/>
              <a:gdLst>
                <a:gd name="T0" fmla="*/ 299 w 1042"/>
                <a:gd name="T1" fmla="*/ 142 h 1158"/>
                <a:gd name="T2" fmla="*/ 199 w 1042"/>
                <a:gd name="T3" fmla="*/ 241 h 1158"/>
                <a:gd name="T4" fmla="*/ 173 w 1042"/>
                <a:gd name="T5" fmla="*/ 405 h 1158"/>
                <a:gd name="T6" fmla="*/ 134 w 1042"/>
                <a:gd name="T7" fmla="*/ 460 h 1158"/>
                <a:gd name="T8" fmla="*/ 150 w 1042"/>
                <a:gd name="T9" fmla="*/ 590 h 1158"/>
                <a:gd name="T10" fmla="*/ 175 w 1042"/>
                <a:gd name="T11" fmla="*/ 665 h 1158"/>
                <a:gd name="T12" fmla="*/ 195 w 1042"/>
                <a:gd name="T13" fmla="*/ 766 h 1158"/>
                <a:gd name="T14" fmla="*/ 221 w 1042"/>
                <a:gd name="T15" fmla="*/ 832 h 1158"/>
                <a:gd name="T16" fmla="*/ 253 w 1042"/>
                <a:gd name="T17" fmla="*/ 895 h 1158"/>
                <a:gd name="T18" fmla="*/ 318 w 1042"/>
                <a:gd name="T19" fmla="*/ 979 h 1158"/>
                <a:gd name="T20" fmla="*/ 414 w 1042"/>
                <a:gd name="T21" fmla="*/ 1030 h 1158"/>
                <a:gd name="T22" fmla="*/ 560 w 1042"/>
                <a:gd name="T23" fmla="*/ 1040 h 1158"/>
                <a:gd name="T24" fmla="*/ 681 w 1042"/>
                <a:gd name="T25" fmla="*/ 1009 h 1158"/>
                <a:gd name="T26" fmla="*/ 759 w 1042"/>
                <a:gd name="T27" fmla="*/ 941 h 1158"/>
                <a:gd name="T28" fmla="*/ 816 w 1042"/>
                <a:gd name="T29" fmla="*/ 842 h 1158"/>
                <a:gd name="T30" fmla="*/ 832 w 1042"/>
                <a:gd name="T31" fmla="*/ 805 h 1158"/>
                <a:gd name="T32" fmla="*/ 858 w 1042"/>
                <a:gd name="T33" fmla="*/ 717 h 1158"/>
                <a:gd name="T34" fmla="*/ 871 w 1042"/>
                <a:gd name="T35" fmla="*/ 618 h 1158"/>
                <a:gd name="T36" fmla="*/ 926 w 1042"/>
                <a:gd name="T37" fmla="*/ 579 h 1158"/>
                <a:gd name="T38" fmla="*/ 879 w 1042"/>
                <a:gd name="T39" fmla="*/ 440 h 1158"/>
                <a:gd name="T40" fmla="*/ 864 w 1042"/>
                <a:gd name="T41" fmla="*/ 310 h 1158"/>
                <a:gd name="T42" fmla="*/ 800 w 1042"/>
                <a:gd name="T43" fmla="*/ 184 h 1158"/>
                <a:gd name="T44" fmla="*/ 673 w 1042"/>
                <a:gd name="T45" fmla="*/ 119 h 1158"/>
                <a:gd name="T46" fmla="*/ 636 w 1042"/>
                <a:gd name="T47" fmla="*/ 0 h 1158"/>
                <a:gd name="T48" fmla="*/ 812 w 1042"/>
                <a:gd name="T49" fmla="*/ 48 h 1158"/>
                <a:gd name="T50" fmla="*/ 936 w 1042"/>
                <a:gd name="T51" fmla="*/ 173 h 1158"/>
                <a:gd name="T52" fmla="*/ 984 w 1042"/>
                <a:gd name="T53" fmla="*/ 348 h 1158"/>
                <a:gd name="T54" fmla="*/ 1031 w 1042"/>
                <a:gd name="T55" fmla="*/ 415 h 1158"/>
                <a:gd name="T56" fmla="*/ 1039 w 1042"/>
                <a:gd name="T57" fmla="*/ 604 h 1158"/>
                <a:gd name="T58" fmla="*/ 982 w 1042"/>
                <a:gd name="T59" fmla="*/ 680 h 1158"/>
                <a:gd name="T60" fmla="*/ 955 w 1042"/>
                <a:gd name="T61" fmla="*/ 802 h 1158"/>
                <a:gd name="T62" fmla="*/ 926 w 1042"/>
                <a:gd name="T63" fmla="*/ 881 h 1158"/>
                <a:gd name="T64" fmla="*/ 898 w 1042"/>
                <a:gd name="T65" fmla="*/ 936 h 1158"/>
                <a:gd name="T66" fmla="*/ 841 w 1042"/>
                <a:gd name="T67" fmla="*/ 1024 h 1158"/>
                <a:gd name="T68" fmla="*/ 750 w 1042"/>
                <a:gd name="T69" fmla="*/ 1102 h 1158"/>
                <a:gd name="T70" fmla="*/ 612 w 1042"/>
                <a:gd name="T71" fmla="*/ 1150 h 1158"/>
                <a:gd name="T72" fmla="*/ 429 w 1042"/>
                <a:gd name="T73" fmla="*/ 1150 h 1158"/>
                <a:gd name="T74" fmla="*/ 291 w 1042"/>
                <a:gd name="T75" fmla="*/ 1102 h 1158"/>
                <a:gd name="T76" fmla="*/ 201 w 1042"/>
                <a:gd name="T77" fmla="*/ 1024 h 1158"/>
                <a:gd name="T78" fmla="*/ 144 w 1042"/>
                <a:gd name="T79" fmla="*/ 936 h 1158"/>
                <a:gd name="T80" fmla="*/ 115 w 1042"/>
                <a:gd name="T81" fmla="*/ 881 h 1158"/>
                <a:gd name="T82" fmla="*/ 85 w 1042"/>
                <a:gd name="T83" fmla="*/ 802 h 1158"/>
                <a:gd name="T84" fmla="*/ 60 w 1042"/>
                <a:gd name="T85" fmla="*/ 680 h 1158"/>
                <a:gd name="T86" fmla="*/ 3 w 1042"/>
                <a:gd name="T87" fmla="*/ 604 h 1158"/>
                <a:gd name="T88" fmla="*/ 11 w 1042"/>
                <a:gd name="T89" fmla="*/ 415 h 1158"/>
                <a:gd name="T90" fmla="*/ 58 w 1042"/>
                <a:gd name="T91" fmla="*/ 348 h 1158"/>
                <a:gd name="T92" fmla="*/ 106 w 1042"/>
                <a:gd name="T93" fmla="*/ 173 h 1158"/>
                <a:gd name="T94" fmla="*/ 230 w 1042"/>
                <a:gd name="T95" fmla="*/ 48 h 1158"/>
                <a:gd name="T96" fmla="*/ 405 w 1042"/>
                <a:gd name="T97" fmla="*/ 0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2" h="1158">
                  <a:moveTo>
                    <a:pt x="405" y="116"/>
                  </a:moveTo>
                  <a:lnTo>
                    <a:pt x="367" y="119"/>
                  </a:lnTo>
                  <a:lnTo>
                    <a:pt x="331" y="128"/>
                  </a:lnTo>
                  <a:lnTo>
                    <a:pt x="299" y="142"/>
                  </a:lnTo>
                  <a:lnTo>
                    <a:pt x="268" y="161"/>
                  </a:lnTo>
                  <a:lnTo>
                    <a:pt x="242" y="184"/>
                  </a:lnTo>
                  <a:lnTo>
                    <a:pt x="218" y="211"/>
                  </a:lnTo>
                  <a:lnTo>
                    <a:pt x="199" y="241"/>
                  </a:lnTo>
                  <a:lnTo>
                    <a:pt x="186" y="274"/>
                  </a:lnTo>
                  <a:lnTo>
                    <a:pt x="176" y="310"/>
                  </a:lnTo>
                  <a:lnTo>
                    <a:pt x="173" y="348"/>
                  </a:lnTo>
                  <a:lnTo>
                    <a:pt x="173" y="405"/>
                  </a:lnTo>
                  <a:lnTo>
                    <a:pt x="171" y="424"/>
                  </a:lnTo>
                  <a:lnTo>
                    <a:pt x="163" y="440"/>
                  </a:lnTo>
                  <a:lnTo>
                    <a:pt x="150" y="452"/>
                  </a:lnTo>
                  <a:lnTo>
                    <a:pt x="134" y="460"/>
                  </a:lnTo>
                  <a:lnTo>
                    <a:pt x="116" y="463"/>
                  </a:lnTo>
                  <a:lnTo>
                    <a:pt x="116" y="579"/>
                  </a:lnTo>
                  <a:lnTo>
                    <a:pt x="134" y="582"/>
                  </a:lnTo>
                  <a:lnTo>
                    <a:pt x="150" y="590"/>
                  </a:lnTo>
                  <a:lnTo>
                    <a:pt x="163" y="602"/>
                  </a:lnTo>
                  <a:lnTo>
                    <a:pt x="171" y="618"/>
                  </a:lnTo>
                  <a:lnTo>
                    <a:pt x="173" y="637"/>
                  </a:lnTo>
                  <a:lnTo>
                    <a:pt x="175" y="665"/>
                  </a:lnTo>
                  <a:lnTo>
                    <a:pt x="178" y="691"/>
                  </a:lnTo>
                  <a:lnTo>
                    <a:pt x="183" y="717"/>
                  </a:lnTo>
                  <a:lnTo>
                    <a:pt x="189" y="743"/>
                  </a:lnTo>
                  <a:lnTo>
                    <a:pt x="195" y="766"/>
                  </a:lnTo>
                  <a:lnTo>
                    <a:pt x="203" y="787"/>
                  </a:lnTo>
                  <a:lnTo>
                    <a:pt x="210" y="805"/>
                  </a:lnTo>
                  <a:lnTo>
                    <a:pt x="215" y="821"/>
                  </a:lnTo>
                  <a:lnTo>
                    <a:pt x="221" y="832"/>
                  </a:lnTo>
                  <a:lnTo>
                    <a:pt x="224" y="840"/>
                  </a:lnTo>
                  <a:lnTo>
                    <a:pt x="226" y="842"/>
                  </a:lnTo>
                  <a:lnTo>
                    <a:pt x="240" y="869"/>
                  </a:lnTo>
                  <a:lnTo>
                    <a:pt x="253" y="895"/>
                  </a:lnTo>
                  <a:lnTo>
                    <a:pt x="267" y="919"/>
                  </a:lnTo>
                  <a:lnTo>
                    <a:pt x="283" y="941"/>
                  </a:lnTo>
                  <a:lnTo>
                    <a:pt x="300" y="961"/>
                  </a:lnTo>
                  <a:lnTo>
                    <a:pt x="318" y="979"/>
                  </a:lnTo>
                  <a:lnTo>
                    <a:pt x="338" y="995"/>
                  </a:lnTo>
                  <a:lnTo>
                    <a:pt x="360" y="1009"/>
                  </a:lnTo>
                  <a:lnTo>
                    <a:pt x="385" y="1020"/>
                  </a:lnTo>
                  <a:lnTo>
                    <a:pt x="414" y="1030"/>
                  </a:lnTo>
                  <a:lnTo>
                    <a:pt x="445" y="1036"/>
                  </a:lnTo>
                  <a:lnTo>
                    <a:pt x="481" y="1040"/>
                  </a:lnTo>
                  <a:lnTo>
                    <a:pt x="520" y="1041"/>
                  </a:lnTo>
                  <a:lnTo>
                    <a:pt x="560" y="1040"/>
                  </a:lnTo>
                  <a:lnTo>
                    <a:pt x="596" y="1036"/>
                  </a:lnTo>
                  <a:lnTo>
                    <a:pt x="628" y="1030"/>
                  </a:lnTo>
                  <a:lnTo>
                    <a:pt x="657" y="1020"/>
                  </a:lnTo>
                  <a:lnTo>
                    <a:pt x="681" y="1009"/>
                  </a:lnTo>
                  <a:lnTo>
                    <a:pt x="704" y="995"/>
                  </a:lnTo>
                  <a:lnTo>
                    <a:pt x="724" y="979"/>
                  </a:lnTo>
                  <a:lnTo>
                    <a:pt x="742" y="961"/>
                  </a:lnTo>
                  <a:lnTo>
                    <a:pt x="759" y="941"/>
                  </a:lnTo>
                  <a:lnTo>
                    <a:pt x="774" y="919"/>
                  </a:lnTo>
                  <a:lnTo>
                    <a:pt x="788" y="895"/>
                  </a:lnTo>
                  <a:lnTo>
                    <a:pt x="802" y="869"/>
                  </a:lnTo>
                  <a:lnTo>
                    <a:pt x="816" y="842"/>
                  </a:lnTo>
                  <a:lnTo>
                    <a:pt x="817" y="840"/>
                  </a:lnTo>
                  <a:lnTo>
                    <a:pt x="821" y="832"/>
                  </a:lnTo>
                  <a:lnTo>
                    <a:pt x="825" y="821"/>
                  </a:lnTo>
                  <a:lnTo>
                    <a:pt x="832" y="805"/>
                  </a:lnTo>
                  <a:lnTo>
                    <a:pt x="839" y="787"/>
                  </a:lnTo>
                  <a:lnTo>
                    <a:pt x="845" y="766"/>
                  </a:lnTo>
                  <a:lnTo>
                    <a:pt x="853" y="743"/>
                  </a:lnTo>
                  <a:lnTo>
                    <a:pt x="858" y="717"/>
                  </a:lnTo>
                  <a:lnTo>
                    <a:pt x="863" y="691"/>
                  </a:lnTo>
                  <a:lnTo>
                    <a:pt x="867" y="665"/>
                  </a:lnTo>
                  <a:lnTo>
                    <a:pt x="868" y="637"/>
                  </a:lnTo>
                  <a:lnTo>
                    <a:pt x="871" y="618"/>
                  </a:lnTo>
                  <a:lnTo>
                    <a:pt x="879" y="602"/>
                  </a:lnTo>
                  <a:lnTo>
                    <a:pt x="892" y="590"/>
                  </a:lnTo>
                  <a:lnTo>
                    <a:pt x="908" y="582"/>
                  </a:lnTo>
                  <a:lnTo>
                    <a:pt x="926" y="579"/>
                  </a:lnTo>
                  <a:lnTo>
                    <a:pt x="926" y="463"/>
                  </a:lnTo>
                  <a:lnTo>
                    <a:pt x="908" y="460"/>
                  </a:lnTo>
                  <a:lnTo>
                    <a:pt x="892" y="452"/>
                  </a:lnTo>
                  <a:lnTo>
                    <a:pt x="879" y="440"/>
                  </a:lnTo>
                  <a:lnTo>
                    <a:pt x="871" y="424"/>
                  </a:lnTo>
                  <a:lnTo>
                    <a:pt x="868" y="405"/>
                  </a:lnTo>
                  <a:lnTo>
                    <a:pt x="868" y="348"/>
                  </a:lnTo>
                  <a:lnTo>
                    <a:pt x="864" y="310"/>
                  </a:lnTo>
                  <a:lnTo>
                    <a:pt x="856" y="274"/>
                  </a:lnTo>
                  <a:lnTo>
                    <a:pt x="842" y="241"/>
                  </a:lnTo>
                  <a:lnTo>
                    <a:pt x="823" y="211"/>
                  </a:lnTo>
                  <a:lnTo>
                    <a:pt x="800" y="184"/>
                  </a:lnTo>
                  <a:lnTo>
                    <a:pt x="773" y="161"/>
                  </a:lnTo>
                  <a:lnTo>
                    <a:pt x="743" y="142"/>
                  </a:lnTo>
                  <a:lnTo>
                    <a:pt x="709" y="128"/>
                  </a:lnTo>
                  <a:lnTo>
                    <a:pt x="673" y="119"/>
                  </a:lnTo>
                  <a:lnTo>
                    <a:pt x="636" y="116"/>
                  </a:lnTo>
                  <a:lnTo>
                    <a:pt x="405" y="116"/>
                  </a:lnTo>
                  <a:close/>
                  <a:moveTo>
                    <a:pt x="405" y="0"/>
                  </a:moveTo>
                  <a:lnTo>
                    <a:pt x="636" y="0"/>
                  </a:lnTo>
                  <a:lnTo>
                    <a:pt x="684" y="4"/>
                  </a:lnTo>
                  <a:lnTo>
                    <a:pt x="728" y="12"/>
                  </a:lnTo>
                  <a:lnTo>
                    <a:pt x="772" y="28"/>
                  </a:lnTo>
                  <a:lnTo>
                    <a:pt x="812" y="48"/>
                  </a:lnTo>
                  <a:lnTo>
                    <a:pt x="849" y="72"/>
                  </a:lnTo>
                  <a:lnTo>
                    <a:pt x="881" y="102"/>
                  </a:lnTo>
                  <a:lnTo>
                    <a:pt x="911" y="136"/>
                  </a:lnTo>
                  <a:lnTo>
                    <a:pt x="936" y="173"/>
                  </a:lnTo>
                  <a:lnTo>
                    <a:pt x="956" y="213"/>
                  </a:lnTo>
                  <a:lnTo>
                    <a:pt x="971" y="255"/>
                  </a:lnTo>
                  <a:lnTo>
                    <a:pt x="981" y="300"/>
                  </a:lnTo>
                  <a:lnTo>
                    <a:pt x="984" y="348"/>
                  </a:lnTo>
                  <a:lnTo>
                    <a:pt x="984" y="363"/>
                  </a:lnTo>
                  <a:lnTo>
                    <a:pt x="1003" y="377"/>
                  </a:lnTo>
                  <a:lnTo>
                    <a:pt x="1019" y="394"/>
                  </a:lnTo>
                  <a:lnTo>
                    <a:pt x="1031" y="415"/>
                  </a:lnTo>
                  <a:lnTo>
                    <a:pt x="1039" y="439"/>
                  </a:lnTo>
                  <a:lnTo>
                    <a:pt x="1042" y="463"/>
                  </a:lnTo>
                  <a:lnTo>
                    <a:pt x="1042" y="579"/>
                  </a:lnTo>
                  <a:lnTo>
                    <a:pt x="1039" y="604"/>
                  </a:lnTo>
                  <a:lnTo>
                    <a:pt x="1030" y="628"/>
                  </a:lnTo>
                  <a:lnTo>
                    <a:pt x="1018" y="649"/>
                  </a:lnTo>
                  <a:lnTo>
                    <a:pt x="1002" y="667"/>
                  </a:lnTo>
                  <a:lnTo>
                    <a:pt x="982" y="680"/>
                  </a:lnTo>
                  <a:lnTo>
                    <a:pt x="977" y="713"/>
                  </a:lnTo>
                  <a:lnTo>
                    <a:pt x="971" y="745"/>
                  </a:lnTo>
                  <a:lnTo>
                    <a:pt x="964" y="774"/>
                  </a:lnTo>
                  <a:lnTo>
                    <a:pt x="955" y="802"/>
                  </a:lnTo>
                  <a:lnTo>
                    <a:pt x="947" y="827"/>
                  </a:lnTo>
                  <a:lnTo>
                    <a:pt x="939" y="849"/>
                  </a:lnTo>
                  <a:lnTo>
                    <a:pt x="932" y="867"/>
                  </a:lnTo>
                  <a:lnTo>
                    <a:pt x="926" y="881"/>
                  </a:lnTo>
                  <a:lnTo>
                    <a:pt x="921" y="890"/>
                  </a:lnTo>
                  <a:lnTo>
                    <a:pt x="919" y="894"/>
                  </a:lnTo>
                  <a:lnTo>
                    <a:pt x="910" y="915"/>
                  </a:lnTo>
                  <a:lnTo>
                    <a:pt x="898" y="936"/>
                  </a:lnTo>
                  <a:lnTo>
                    <a:pt x="887" y="957"/>
                  </a:lnTo>
                  <a:lnTo>
                    <a:pt x="873" y="979"/>
                  </a:lnTo>
                  <a:lnTo>
                    <a:pt x="858" y="1001"/>
                  </a:lnTo>
                  <a:lnTo>
                    <a:pt x="841" y="1024"/>
                  </a:lnTo>
                  <a:lnTo>
                    <a:pt x="822" y="1045"/>
                  </a:lnTo>
                  <a:lnTo>
                    <a:pt x="801" y="1065"/>
                  </a:lnTo>
                  <a:lnTo>
                    <a:pt x="777" y="1085"/>
                  </a:lnTo>
                  <a:lnTo>
                    <a:pt x="750" y="1102"/>
                  </a:lnTo>
                  <a:lnTo>
                    <a:pt x="721" y="1117"/>
                  </a:lnTo>
                  <a:lnTo>
                    <a:pt x="688" y="1131"/>
                  </a:lnTo>
                  <a:lnTo>
                    <a:pt x="652" y="1142"/>
                  </a:lnTo>
                  <a:lnTo>
                    <a:pt x="612" y="1150"/>
                  </a:lnTo>
                  <a:lnTo>
                    <a:pt x="569" y="1155"/>
                  </a:lnTo>
                  <a:lnTo>
                    <a:pt x="520" y="1158"/>
                  </a:lnTo>
                  <a:lnTo>
                    <a:pt x="473" y="1155"/>
                  </a:lnTo>
                  <a:lnTo>
                    <a:pt x="429" y="1150"/>
                  </a:lnTo>
                  <a:lnTo>
                    <a:pt x="389" y="1142"/>
                  </a:lnTo>
                  <a:lnTo>
                    <a:pt x="353" y="1131"/>
                  </a:lnTo>
                  <a:lnTo>
                    <a:pt x="321" y="1117"/>
                  </a:lnTo>
                  <a:lnTo>
                    <a:pt x="291" y="1102"/>
                  </a:lnTo>
                  <a:lnTo>
                    <a:pt x="265" y="1085"/>
                  </a:lnTo>
                  <a:lnTo>
                    <a:pt x="241" y="1065"/>
                  </a:lnTo>
                  <a:lnTo>
                    <a:pt x="220" y="1045"/>
                  </a:lnTo>
                  <a:lnTo>
                    <a:pt x="201" y="1024"/>
                  </a:lnTo>
                  <a:lnTo>
                    <a:pt x="184" y="1001"/>
                  </a:lnTo>
                  <a:lnTo>
                    <a:pt x="169" y="979"/>
                  </a:lnTo>
                  <a:lnTo>
                    <a:pt x="155" y="957"/>
                  </a:lnTo>
                  <a:lnTo>
                    <a:pt x="144" y="936"/>
                  </a:lnTo>
                  <a:lnTo>
                    <a:pt x="132" y="915"/>
                  </a:lnTo>
                  <a:lnTo>
                    <a:pt x="121" y="894"/>
                  </a:lnTo>
                  <a:lnTo>
                    <a:pt x="120" y="890"/>
                  </a:lnTo>
                  <a:lnTo>
                    <a:pt x="115" y="881"/>
                  </a:lnTo>
                  <a:lnTo>
                    <a:pt x="110" y="867"/>
                  </a:lnTo>
                  <a:lnTo>
                    <a:pt x="102" y="849"/>
                  </a:lnTo>
                  <a:lnTo>
                    <a:pt x="94" y="827"/>
                  </a:lnTo>
                  <a:lnTo>
                    <a:pt x="85" y="802"/>
                  </a:lnTo>
                  <a:lnTo>
                    <a:pt x="78" y="774"/>
                  </a:lnTo>
                  <a:lnTo>
                    <a:pt x="71" y="745"/>
                  </a:lnTo>
                  <a:lnTo>
                    <a:pt x="64" y="713"/>
                  </a:lnTo>
                  <a:lnTo>
                    <a:pt x="60" y="680"/>
                  </a:lnTo>
                  <a:lnTo>
                    <a:pt x="40" y="667"/>
                  </a:lnTo>
                  <a:lnTo>
                    <a:pt x="23" y="649"/>
                  </a:lnTo>
                  <a:lnTo>
                    <a:pt x="11" y="628"/>
                  </a:lnTo>
                  <a:lnTo>
                    <a:pt x="3" y="604"/>
                  </a:lnTo>
                  <a:lnTo>
                    <a:pt x="0" y="579"/>
                  </a:lnTo>
                  <a:lnTo>
                    <a:pt x="0" y="463"/>
                  </a:lnTo>
                  <a:lnTo>
                    <a:pt x="3" y="439"/>
                  </a:lnTo>
                  <a:lnTo>
                    <a:pt x="11" y="415"/>
                  </a:lnTo>
                  <a:lnTo>
                    <a:pt x="22" y="394"/>
                  </a:lnTo>
                  <a:lnTo>
                    <a:pt x="39" y="377"/>
                  </a:lnTo>
                  <a:lnTo>
                    <a:pt x="58" y="363"/>
                  </a:lnTo>
                  <a:lnTo>
                    <a:pt x="58" y="348"/>
                  </a:lnTo>
                  <a:lnTo>
                    <a:pt x="61" y="300"/>
                  </a:lnTo>
                  <a:lnTo>
                    <a:pt x="71" y="255"/>
                  </a:lnTo>
                  <a:lnTo>
                    <a:pt x="85" y="213"/>
                  </a:lnTo>
                  <a:lnTo>
                    <a:pt x="106" y="173"/>
                  </a:lnTo>
                  <a:lnTo>
                    <a:pt x="130" y="136"/>
                  </a:lnTo>
                  <a:lnTo>
                    <a:pt x="159" y="102"/>
                  </a:lnTo>
                  <a:lnTo>
                    <a:pt x="193" y="72"/>
                  </a:lnTo>
                  <a:lnTo>
                    <a:pt x="230" y="48"/>
                  </a:lnTo>
                  <a:lnTo>
                    <a:pt x="270" y="28"/>
                  </a:lnTo>
                  <a:lnTo>
                    <a:pt x="312" y="12"/>
                  </a:lnTo>
                  <a:lnTo>
                    <a:pt x="358" y="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149"/>
            <p:cNvSpPr>
              <a:spLocks/>
            </p:cNvSpPr>
            <p:nvPr/>
          </p:nvSpPr>
          <p:spPr bwMode="auto">
            <a:xfrm>
              <a:off x="6135976" y="2993257"/>
              <a:ext cx="31750" cy="20638"/>
            </a:xfrm>
            <a:custGeom>
              <a:avLst/>
              <a:gdLst>
                <a:gd name="T0" fmla="*/ 58 w 175"/>
                <a:gd name="T1" fmla="*/ 0 h 116"/>
                <a:gd name="T2" fmla="*/ 117 w 175"/>
                <a:gd name="T3" fmla="*/ 0 h 116"/>
                <a:gd name="T4" fmla="*/ 134 w 175"/>
                <a:gd name="T5" fmla="*/ 3 h 116"/>
                <a:gd name="T6" fmla="*/ 150 w 175"/>
                <a:gd name="T7" fmla="*/ 12 h 116"/>
                <a:gd name="T8" fmla="*/ 163 w 175"/>
                <a:gd name="T9" fmla="*/ 24 h 116"/>
                <a:gd name="T10" fmla="*/ 171 w 175"/>
                <a:gd name="T11" fmla="*/ 40 h 116"/>
                <a:gd name="T12" fmla="*/ 175 w 175"/>
                <a:gd name="T13" fmla="*/ 58 h 116"/>
                <a:gd name="T14" fmla="*/ 171 w 175"/>
                <a:gd name="T15" fmla="*/ 76 h 116"/>
                <a:gd name="T16" fmla="*/ 163 w 175"/>
                <a:gd name="T17" fmla="*/ 92 h 116"/>
                <a:gd name="T18" fmla="*/ 150 w 175"/>
                <a:gd name="T19" fmla="*/ 104 h 116"/>
                <a:gd name="T20" fmla="*/ 134 w 175"/>
                <a:gd name="T21" fmla="*/ 113 h 116"/>
                <a:gd name="T22" fmla="*/ 117 w 175"/>
                <a:gd name="T23" fmla="*/ 116 h 116"/>
                <a:gd name="T24" fmla="*/ 58 w 175"/>
                <a:gd name="T25" fmla="*/ 116 h 116"/>
                <a:gd name="T26" fmla="*/ 41 w 175"/>
                <a:gd name="T27" fmla="*/ 113 h 116"/>
                <a:gd name="T28" fmla="*/ 25 w 175"/>
                <a:gd name="T29" fmla="*/ 104 h 116"/>
                <a:gd name="T30" fmla="*/ 12 w 175"/>
                <a:gd name="T31" fmla="*/ 92 h 116"/>
                <a:gd name="T32" fmla="*/ 4 w 175"/>
                <a:gd name="T33" fmla="*/ 76 h 116"/>
                <a:gd name="T34" fmla="*/ 0 w 175"/>
                <a:gd name="T35" fmla="*/ 58 h 116"/>
                <a:gd name="T36" fmla="*/ 4 w 175"/>
                <a:gd name="T37" fmla="*/ 40 h 116"/>
                <a:gd name="T38" fmla="*/ 12 w 175"/>
                <a:gd name="T39" fmla="*/ 24 h 116"/>
                <a:gd name="T40" fmla="*/ 25 w 175"/>
                <a:gd name="T41" fmla="*/ 12 h 116"/>
                <a:gd name="T42" fmla="*/ 41 w 175"/>
                <a:gd name="T43" fmla="*/ 3 h 116"/>
                <a:gd name="T44" fmla="*/ 58 w 175"/>
                <a:gd name="T4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116">
                  <a:moveTo>
                    <a:pt x="58" y="0"/>
                  </a:moveTo>
                  <a:lnTo>
                    <a:pt x="117" y="0"/>
                  </a:lnTo>
                  <a:lnTo>
                    <a:pt x="134" y="3"/>
                  </a:lnTo>
                  <a:lnTo>
                    <a:pt x="150" y="12"/>
                  </a:lnTo>
                  <a:lnTo>
                    <a:pt x="163" y="24"/>
                  </a:lnTo>
                  <a:lnTo>
                    <a:pt x="171" y="40"/>
                  </a:lnTo>
                  <a:lnTo>
                    <a:pt x="175" y="58"/>
                  </a:lnTo>
                  <a:lnTo>
                    <a:pt x="171" y="76"/>
                  </a:lnTo>
                  <a:lnTo>
                    <a:pt x="163" y="92"/>
                  </a:lnTo>
                  <a:lnTo>
                    <a:pt x="150" y="104"/>
                  </a:lnTo>
                  <a:lnTo>
                    <a:pt x="134" y="113"/>
                  </a:lnTo>
                  <a:lnTo>
                    <a:pt x="117" y="116"/>
                  </a:lnTo>
                  <a:lnTo>
                    <a:pt x="58" y="116"/>
                  </a:lnTo>
                  <a:lnTo>
                    <a:pt x="41" y="113"/>
                  </a:lnTo>
                  <a:lnTo>
                    <a:pt x="25" y="104"/>
                  </a:lnTo>
                  <a:lnTo>
                    <a:pt x="12" y="92"/>
                  </a:lnTo>
                  <a:lnTo>
                    <a:pt x="4" y="76"/>
                  </a:lnTo>
                  <a:lnTo>
                    <a:pt x="0" y="58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15" name="Группа 214"/>
          <p:cNvGrpSpPr/>
          <p:nvPr/>
        </p:nvGrpSpPr>
        <p:grpSpPr>
          <a:xfrm>
            <a:off x="10438575" y="2502719"/>
            <a:ext cx="612776" cy="612776"/>
            <a:chOff x="10438575" y="2502719"/>
            <a:chExt cx="612776" cy="612776"/>
          </a:xfrm>
        </p:grpSpPr>
        <p:sp>
          <p:nvSpPr>
            <p:cNvPr id="196" name="Freeform 154"/>
            <p:cNvSpPr>
              <a:spLocks noEditPoints="1"/>
            </p:cNvSpPr>
            <p:nvPr/>
          </p:nvSpPr>
          <p:spPr bwMode="auto">
            <a:xfrm>
              <a:off x="10602088" y="2502719"/>
              <a:ext cx="449263" cy="612775"/>
            </a:xfrm>
            <a:custGeom>
              <a:avLst/>
              <a:gdLst>
                <a:gd name="T0" fmla="*/ 2139 w 2546"/>
                <a:gd name="T1" fmla="*/ 2721 h 3473"/>
                <a:gd name="T2" fmla="*/ 2419 w 2546"/>
                <a:gd name="T3" fmla="*/ 2427 h 3473"/>
                <a:gd name="T4" fmla="*/ 1622 w 2546"/>
                <a:gd name="T5" fmla="*/ 2396 h 3473"/>
                <a:gd name="T6" fmla="*/ 1817 w 2546"/>
                <a:gd name="T7" fmla="*/ 2664 h 3473"/>
                <a:gd name="T8" fmla="*/ 1648 w 2546"/>
                <a:gd name="T9" fmla="*/ 2205 h 3473"/>
                <a:gd name="T10" fmla="*/ 867 w 2546"/>
                <a:gd name="T11" fmla="*/ 2633 h 3473"/>
                <a:gd name="T12" fmla="*/ 1197 w 2546"/>
                <a:gd name="T13" fmla="*/ 2331 h 3473"/>
                <a:gd name="T14" fmla="*/ 406 w 2546"/>
                <a:gd name="T15" fmla="*/ 2269 h 3473"/>
                <a:gd name="T16" fmla="*/ 564 w 2546"/>
                <a:gd name="T17" fmla="*/ 2518 h 3473"/>
                <a:gd name="T18" fmla="*/ 463 w 2546"/>
                <a:gd name="T19" fmla="*/ 2120 h 3473"/>
                <a:gd name="T20" fmla="*/ 2082 w 2546"/>
                <a:gd name="T21" fmla="*/ 1949 h 3473"/>
                <a:gd name="T22" fmla="*/ 2402 w 2546"/>
                <a:gd name="T23" fmla="*/ 2006 h 3473"/>
                <a:gd name="T24" fmla="*/ 1620 w 2546"/>
                <a:gd name="T25" fmla="*/ 1913 h 3473"/>
                <a:gd name="T26" fmla="*/ 1747 w 2546"/>
                <a:gd name="T27" fmla="*/ 2142 h 3473"/>
                <a:gd name="T28" fmla="*/ 1714 w 2546"/>
                <a:gd name="T29" fmla="*/ 1803 h 3473"/>
                <a:gd name="T30" fmla="*/ 929 w 2546"/>
                <a:gd name="T31" fmla="*/ 1806 h 3473"/>
                <a:gd name="T32" fmla="*/ 1176 w 2546"/>
                <a:gd name="T33" fmla="*/ 1915 h 3473"/>
                <a:gd name="T34" fmla="*/ 405 w 2546"/>
                <a:gd name="T35" fmla="*/ 1794 h 3473"/>
                <a:gd name="T36" fmla="*/ 503 w 2546"/>
                <a:gd name="T37" fmla="*/ 1997 h 3473"/>
                <a:gd name="T38" fmla="*/ 539 w 2546"/>
                <a:gd name="T39" fmla="*/ 1719 h 3473"/>
                <a:gd name="T40" fmla="*/ 2200 w 2546"/>
                <a:gd name="T41" fmla="*/ 1431 h 3473"/>
                <a:gd name="T42" fmla="*/ 2375 w 2546"/>
                <a:gd name="T43" fmla="*/ 1593 h 3473"/>
                <a:gd name="T44" fmla="*/ 1620 w 2546"/>
                <a:gd name="T45" fmla="*/ 1248 h 3473"/>
                <a:gd name="T46" fmla="*/ 1695 w 2546"/>
                <a:gd name="T47" fmla="*/ 1622 h 3473"/>
                <a:gd name="T48" fmla="*/ 1800 w 2546"/>
                <a:gd name="T49" fmla="*/ 1401 h 3473"/>
                <a:gd name="T50" fmla="*/ 1035 w 2546"/>
                <a:gd name="T51" fmla="*/ 1285 h 3473"/>
                <a:gd name="T52" fmla="*/ 1140 w 2546"/>
                <a:gd name="T53" fmla="*/ 1506 h 3473"/>
                <a:gd name="T54" fmla="*/ 1215 w 2546"/>
                <a:gd name="T55" fmla="*/ 1133 h 3473"/>
                <a:gd name="T56" fmla="*/ 461 w 2546"/>
                <a:gd name="T57" fmla="*/ 1478 h 3473"/>
                <a:gd name="T58" fmla="*/ 635 w 2546"/>
                <a:gd name="T59" fmla="*/ 1315 h 3473"/>
                <a:gd name="T60" fmla="*/ 1080 w 2546"/>
                <a:gd name="T61" fmla="*/ 793 h 3473"/>
                <a:gd name="T62" fmla="*/ 1117 w 2546"/>
                <a:gd name="T63" fmla="*/ 1071 h 3473"/>
                <a:gd name="T64" fmla="*/ 1215 w 2546"/>
                <a:gd name="T65" fmla="*/ 868 h 3473"/>
                <a:gd name="T66" fmla="*/ 445 w 2546"/>
                <a:gd name="T67" fmla="*/ 989 h 3473"/>
                <a:gd name="T68" fmla="*/ 691 w 2546"/>
                <a:gd name="T69" fmla="*/ 880 h 3473"/>
                <a:gd name="T70" fmla="*/ 857 w 2546"/>
                <a:gd name="T71" fmla="*/ 24 h 3473"/>
                <a:gd name="T72" fmla="*/ 1160 w 2546"/>
                <a:gd name="T73" fmla="*/ 552 h 3473"/>
                <a:gd name="T74" fmla="*/ 1218 w 2546"/>
                <a:gd name="T75" fmla="*/ 272 h 3473"/>
                <a:gd name="T76" fmla="*/ 1331 w 2546"/>
                <a:gd name="T77" fmla="*/ 2261 h 3473"/>
                <a:gd name="T78" fmla="*/ 1241 w 2546"/>
                <a:gd name="T79" fmla="*/ 2487 h 3473"/>
                <a:gd name="T80" fmla="*/ 1967 w 2546"/>
                <a:gd name="T81" fmla="*/ 3356 h 3473"/>
                <a:gd name="T82" fmla="*/ 1574 w 2546"/>
                <a:gd name="T83" fmla="*/ 2573 h 3473"/>
                <a:gd name="T84" fmla="*/ 1504 w 2546"/>
                <a:gd name="T85" fmla="*/ 2374 h 3473"/>
                <a:gd name="T86" fmla="*/ 1620 w 2546"/>
                <a:gd name="T87" fmla="*/ 868 h 3473"/>
                <a:gd name="T88" fmla="*/ 1695 w 2546"/>
                <a:gd name="T89" fmla="*/ 1158 h 3473"/>
                <a:gd name="T90" fmla="*/ 1991 w 2546"/>
                <a:gd name="T91" fmla="*/ 590 h 3473"/>
                <a:gd name="T92" fmla="*/ 2232 w 2546"/>
                <a:gd name="T93" fmla="*/ 1274 h 3473"/>
                <a:gd name="T94" fmla="*/ 2428 w 2546"/>
                <a:gd name="T95" fmla="*/ 1006 h 3473"/>
                <a:gd name="T96" fmla="*/ 2522 w 2546"/>
                <a:gd name="T97" fmla="*/ 822 h 3473"/>
                <a:gd name="T98" fmla="*/ 2527 w 2546"/>
                <a:gd name="T99" fmla="*/ 2468 h 3473"/>
                <a:gd name="T100" fmla="*/ 2252 w 2546"/>
                <a:gd name="T101" fmla="*/ 2788 h 3473"/>
                <a:gd name="T102" fmla="*/ 2195 w 2546"/>
                <a:gd name="T103" fmla="*/ 3432 h 3473"/>
                <a:gd name="T104" fmla="*/ 3 w 2546"/>
                <a:gd name="T105" fmla="*/ 3397 h 3473"/>
                <a:gd name="T106" fmla="*/ 497 w 2546"/>
                <a:gd name="T107" fmla="*/ 2611 h 3473"/>
                <a:gd name="T108" fmla="*/ 296 w 2546"/>
                <a:gd name="T109" fmla="*/ 2310 h 3473"/>
                <a:gd name="T110" fmla="*/ 347 w 2546"/>
                <a:gd name="T111" fmla="*/ 231 h 3473"/>
                <a:gd name="T112" fmla="*/ 416 w 2546"/>
                <a:gd name="T113" fmla="*/ 460 h 3473"/>
                <a:gd name="T114" fmla="*/ 695 w 2546"/>
                <a:gd name="T115" fmla="*/ 754 h 3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46" h="3473">
                  <a:moveTo>
                    <a:pt x="2430" y="2174"/>
                  </a:moveTo>
                  <a:lnTo>
                    <a:pt x="2402" y="2205"/>
                  </a:lnTo>
                  <a:lnTo>
                    <a:pt x="2371" y="2236"/>
                  </a:lnTo>
                  <a:lnTo>
                    <a:pt x="2336" y="2267"/>
                  </a:lnTo>
                  <a:lnTo>
                    <a:pt x="2295" y="2298"/>
                  </a:lnTo>
                  <a:lnTo>
                    <a:pt x="2250" y="2327"/>
                  </a:lnTo>
                  <a:lnTo>
                    <a:pt x="2200" y="2357"/>
                  </a:lnTo>
                  <a:lnTo>
                    <a:pt x="2144" y="2384"/>
                  </a:lnTo>
                  <a:lnTo>
                    <a:pt x="2082" y="2412"/>
                  </a:lnTo>
                  <a:lnTo>
                    <a:pt x="2082" y="2749"/>
                  </a:lnTo>
                  <a:lnTo>
                    <a:pt x="2139" y="2721"/>
                  </a:lnTo>
                  <a:lnTo>
                    <a:pt x="2189" y="2692"/>
                  </a:lnTo>
                  <a:lnTo>
                    <a:pt x="2232" y="2663"/>
                  </a:lnTo>
                  <a:lnTo>
                    <a:pt x="2270" y="2633"/>
                  </a:lnTo>
                  <a:lnTo>
                    <a:pt x="2303" y="2605"/>
                  </a:lnTo>
                  <a:lnTo>
                    <a:pt x="2332" y="2575"/>
                  </a:lnTo>
                  <a:lnTo>
                    <a:pt x="2355" y="2547"/>
                  </a:lnTo>
                  <a:lnTo>
                    <a:pt x="2375" y="2519"/>
                  </a:lnTo>
                  <a:lnTo>
                    <a:pt x="2391" y="2494"/>
                  </a:lnTo>
                  <a:lnTo>
                    <a:pt x="2402" y="2470"/>
                  </a:lnTo>
                  <a:lnTo>
                    <a:pt x="2412" y="2446"/>
                  </a:lnTo>
                  <a:lnTo>
                    <a:pt x="2419" y="2427"/>
                  </a:lnTo>
                  <a:lnTo>
                    <a:pt x="2424" y="2409"/>
                  </a:lnTo>
                  <a:lnTo>
                    <a:pt x="2428" y="2395"/>
                  </a:lnTo>
                  <a:lnTo>
                    <a:pt x="2429" y="2384"/>
                  </a:lnTo>
                  <a:lnTo>
                    <a:pt x="2430" y="2376"/>
                  </a:lnTo>
                  <a:lnTo>
                    <a:pt x="2430" y="2372"/>
                  </a:lnTo>
                  <a:lnTo>
                    <a:pt x="2430" y="2174"/>
                  </a:lnTo>
                  <a:close/>
                  <a:moveTo>
                    <a:pt x="1620" y="2174"/>
                  </a:moveTo>
                  <a:lnTo>
                    <a:pt x="1620" y="2372"/>
                  </a:lnTo>
                  <a:lnTo>
                    <a:pt x="1620" y="2377"/>
                  </a:lnTo>
                  <a:lnTo>
                    <a:pt x="1621" y="2384"/>
                  </a:lnTo>
                  <a:lnTo>
                    <a:pt x="1622" y="2396"/>
                  </a:lnTo>
                  <a:lnTo>
                    <a:pt x="1625" y="2411"/>
                  </a:lnTo>
                  <a:lnTo>
                    <a:pt x="1631" y="2427"/>
                  </a:lnTo>
                  <a:lnTo>
                    <a:pt x="1638" y="2447"/>
                  </a:lnTo>
                  <a:lnTo>
                    <a:pt x="1648" y="2470"/>
                  </a:lnTo>
                  <a:lnTo>
                    <a:pt x="1660" y="2494"/>
                  </a:lnTo>
                  <a:lnTo>
                    <a:pt x="1676" y="2520"/>
                  </a:lnTo>
                  <a:lnTo>
                    <a:pt x="1695" y="2548"/>
                  </a:lnTo>
                  <a:lnTo>
                    <a:pt x="1718" y="2576"/>
                  </a:lnTo>
                  <a:lnTo>
                    <a:pt x="1747" y="2605"/>
                  </a:lnTo>
                  <a:lnTo>
                    <a:pt x="1779" y="2634"/>
                  </a:lnTo>
                  <a:lnTo>
                    <a:pt x="1817" y="2664"/>
                  </a:lnTo>
                  <a:lnTo>
                    <a:pt x="1862" y="2692"/>
                  </a:lnTo>
                  <a:lnTo>
                    <a:pt x="1911" y="2722"/>
                  </a:lnTo>
                  <a:lnTo>
                    <a:pt x="1967" y="2749"/>
                  </a:lnTo>
                  <a:lnTo>
                    <a:pt x="1967" y="2412"/>
                  </a:lnTo>
                  <a:lnTo>
                    <a:pt x="1906" y="2384"/>
                  </a:lnTo>
                  <a:lnTo>
                    <a:pt x="1850" y="2357"/>
                  </a:lnTo>
                  <a:lnTo>
                    <a:pt x="1800" y="2327"/>
                  </a:lnTo>
                  <a:lnTo>
                    <a:pt x="1755" y="2298"/>
                  </a:lnTo>
                  <a:lnTo>
                    <a:pt x="1714" y="2267"/>
                  </a:lnTo>
                  <a:lnTo>
                    <a:pt x="1678" y="2236"/>
                  </a:lnTo>
                  <a:lnTo>
                    <a:pt x="1648" y="2205"/>
                  </a:lnTo>
                  <a:lnTo>
                    <a:pt x="1620" y="2174"/>
                  </a:lnTo>
                  <a:close/>
                  <a:moveTo>
                    <a:pt x="1215" y="2059"/>
                  </a:moveTo>
                  <a:lnTo>
                    <a:pt x="1187" y="2090"/>
                  </a:lnTo>
                  <a:lnTo>
                    <a:pt x="1156" y="2120"/>
                  </a:lnTo>
                  <a:lnTo>
                    <a:pt x="1121" y="2151"/>
                  </a:lnTo>
                  <a:lnTo>
                    <a:pt x="1080" y="2181"/>
                  </a:lnTo>
                  <a:lnTo>
                    <a:pt x="1035" y="2211"/>
                  </a:lnTo>
                  <a:lnTo>
                    <a:pt x="985" y="2241"/>
                  </a:lnTo>
                  <a:lnTo>
                    <a:pt x="929" y="2269"/>
                  </a:lnTo>
                  <a:lnTo>
                    <a:pt x="867" y="2295"/>
                  </a:lnTo>
                  <a:lnTo>
                    <a:pt x="867" y="2633"/>
                  </a:lnTo>
                  <a:lnTo>
                    <a:pt x="923" y="2606"/>
                  </a:lnTo>
                  <a:lnTo>
                    <a:pt x="974" y="2577"/>
                  </a:lnTo>
                  <a:lnTo>
                    <a:pt x="1017" y="2548"/>
                  </a:lnTo>
                  <a:lnTo>
                    <a:pt x="1055" y="2518"/>
                  </a:lnTo>
                  <a:lnTo>
                    <a:pt x="1088" y="2489"/>
                  </a:lnTo>
                  <a:lnTo>
                    <a:pt x="1117" y="2459"/>
                  </a:lnTo>
                  <a:lnTo>
                    <a:pt x="1140" y="2432"/>
                  </a:lnTo>
                  <a:lnTo>
                    <a:pt x="1160" y="2404"/>
                  </a:lnTo>
                  <a:lnTo>
                    <a:pt x="1176" y="2378"/>
                  </a:lnTo>
                  <a:lnTo>
                    <a:pt x="1187" y="2353"/>
                  </a:lnTo>
                  <a:lnTo>
                    <a:pt x="1197" y="2331"/>
                  </a:lnTo>
                  <a:lnTo>
                    <a:pt x="1204" y="2311"/>
                  </a:lnTo>
                  <a:lnTo>
                    <a:pt x="1209" y="2293"/>
                  </a:lnTo>
                  <a:lnTo>
                    <a:pt x="1212" y="2280"/>
                  </a:lnTo>
                  <a:lnTo>
                    <a:pt x="1214" y="2268"/>
                  </a:lnTo>
                  <a:lnTo>
                    <a:pt x="1215" y="2261"/>
                  </a:lnTo>
                  <a:lnTo>
                    <a:pt x="1215" y="2256"/>
                  </a:lnTo>
                  <a:lnTo>
                    <a:pt x="1215" y="2059"/>
                  </a:lnTo>
                  <a:close/>
                  <a:moveTo>
                    <a:pt x="405" y="2059"/>
                  </a:moveTo>
                  <a:lnTo>
                    <a:pt x="405" y="2256"/>
                  </a:lnTo>
                  <a:lnTo>
                    <a:pt x="405" y="2261"/>
                  </a:lnTo>
                  <a:lnTo>
                    <a:pt x="406" y="2269"/>
                  </a:lnTo>
                  <a:lnTo>
                    <a:pt x="407" y="2280"/>
                  </a:lnTo>
                  <a:lnTo>
                    <a:pt x="410" y="2294"/>
                  </a:lnTo>
                  <a:lnTo>
                    <a:pt x="416" y="2312"/>
                  </a:lnTo>
                  <a:lnTo>
                    <a:pt x="423" y="2332"/>
                  </a:lnTo>
                  <a:lnTo>
                    <a:pt x="433" y="2355"/>
                  </a:lnTo>
                  <a:lnTo>
                    <a:pt x="445" y="2379"/>
                  </a:lnTo>
                  <a:lnTo>
                    <a:pt x="461" y="2404"/>
                  </a:lnTo>
                  <a:lnTo>
                    <a:pt x="480" y="2432"/>
                  </a:lnTo>
                  <a:lnTo>
                    <a:pt x="503" y="2460"/>
                  </a:lnTo>
                  <a:lnTo>
                    <a:pt x="532" y="2489"/>
                  </a:lnTo>
                  <a:lnTo>
                    <a:pt x="564" y="2518"/>
                  </a:lnTo>
                  <a:lnTo>
                    <a:pt x="602" y="2548"/>
                  </a:lnTo>
                  <a:lnTo>
                    <a:pt x="646" y="2577"/>
                  </a:lnTo>
                  <a:lnTo>
                    <a:pt x="695" y="2606"/>
                  </a:lnTo>
                  <a:lnTo>
                    <a:pt x="752" y="2633"/>
                  </a:lnTo>
                  <a:lnTo>
                    <a:pt x="752" y="2295"/>
                  </a:lnTo>
                  <a:lnTo>
                    <a:pt x="691" y="2269"/>
                  </a:lnTo>
                  <a:lnTo>
                    <a:pt x="635" y="2241"/>
                  </a:lnTo>
                  <a:lnTo>
                    <a:pt x="585" y="2211"/>
                  </a:lnTo>
                  <a:lnTo>
                    <a:pt x="539" y="2181"/>
                  </a:lnTo>
                  <a:lnTo>
                    <a:pt x="499" y="2151"/>
                  </a:lnTo>
                  <a:lnTo>
                    <a:pt x="463" y="2120"/>
                  </a:lnTo>
                  <a:lnTo>
                    <a:pt x="433" y="2090"/>
                  </a:lnTo>
                  <a:lnTo>
                    <a:pt x="405" y="2059"/>
                  </a:lnTo>
                  <a:close/>
                  <a:moveTo>
                    <a:pt x="2430" y="1712"/>
                  </a:moveTo>
                  <a:lnTo>
                    <a:pt x="2402" y="1742"/>
                  </a:lnTo>
                  <a:lnTo>
                    <a:pt x="2371" y="1773"/>
                  </a:lnTo>
                  <a:lnTo>
                    <a:pt x="2336" y="1803"/>
                  </a:lnTo>
                  <a:lnTo>
                    <a:pt x="2295" y="1834"/>
                  </a:lnTo>
                  <a:lnTo>
                    <a:pt x="2250" y="1865"/>
                  </a:lnTo>
                  <a:lnTo>
                    <a:pt x="2200" y="1893"/>
                  </a:lnTo>
                  <a:lnTo>
                    <a:pt x="2144" y="1922"/>
                  </a:lnTo>
                  <a:lnTo>
                    <a:pt x="2082" y="1949"/>
                  </a:lnTo>
                  <a:lnTo>
                    <a:pt x="2082" y="2286"/>
                  </a:lnTo>
                  <a:lnTo>
                    <a:pt x="2139" y="2258"/>
                  </a:lnTo>
                  <a:lnTo>
                    <a:pt x="2189" y="2230"/>
                  </a:lnTo>
                  <a:lnTo>
                    <a:pt x="2232" y="2200"/>
                  </a:lnTo>
                  <a:lnTo>
                    <a:pt x="2270" y="2171"/>
                  </a:lnTo>
                  <a:lnTo>
                    <a:pt x="2303" y="2141"/>
                  </a:lnTo>
                  <a:lnTo>
                    <a:pt x="2332" y="2113"/>
                  </a:lnTo>
                  <a:lnTo>
                    <a:pt x="2355" y="2084"/>
                  </a:lnTo>
                  <a:lnTo>
                    <a:pt x="2375" y="2057"/>
                  </a:lnTo>
                  <a:lnTo>
                    <a:pt x="2391" y="2030"/>
                  </a:lnTo>
                  <a:lnTo>
                    <a:pt x="2402" y="2006"/>
                  </a:lnTo>
                  <a:lnTo>
                    <a:pt x="2412" y="1984"/>
                  </a:lnTo>
                  <a:lnTo>
                    <a:pt x="2419" y="1964"/>
                  </a:lnTo>
                  <a:lnTo>
                    <a:pt x="2424" y="1947"/>
                  </a:lnTo>
                  <a:lnTo>
                    <a:pt x="2428" y="1932"/>
                  </a:lnTo>
                  <a:lnTo>
                    <a:pt x="2429" y="1921"/>
                  </a:lnTo>
                  <a:lnTo>
                    <a:pt x="2430" y="1913"/>
                  </a:lnTo>
                  <a:lnTo>
                    <a:pt x="2430" y="1909"/>
                  </a:lnTo>
                  <a:lnTo>
                    <a:pt x="2430" y="1712"/>
                  </a:lnTo>
                  <a:close/>
                  <a:moveTo>
                    <a:pt x="1620" y="1712"/>
                  </a:moveTo>
                  <a:lnTo>
                    <a:pt x="1620" y="1910"/>
                  </a:lnTo>
                  <a:lnTo>
                    <a:pt x="1620" y="1913"/>
                  </a:lnTo>
                  <a:lnTo>
                    <a:pt x="1621" y="1922"/>
                  </a:lnTo>
                  <a:lnTo>
                    <a:pt x="1622" y="1932"/>
                  </a:lnTo>
                  <a:lnTo>
                    <a:pt x="1625" y="1947"/>
                  </a:lnTo>
                  <a:lnTo>
                    <a:pt x="1631" y="1965"/>
                  </a:lnTo>
                  <a:lnTo>
                    <a:pt x="1638" y="1985"/>
                  </a:lnTo>
                  <a:lnTo>
                    <a:pt x="1648" y="2007"/>
                  </a:lnTo>
                  <a:lnTo>
                    <a:pt x="1660" y="2031"/>
                  </a:lnTo>
                  <a:lnTo>
                    <a:pt x="1676" y="2058"/>
                  </a:lnTo>
                  <a:lnTo>
                    <a:pt x="1695" y="2084"/>
                  </a:lnTo>
                  <a:lnTo>
                    <a:pt x="1718" y="2113"/>
                  </a:lnTo>
                  <a:lnTo>
                    <a:pt x="1747" y="2142"/>
                  </a:lnTo>
                  <a:lnTo>
                    <a:pt x="1779" y="2171"/>
                  </a:lnTo>
                  <a:lnTo>
                    <a:pt x="1817" y="2200"/>
                  </a:lnTo>
                  <a:lnTo>
                    <a:pt x="1862" y="2230"/>
                  </a:lnTo>
                  <a:lnTo>
                    <a:pt x="1911" y="2258"/>
                  </a:lnTo>
                  <a:lnTo>
                    <a:pt x="1967" y="2286"/>
                  </a:lnTo>
                  <a:lnTo>
                    <a:pt x="1967" y="1949"/>
                  </a:lnTo>
                  <a:lnTo>
                    <a:pt x="1906" y="1922"/>
                  </a:lnTo>
                  <a:lnTo>
                    <a:pt x="1850" y="1893"/>
                  </a:lnTo>
                  <a:lnTo>
                    <a:pt x="1800" y="1865"/>
                  </a:lnTo>
                  <a:lnTo>
                    <a:pt x="1755" y="1834"/>
                  </a:lnTo>
                  <a:lnTo>
                    <a:pt x="1714" y="1803"/>
                  </a:lnTo>
                  <a:lnTo>
                    <a:pt x="1678" y="1773"/>
                  </a:lnTo>
                  <a:lnTo>
                    <a:pt x="1648" y="1742"/>
                  </a:lnTo>
                  <a:lnTo>
                    <a:pt x="1620" y="1712"/>
                  </a:lnTo>
                  <a:close/>
                  <a:moveTo>
                    <a:pt x="1215" y="1595"/>
                  </a:moveTo>
                  <a:lnTo>
                    <a:pt x="1187" y="1626"/>
                  </a:lnTo>
                  <a:lnTo>
                    <a:pt x="1156" y="1657"/>
                  </a:lnTo>
                  <a:lnTo>
                    <a:pt x="1121" y="1688"/>
                  </a:lnTo>
                  <a:lnTo>
                    <a:pt x="1080" y="1719"/>
                  </a:lnTo>
                  <a:lnTo>
                    <a:pt x="1035" y="1749"/>
                  </a:lnTo>
                  <a:lnTo>
                    <a:pt x="985" y="1778"/>
                  </a:lnTo>
                  <a:lnTo>
                    <a:pt x="929" y="1806"/>
                  </a:lnTo>
                  <a:lnTo>
                    <a:pt x="867" y="1833"/>
                  </a:lnTo>
                  <a:lnTo>
                    <a:pt x="867" y="2171"/>
                  </a:lnTo>
                  <a:lnTo>
                    <a:pt x="923" y="2142"/>
                  </a:lnTo>
                  <a:lnTo>
                    <a:pt x="974" y="2114"/>
                  </a:lnTo>
                  <a:lnTo>
                    <a:pt x="1017" y="2084"/>
                  </a:lnTo>
                  <a:lnTo>
                    <a:pt x="1055" y="2055"/>
                  </a:lnTo>
                  <a:lnTo>
                    <a:pt x="1088" y="2025"/>
                  </a:lnTo>
                  <a:lnTo>
                    <a:pt x="1117" y="1997"/>
                  </a:lnTo>
                  <a:lnTo>
                    <a:pt x="1140" y="1968"/>
                  </a:lnTo>
                  <a:lnTo>
                    <a:pt x="1160" y="1941"/>
                  </a:lnTo>
                  <a:lnTo>
                    <a:pt x="1176" y="1915"/>
                  </a:lnTo>
                  <a:lnTo>
                    <a:pt x="1187" y="1891"/>
                  </a:lnTo>
                  <a:lnTo>
                    <a:pt x="1197" y="1868"/>
                  </a:lnTo>
                  <a:lnTo>
                    <a:pt x="1204" y="1848"/>
                  </a:lnTo>
                  <a:lnTo>
                    <a:pt x="1209" y="1831"/>
                  </a:lnTo>
                  <a:lnTo>
                    <a:pt x="1212" y="1816"/>
                  </a:lnTo>
                  <a:lnTo>
                    <a:pt x="1214" y="1806"/>
                  </a:lnTo>
                  <a:lnTo>
                    <a:pt x="1215" y="1797"/>
                  </a:lnTo>
                  <a:lnTo>
                    <a:pt x="1215" y="1794"/>
                  </a:lnTo>
                  <a:lnTo>
                    <a:pt x="1215" y="1595"/>
                  </a:lnTo>
                  <a:close/>
                  <a:moveTo>
                    <a:pt x="405" y="1595"/>
                  </a:moveTo>
                  <a:lnTo>
                    <a:pt x="405" y="1794"/>
                  </a:lnTo>
                  <a:lnTo>
                    <a:pt x="405" y="1798"/>
                  </a:lnTo>
                  <a:lnTo>
                    <a:pt x="406" y="1806"/>
                  </a:lnTo>
                  <a:lnTo>
                    <a:pt x="407" y="1817"/>
                  </a:lnTo>
                  <a:lnTo>
                    <a:pt x="410" y="1832"/>
                  </a:lnTo>
                  <a:lnTo>
                    <a:pt x="416" y="1849"/>
                  </a:lnTo>
                  <a:lnTo>
                    <a:pt x="423" y="1869"/>
                  </a:lnTo>
                  <a:lnTo>
                    <a:pt x="433" y="1891"/>
                  </a:lnTo>
                  <a:lnTo>
                    <a:pt x="445" y="1915"/>
                  </a:lnTo>
                  <a:lnTo>
                    <a:pt x="461" y="1942"/>
                  </a:lnTo>
                  <a:lnTo>
                    <a:pt x="480" y="1969"/>
                  </a:lnTo>
                  <a:lnTo>
                    <a:pt x="503" y="1997"/>
                  </a:lnTo>
                  <a:lnTo>
                    <a:pt x="532" y="2026"/>
                  </a:lnTo>
                  <a:lnTo>
                    <a:pt x="564" y="2056"/>
                  </a:lnTo>
                  <a:lnTo>
                    <a:pt x="602" y="2085"/>
                  </a:lnTo>
                  <a:lnTo>
                    <a:pt x="646" y="2114"/>
                  </a:lnTo>
                  <a:lnTo>
                    <a:pt x="695" y="2142"/>
                  </a:lnTo>
                  <a:lnTo>
                    <a:pt x="752" y="2171"/>
                  </a:lnTo>
                  <a:lnTo>
                    <a:pt x="752" y="1833"/>
                  </a:lnTo>
                  <a:lnTo>
                    <a:pt x="691" y="1806"/>
                  </a:lnTo>
                  <a:lnTo>
                    <a:pt x="635" y="1778"/>
                  </a:lnTo>
                  <a:lnTo>
                    <a:pt x="585" y="1749"/>
                  </a:lnTo>
                  <a:lnTo>
                    <a:pt x="539" y="1719"/>
                  </a:lnTo>
                  <a:lnTo>
                    <a:pt x="499" y="1688"/>
                  </a:lnTo>
                  <a:lnTo>
                    <a:pt x="463" y="1657"/>
                  </a:lnTo>
                  <a:lnTo>
                    <a:pt x="433" y="1626"/>
                  </a:lnTo>
                  <a:lnTo>
                    <a:pt x="405" y="1595"/>
                  </a:lnTo>
                  <a:close/>
                  <a:moveTo>
                    <a:pt x="2430" y="1248"/>
                  </a:moveTo>
                  <a:lnTo>
                    <a:pt x="2402" y="1279"/>
                  </a:lnTo>
                  <a:lnTo>
                    <a:pt x="2371" y="1310"/>
                  </a:lnTo>
                  <a:lnTo>
                    <a:pt x="2336" y="1341"/>
                  </a:lnTo>
                  <a:lnTo>
                    <a:pt x="2295" y="1372"/>
                  </a:lnTo>
                  <a:lnTo>
                    <a:pt x="2250" y="1401"/>
                  </a:lnTo>
                  <a:lnTo>
                    <a:pt x="2200" y="1431"/>
                  </a:lnTo>
                  <a:lnTo>
                    <a:pt x="2144" y="1458"/>
                  </a:lnTo>
                  <a:lnTo>
                    <a:pt x="2082" y="1486"/>
                  </a:lnTo>
                  <a:lnTo>
                    <a:pt x="2082" y="1823"/>
                  </a:lnTo>
                  <a:lnTo>
                    <a:pt x="2139" y="1795"/>
                  </a:lnTo>
                  <a:lnTo>
                    <a:pt x="2189" y="1766"/>
                  </a:lnTo>
                  <a:lnTo>
                    <a:pt x="2232" y="1737"/>
                  </a:lnTo>
                  <a:lnTo>
                    <a:pt x="2270" y="1707"/>
                  </a:lnTo>
                  <a:lnTo>
                    <a:pt x="2303" y="1679"/>
                  </a:lnTo>
                  <a:lnTo>
                    <a:pt x="2332" y="1649"/>
                  </a:lnTo>
                  <a:lnTo>
                    <a:pt x="2355" y="1621"/>
                  </a:lnTo>
                  <a:lnTo>
                    <a:pt x="2375" y="1593"/>
                  </a:lnTo>
                  <a:lnTo>
                    <a:pt x="2391" y="1568"/>
                  </a:lnTo>
                  <a:lnTo>
                    <a:pt x="2402" y="1544"/>
                  </a:lnTo>
                  <a:lnTo>
                    <a:pt x="2412" y="1520"/>
                  </a:lnTo>
                  <a:lnTo>
                    <a:pt x="2419" y="1501"/>
                  </a:lnTo>
                  <a:lnTo>
                    <a:pt x="2424" y="1484"/>
                  </a:lnTo>
                  <a:lnTo>
                    <a:pt x="2428" y="1469"/>
                  </a:lnTo>
                  <a:lnTo>
                    <a:pt x="2429" y="1458"/>
                  </a:lnTo>
                  <a:lnTo>
                    <a:pt x="2430" y="1450"/>
                  </a:lnTo>
                  <a:lnTo>
                    <a:pt x="2430" y="1447"/>
                  </a:lnTo>
                  <a:lnTo>
                    <a:pt x="2430" y="1248"/>
                  </a:lnTo>
                  <a:close/>
                  <a:moveTo>
                    <a:pt x="1620" y="1248"/>
                  </a:moveTo>
                  <a:lnTo>
                    <a:pt x="1620" y="1447"/>
                  </a:lnTo>
                  <a:lnTo>
                    <a:pt x="1620" y="1451"/>
                  </a:lnTo>
                  <a:lnTo>
                    <a:pt x="1621" y="1458"/>
                  </a:lnTo>
                  <a:lnTo>
                    <a:pt x="1622" y="1470"/>
                  </a:lnTo>
                  <a:lnTo>
                    <a:pt x="1625" y="1485"/>
                  </a:lnTo>
                  <a:lnTo>
                    <a:pt x="1631" y="1501"/>
                  </a:lnTo>
                  <a:lnTo>
                    <a:pt x="1638" y="1522"/>
                  </a:lnTo>
                  <a:lnTo>
                    <a:pt x="1648" y="1544"/>
                  </a:lnTo>
                  <a:lnTo>
                    <a:pt x="1660" y="1568"/>
                  </a:lnTo>
                  <a:lnTo>
                    <a:pt x="1676" y="1594"/>
                  </a:lnTo>
                  <a:lnTo>
                    <a:pt x="1695" y="1622"/>
                  </a:lnTo>
                  <a:lnTo>
                    <a:pt x="1718" y="1650"/>
                  </a:lnTo>
                  <a:lnTo>
                    <a:pt x="1747" y="1679"/>
                  </a:lnTo>
                  <a:lnTo>
                    <a:pt x="1779" y="1708"/>
                  </a:lnTo>
                  <a:lnTo>
                    <a:pt x="1817" y="1738"/>
                  </a:lnTo>
                  <a:lnTo>
                    <a:pt x="1862" y="1766"/>
                  </a:lnTo>
                  <a:lnTo>
                    <a:pt x="1911" y="1796"/>
                  </a:lnTo>
                  <a:lnTo>
                    <a:pt x="1967" y="1823"/>
                  </a:lnTo>
                  <a:lnTo>
                    <a:pt x="1967" y="1486"/>
                  </a:lnTo>
                  <a:lnTo>
                    <a:pt x="1906" y="1458"/>
                  </a:lnTo>
                  <a:lnTo>
                    <a:pt x="1850" y="1431"/>
                  </a:lnTo>
                  <a:lnTo>
                    <a:pt x="1800" y="1401"/>
                  </a:lnTo>
                  <a:lnTo>
                    <a:pt x="1755" y="1372"/>
                  </a:lnTo>
                  <a:lnTo>
                    <a:pt x="1714" y="1341"/>
                  </a:lnTo>
                  <a:lnTo>
                    <a:pt x="1678" y="1310"/>
                  </a:lnTo>
                  <a:lnTo>
                    <a:pt x="1648" y="1279"/>
                  </a:lnTo>
                  <a:lnTo>
                    <a:pt x="1620" y="1248"/>
                  </a:lnTo>
                  <a:close/>
                  <a:moveTo>
                    <a:pt x="1215" y="1133"/>
                  </a:moveTo>
                  <a:lnTo>
                    <a:pt x="1187" y="1164"/>
                  </a:lnTo>
                  <a:lnTo>
                    <a:pt x="1156" y="1194"/>
                  </a:lnTo>
                  <a:lnTo>
                    <a:pt x="1121" y="1225"/>
                  </a:lnTo>
                  <a:lnTo>
                    <a:pt x="1080" y="1255"/>
                  </a:lnTo>
                  <a:lnTo>
                    <a:pt x="1035" y="1285"/>
                  </a:lnTo>
                  <a:lnTo>
                    <a:pt x="985" y="1315"/>
                  </a:lnTo>
                  <a:lnTo>
                    <a:pt x="929" y="1343"/>
                  </a:lnTo>
                  <a:lnTo>
                    <a:pt x="867" y="1370"/>
                  </a:lnTo>
                  <a:lnTo>
                    <a:pt x="867" y="1707"/>
                  </a:lnTo>
                  <a:lnTo>
                    <a:pt x="923" y="1680"/>
                  </a:lnTo>
                  <a:lnTo>
                    <a:pt x="974" y="1651"/>
                  </a:lnTo>
                  <a:lnTo>
                    <a:pt x="1017" y="1622"/>
                  </a:lnTo>
                  <a:lnTo>
                    <a:pt x="1055" y="1592"/>
                  </a:lnTo>
                  <a:lnTo>
                    <a:pt x="1088" y="1563"/>
                  </a:lnTo>
                  <a:lnTo>
                    <a:pt x="1117" y="1533"/>
                  </a:lnTo>
                  <a:lnTo>
                    <a:pt x="1140" y="1506"/>
                  </a:lnTo>
                  <a:lnTo>
                    <a:pt x="1160" y="1478"/>
                  </a:lnTo>
                  <a:lnTo>
                    <a:pt x="1176" y="1452"/>
                  </a:lnTo>
                  <a:lnTo>
                    <a:pt x="1187" y="1428"/>
                  </a:lnTo>
                  <a:lnTo>
                    <a:pt x="1197" y="1405"/>
                  </a:lnTo>
                  <a:lnTo>
                    <a:pt x="1204" y="1385"/>
                  </a:lnTo>
                  <a:lnTo>
                    <a:pt x="1209" y="1367"/>
                  </a:lnTo>
                  <a:lnTo>
                    <a:pt x="1212" y="1354"/>
                  </a:lnTo>
                  <a:lnTo>
                    <a:pt x="1214" y="1342"/>
                  </a:lnTo>
                  <a:lnTo>
                    <a:pt x="1215" y="1335"/>
                  </a:lnTo>
                  <a:lnTo>
                    <a:pt x="1215" y="1330"/>
                  </a:lnTo>
                  <a:lnTo>
                    <a:pt x="1215" y="1133"/>
                  </a:lnTo>
                  <a:close/>
                  <a:moveTo>
                    <a:pt x="405" y="1133"/>
                  </a:moveTo>
                  <a:lnTo>
                    <a:pt x="405" y="1330"/>
                  </a:lnTo>
                  <a:lnTo>
                    <a:pt x="405" y="1335"/>
                  </a:lnTo>
                  <a:lnTo>
                    <a:pt x="406" y="1343"/>
                  </a:lnTo>
                  <a:lnTo>
                    <a:pt x="407" y="1354"/>
                  </a:lnTo>
                  <a:lnTo>
                    <a:pt x="410" y="1368"/>
                  </a:lnTo>
                  <a:lnTo>
                    <a:pt x="416" y="1386"/>
                  </a:lnTo>
                  <a:lnTo>
                    <a:pt x="423" y="1406"/>
                  </a:lnTo>
                  <a:lnTo>
                    <a:pt x="433" y="1429"/>
                  </a:lnTo>
                  <a:lnTo>
                    <a:pt x="445" y="1453"/>
                  </a:lnTo>
                  <a:lnTo>
                    <a:pt x="461" y="1478"/>
                  </a:lnTo>
                  <a:lnTo>
                    <a:pt x="480" y="1506"/>
                  </a:lnTo>
                  <a:lnTo>
                    <a:pt x="503" y="1534"/>
                  </a:lnTo>
                  <a:lnTo>
                    <a:pt x="532" y="1563"/>
                  </a:lnTo>
                  <a:lnTo>
                    <a:pt x="564" y="1592"/>
                  </a:lnTo>
                  <a:lnTo>
                    <a:pt x="602" y="1622"/>
                  </a:lnTo>
                  <a:lnTo>
                    <a:pt x="646" y="1651"/>
                  </a:lnTo>
                  <a:lnTo>
                    <a:pt x="695" y="1680"/>
                  </a:lnTo>
                  <a:lnTo>
                    <a:pt x="752" y="1707"/>
                  </a:lnTo>
                  <a:lnTo>
                    <a:pt x="752" y="1370"/>
                  </a:lnTo>
                  <a:lnTo>
                    <a:pt x="691" y="1343"/>
                  </a:lnTo>
                  <a:lnTo>
                    <a:pt x="635" y="1315"/>
                  </a:lnTo>
                  <a:lnTo>
                    <a:pt x="585" y="1285"/>
                  </a:lnTo>
                  <a:lnTo>
                    <a:pt x="539" y="1255"/>
                  </a:lnTo>
                  <a:lnTo>
                    <a:pt x="499" y="1225"/>
                  </a:lnTo>
                  <a:lnTo>
                    <a:pt x="463" y="1194"/>
                  </a:lnTo>
                  <a:lnTo>
                    <a:pt x="433" y="1164"/>
                  </a:lnTo>
                  <a:lnTo>
                    <a:pt x="405" y="1133"/>
                  </a:lnTo>
                  <a:close/>
                  <a:moveTo>
                    <a:pt x="1215" y="670"/>
                  </a:moveTo>
                  <a:lnTo>
                    <a:pt x="1187" y="700"/>
                  </a:lnTo>
                  <a:lnTo>
                    <a:pt x="1156" y="731"/>
                  </a:lnTo>
                  <a:lnTo>
                    <a:pt x="1121" y="762"/>
                  </a:lnTo>
                  <a:lnTo>
                    <a:pt x="1080" y="793"/>
                  </a:lnTo>
                  <a:lnTo>
                    <a:pt x="1035" y="823"/>
                  </a:lnTo>
                  <a:lnTo>
                    <a:pt x="985" y="852"/>
                  </a:lnTo>
                  <a:lnTo>
                    <a:pt x="929" y="880"/>
                  </a:lnTo>
                  <a:lnTo>
                    <a:pt x="867" y="907"/>
                  </a:lnTo>
                  <a:lnTo>
                    <a:pt x="867" y="1245"/>
                  </a:lnTo>
                  <a:lnTo>
                    <a:pt x="923" y="1216"/>
                  </a:lnTo>
                  <a:lnTo>
                    <a:pt x="974" y="1188"/>
                  </a:lnTo>
                  <a:lnTo>
                    <a:pt x="1017" y="1158"/>
                  </a:lnTo>
                  <a:lnTo>
                    <a:pt x="1055" y="1129"/>
                  </a:lnTo>
                  <a:lnTo>
                    <a:pt x="1088" y="1099"/>
                  </a:lnTo>
                  <a:lnTo>
                    <a:pt x="1117" y="1071"/>
                  </a:lnTo>
                  <a:lnTo>
                    <a:pt x="1140" y="1042"/>
                  </a:lnTo>
                  <a:lnTo>
                    <a:pt x="1160" y="1015"/>
                  </a:lnTo>
                  <a:lnTo>
                    <a:pt x="1176" y="989"/>
                  </a:lnTo>
                  <a:lnTo>
                    <a:pt x="1187" y="965"/>
                  </a:lnTo>
                  <a:lnTo>
                    <a:pt x="1197" y="942"/>
                  </a:lnTo>
                  <a:lnTo>
                    <a:pt x="1204" y="922"/>
                  </a:lnTo>
                  <a:lnTo>
                    <a:pt x="1209" y="905"/>
                  </a:lnTo>
                  <a:lnTo>
                    <a:pt x="1212" y="890"/>
                  </a:lnTo>
                  <a:lnTo>
                    <a:pt x="1214" y="880"/>
                  </a:lnTo>
                  <a:lnTo>
                    <a:pt x="1215" y="871"/>
                  </a:lnTo>
                  <a:lnTo>
                    <a:pt x="1215" y="868"/>
                  </a:lnTo>
                  <a:lnTo>
                    <a:pt x="1215" y="670"/>
                  </a:lnTo>
                  <a:close/>
                  <a:moveTo>
                    <a:pt x="405" y="670"/>
                  </a:moveTo>
                  <a:lnTo>
                    <a:pt x="405" y="868"/>
                  </a:lnTo>
                  <a:lnTo>
                    <a:pt x="405" y="872"/>
                  </a:lnTo>
                  <a:lnTo>
                    <a:pt x="406" y="880"/>
                  </a:lnTo>
                  <a:lnTo>
                    <a:pt x="407" y="891"/>
                  </a:lnTo>
                  <a:lnTo>
                    <a:pt x="410" y="906"/>
                  </a:lnTo>
                  <a:lnTo>
                    <a:pt x="416" y="923"/>
                  </a:lnTo>
                  <a:lnTo>
                    <a:pt x="423" y="943"/>
                  </a:lnTo>
                  <a:lnTo>
                    <a:pt x="433" y="965"/>
                  </a:lnTo>
                  <a:lnTo>
                    <a:pt x="445" y="989"/>
                  </a:lnTo>
                  <a:lnTo>
                    <a:pt x="461" y="1016"/>
                  </a:lnTo>
                  <a:lnTo>
                    <a:pt x="480" y="1043"/>
                  </a:lnTo>
                  <a:lnTo>
                    <a:pt x="503" y="1071"/>
                  </a:lnTo>
                  <a:lnTo>
                    <a:pt x="532" y="1100"/>
                  </a:lnTo>
                  <a:lnTo>
                    <a:pt x="564" y="1130"/>
                  </a:lnTo>
                  <a:lnTo>
                    <a:pt x="602" y="1159"/>
                  </a:lnTo>
                  <a:lnTo>
                    <a:pt x="646" y="1188"/>
                  </a:lnTo>
                  <a:lnTo>
                    <a:pt x="695" y="1216"/>
                  </a:lnTo>
                  <a:lnTo>
                    <a:pt x="752" y="1245"/>
                  </a:lnTo>
                  <a:lnTo>
                    <a:pt x="752" y="907"/>
                  </a:lnTo>
                  <a:lnTo>
                    <a:pt x="691" y="880"/>
                  </a:lnTo>
                  <a:lnTo>
                    <a:pt x="635" y="852"/>
                  </a:lnTo>
                  <a:lnTo>
                    <a:pt x="585" y="823"/>
                  </a:lnTo>
                  <a:lnTo>
                    <a:pt x="539" y="793"/>
                  </a:lnTo>
                  <a:lnTo>
                    <a:pt x="499" y="762"/>
                  </a:lnTo>
                  <a:lnTo>
                    <a:pt x="463" y="731"/>
                  </a:lnTo>
                  <a:lnTo>
                    <a:pt x="433" y="700"/>
                  </a:lnTo>
                  <a:lnTo>
                    <a:pt x="405" y="670"/>
                  </a:lnTo>
                  <a:close/>
                  <a:moveTo>
                    <a:pt x="809" y="0"/>
                  </a:moveTo>
                  <a:lnTo>
                    <a:pt x="828" y="3"/>
                  </a:lnTo>
                  <a:lnTo>
                    <a:pt x="844" y="12"/>
                  </a:lnTo>
                  <a:lnTo>
                    <a:pt x="857" y="24"/>
                  </a:lnTo>
                  <a:lnTo>
                    <a:pt x="864" y="40"/>
                  </a:lnTo>
                  <a:lnTo>
                    <a:pt x="867" y="58"/>
                  </a:lnTo>
                  <a:lnTo>
                    <a:pt x="867" y="781"/>
                  </a:lnTo>
                  <a:lnTo>
                    <a:pt x="923" y="754"/>
                  </a:lnTo>
                  <a:lnTo>
                    <a:pt x="974" y="725"/>
                  </a:lnTo>
                  <a:lnTo>
                    <a:pt x="1017" y="696"/>
                  </a:lnTo>
                  <a:lnTo>
                    <a:pt x="1055" y="666"/>
                  </a:lnTo>
                  <a:lnTo>
                    <a:pt x="1088" y="637"/>
                  </a:lnTo>
                  <a:lnTo>
                    <a:pt x="1117" y="607"/>
                  </a:lnTo>
                  <a:lnTo>
                    <a:pt x="1140" y="580"/>
                  </a:lnTo>
                  <a:lnTo>
                    <a:pt x="1160" y="552"/>
                  </a:lnTo>
                  <a:lnTo>
                    <a:pt x="1176" y="526"/>
                  </a:lnTo>
                  <a:lnTo>
                    <a:pt x="1187" y="502"/>
                  </a:lnTo>
                  <a:lnTo>
                    <a:pt x="1197" y="479"/>
                  </a:lnTo>
                  <a:lnTo>
                    <a:pt x="1204" y="459"/>
                  </a:lnTo>
                  <a:lnTo>
                    <a:pt x="1209" y="441"/>
                  </a:lnTo>
                  <a:lnTo>
                    <a:pt x="1212" y="428"/>
                  </a:lnTo>
                  <a:lnTo>
                    <a:pt x="1214" y="416"/>
                  </a:lnTo>
                  <a:lnTo>
                    <a:pt x="1215" y="409"/>
                  </a:lnTo>
                  <a:lnTo>
                    <a:pt x="1215" y="405"/>
                  </a:lnTo>
                  <a:lnTo>
                    <a:pt x="1215" y="289"/>
                  </a:lnTo>
                  <a:lnTo>
                    <a:pt x="1218" y="272"/>
                  </a:lnTo>
                  <a:lnTo>
                    <a:pt x="1226" y="256"/>
                  </a:lnTo>
                  <a:lnTo>
                    <a:pt x="1239" y="243"/>
                  </a:lnTo>
                  <a:lnTo>
                    <a:pt x="1255" y="235"/>
                  </a:lnTo>
                  <a:lnTo>
                    <a:pt x="1273" y="231"/>
                  </a:lnTo>
                  <a:lnTo>
                    <a:pt x="1291" y="235"/>
                  </a:lnTo>
                  <a:lnTo>
                    <a:pt x="1307" y="243"/>
                  </a:lnTo>
                  <a:lnTo>
                    <a:pt x="1319" y="256"/>
                  </a:lnTo>
                  <a:lnTo>
                    <a:pt x="1328" y="272"/>
                  </a:lnTo>
                  <a:lnTo>
                    <a:pt x="1331" y="289"/>
                  </a:lnTo>
                  <a:lnTo>
                    <a:pt x="1331" y="2257"/>
                  </a:lnTo>
                  <a:lnTo>
                    <a:pt x="1331" y="2261"/>
                  </a:lnTo>
                  <a:lnTo>
                    <a:pt x="1330" y="2269"/>
                  </a:lnTo>
                  <a:lnTo>
                    <a:pt x="1329" y="2280"/>
                  </a:lnTo>
                  <a:lnTo>
                    <a:pt x="1327" y="2293"/>
                  </a:lnTo>
                  <a:lnTo>
                    <a:pt x="1323" y="2310"/>
                  </a:lnTo>
                  <a:lnTo>
                    <a:pt x="1318" y="2329"/>
                  </a:lnTo>
                  <a:lnTo>
                    <a:pt x="1312" y="2351"/>
                  </a:lnTo>
                  <a:lnTo>
                    <a:pt x="1303" y="2376"/>
                  </a:lnTo>
                  <a:lnTo>
                    <a:pt x="1292" y="2401"/>
                  </a:lnTo>
                  <a:lnTo>
                    <a:pt x="1278" y="2428"/>
                  </a:lnTo>
                  <a:lnTo>
                    <a:pt x="1261" y="2457"/>
                  </a:lnTo>
                  <a:lnTo>
                    <a:pt x="1241" y="2487"/>
                  </a:lnTo>
                  <a:lnTo>
                    <a:pt x="1218" y="2517"/>
                  </a:lnTo>
                  <a:lnTo>
                    <a:pt x="1190" y="2549"/>
                  </a:lnTo>
                  <a:lnTo>
                    <a:pt x="1159" y="2579"/>
                  </a:lnTo>
                  <a:lnTo>
                    <a:pt x="1123" y="2611"/>
                  </a:lnTo>
                  <a:lnTo>
                    <a:pt x="1083" y="2643"/>
                  </a:lnTo>
                  <a:lnTo>
                    <a:pt x="1037" y="2672"/>
                  </a:lnTo>
                  <a:lnTo>
                    <a:pt x="986" y="2703"/>
                  </a:lnTo>
                  <a:lnTo>
                    <a:pt x="930" y="2731"/>
                  </a:lnTo>
                  <a:lnTo>
                    <a:pt x="867" y="2759"/>
                  </a:lnTo>
                  <a:lnTo>
                    <a:pt x="867" y="3356"/>
                  </a:lnTo>
                  <a:lnTo>
                    <a:pt x="1967" y="3356"/>
                  </a:lnTo>
                  <a:lnTo>
                    <a:pt x="1967" y="2875"/>
                  </a:lnTo>
                  <a:lnTo>
                    <a:pt x="1905" y="2848"/>
                  </a:lnTo>
                  <a:lnTo>
                    <a:pt x="1848" y="2818"/>
                  </a:lnTo>
                  <a:lnTo>
                    <a:pt x="1797" y="2788"/>
                  </a:lnTo>
                  <a:lnTo>
                    <a:pt x="1752" y="2758"/>
                  </a:lnTo>
                  <a:lnTo>
                    <a:pt x="1712" y="2727"/>
                  </a:lnTo>
                  <a:lnTo>
                    <a:pt x="1676" y="2696"/>
                  </a:lnTo>
                  <a:lnTo>
                    <a:pt x="1644" y="2664"/>
                  </a:lnTo>
                  <a:lnTo>
                    <a:pt x="1617" y="2633"/>
                  </a:lnTo>
                  <a:lnTo>
                    <a:pt x="1594" y="2603"/>
                  </a:lnTo>
                  <a:lnTo>
                    <a:pt x="1574" y="2573"/>
                  </a:lnTo>
                  <a:lnTo>
                    <a:pt x="1557" y="2545"/>
                  </a:lnTo>
                  <a:lnTo>
                    <a:pt x="1543" y="2517"/>
                  </a:lnTo>
                  <a:lnTo>
                    <a:pt x="1531" y="2491"/>
                  </a:lnTo>
                  <a:lnTo>
                    <a:pt x="1523" y="2468"/>
                  </a:lnTo>
                  <a:lnTo>
                    <a:pt x="1516" y="2445"/>
                  </a:lnTo>
                  <a:lnTo>
                    <a:pt x="1511" y="2426"/>
                  </a:lnTo>
                  <a:lnTo>
                    <a:pt x="1508" y="2409"/>
                  </a:lnTo>
                  <a:lnTo>
                    <a:pt x="1506" y="2395"/>
                  </a:lnTo>
                  <a:lnTo>
                    <a:pt x="1505" y="2384"/>
                  </a:lnTo>
                  <a:lnTo>
                    <a:pt x="1504" y="2377"/>
                  </a:lnTo>
                  <a:lnTo>
                    <a:pt x="1504" y="2374"/>
                  </a:lnTo>
                  <a:lnTo>
                    <a:pt x="1504" y="868"/>
                  </a:lnTo>
                  <a:lnTo>
                    <a:pt x="1507" y="850"/>
                  </a:lnTo>
                  <a:lnTo>
                    <a:pt x="1516" y="834"/>
                  </a:lnTo>
                  <a:lnTo>
                    <a:pt x="1528" y="822"/>
                  </a:lnTo>
                  <a:lnTo>
                    <a:pt x="1544" y="813"/>
                  </a:lnTo>
                  <a:lnTo>
                    <a:pt x="1562" y="811"/>
                  </a:lnTo>
                  <a:lnTo>
                    <a:pt x="1580" y="813"/>
                  </a:lnTo>
                  <a:lnTo>
                    <a:pt x="1596" y="822"/>
                  </a:lnTo>
                  <a:lnTo>
                    <a:pt x="1608" y="834"/>
                  </a:lnTo>
                  <a:lnTo>
                    <a:pt x="1617" y="850"/>
                  </a:lnTo>
                  <a:lnTo>
                    <a:pt x="1620" y="868"/>
                  </a:lnTo>
                  <a:lnTo>
                    <a:pt x="1620" y="984"/>
                  </a:lnTo>
                  <a:lnTo>
                    <a:pt x="1620" y="987"/>
                  </a:lnTo>
                  <a:lnTo>
                    <a:pt x="1621" y="996"/>
                  </a:lnTo>
                  <a:lnTo>
                    <a:pt x="1622" y="1006"/>
                  </a:lnTo>
                  <a:lnTo>
                    <a:pt x="1625" y="1021"/>
                  </a:lnTo>
                  <a:lnTo>
                    <a:pt x="1631" y="1039"/>
                  </a:lnTo>
                  <a:lnTo>
                    <a:pt x="1638" y="1059"/>
                  </a:lnTo>
                  <a:lnTo>
                    <a:pt x="1648" y="1081"/>
                  </a:lnTo>
                  <a:lnTo>
                    <a:pt x="1660" y="1106"/>
                  </a:lnTo>
                  <a:lnTo>
                    <a:pt x="1676" y="1132"/>
                  </a:lnTo>
                  <a:lnTo>
                    <a:pt x="1695" y="1158"/>
                  </a:lnTo>
                  <a:lnTo>
                    <a:pt x="1718" y="1187"/>
                  </a:lnTo>
                  <a:lnTo>
                    <a:pt x="1747" y="1216"/>
                  </a:lnTo>
                  <a:lnTo>
                    <a:pt x="1779" y="1245"/>
                  </a:lnTo>
                  <a:lnTo>
                    <a:pt x="1817" y="1274"/>
                  </a:lnTo>
                  <a:lnTo>
                    <a:pt x="1862" y="1304"/>
                  </a:lnTo>
                  <a:lnTo>
                    <a:pt x="1911" y="1333"/>
                  </a:lnTo>
                  <a:lnTo>
                    <a:pt x="1967" y="1360"/>
                  </a:lnTo>
                  <a:lnTo>
                    <a:pt x="1967" y="637"/>
                  </a:lnTo>
                  <a:lnTo>
                    <a:pt x="1969" y="619"/>
                  </a:lnTo>
                  <a:lnTo>
                    <a:pt x="1978" y="603"/>
                  </a:lnTo>
                  <a:lnTo>
                    <a:pt x="1991" y="590"/>
                  </a:lnTo>
                  <a:lnTo>
                    <a:pt x="2006" y="582"/>
                  </a:lnTo>
                  <a:lnTo>
                    <a:pt x="2024" y="579"/>
                  </a:lnTo>
                  <a:lnTo>
                    <a:pt x="2043" y="582"/>
                  </a:lnTo>
                  <a:lnTo>
                    <a:pt x="2059" y="590"/>
                  </a:lnTo>
                  <a:lnTo>
                    <a:pt x="2072" y="603"/>
                  </a:lnTo>
                  <a:lnTo>
                    <a:pt x="2079" y="619"/>
                  </a:lnTo>
                  <a:lnTo>
                    <a:pt x="2082" y="637"/>
                  </a:lnTo>
                  <a:lnTo>
                    <a:pt x="2082" y="1360"/>
                  </a:lnTo>
                  <a:lnTo>
                    <a:pt x="2139" y="1333"/>
                  </a:lnTo>
                  <a:lnTo>
                    <a:pt x="2189" y="1304"/>
                  </a:lnTo>
                  <a:lnTo>
                    <a:pt x="2232" y="1274"/>
                  </a:lnTo>
                  <a:lnTo>
                    <a:pt x="2270" y="1245"/>
                  </a:lnTo>
                  <a:lnTo>
                    <a:pt x="2303" y="1215"/>
                  </a:lnTo>
                  <a:lnTo>
                    <a:pt x="2332" y="1187"/>
                  </a:lnTo>
                  <a:lnTo>
                    <a:pt x="2355" y="1158"/>
                  </a:lnTo>
                  <a:lnTo>
                    <a:pt x="2375" y="1131"/>
                  </a:lnTo>
                  <a:lnTo>
                    <a:pt x="2391" y="1105"/>
                  </a:lnTo>
                  <a:lnTo>
                    <a:pt x="2402" y="1080"/>
                  </a:lnTo>
                  <a:lnTo>
                    <a:pt x="2412" y="1058"/>
                  </a:lnTo>
                  <a:lnTo>
                    <a:pt x="2419" y="1038"/>
                  </a:lnTo>
                  <a:lnTo>
                    <a:pt x="2424" y="1021"/>
                  </a:lnTo>
                  <a:lnTo>
                    <a:pt x="2428" y="1006"/>
                  </a:lnTo>
                  <a:lnTo>
                    <a:pt x="2429" y="995"/>
                  </a:lnTo>
                  <a:lnTo>
                    <a:pt x="2430" y="987"/>
                  </a:lnTo>
                  <a:lnTo>
                    <a:pt x="2430" y="983"/>
                  </a:lnTo>
                  <a:lnTo>
                    <a:pt x="2430" y="868"/>
                  </a:lnTo>
                  <a:lnTo>
                    <a:pt x="2433" y="850"/>
                  </a:lnTo>
                  <a:lnTo>
                    <a:pt x="2441" y="834"/>
                  </a:lnTo>
                  <a:lnTo>
                    <a:pt x="2454" y="822"/>
                  </a:lnTo>
                  <a:lnTo>
                    <a:pt x="2470" y="813"/>
                  </a:lnTo>
                  <a:lnTo>
                    <a:pt x="2488" y="811"/>
                  </a:lnTo>
                  <a:lnTo>
                    <a:pt x="2506" y="813"/>
                  </a:lnTo>
                  <a:lnTo>
                    <a:pt x="2522" y="822"/>
                  </a:lnTo>
                  <a:lnTo>
                    <a:pt x="2534" y="834"/>
                  </a:lnTo>
                  <a:lnTo>
                    <a:pt x="2543" y="850"/>
                  </a:lnTo>
                  <a:lnTo>
                    <a:pt x="2546" y="868"/>
                  </a:lnTo>
                  <a:lnTo>
                    <a:pt x="2546" y="2374"/>
                  </a:lnTo>
                  <a:lnTo>
                    <a:pt x="2546" y="2377"/>
                  </a:lnTo>
                  <a:lnTo>
                    <a:pt x="2545" y="2384"/>
                  </a:lnTo>
                  <a:lnTo>
                    <a:pt x="2544" y="2395"/>
                  </a:lnTo>
                  <a:lnTo>
                    <a:pt x="2542" y="2409"/>
                  </a:lnTo>
                  <a:lnTo>
                    <a:pt x="2538" y="2426"/>
                  </a:lnTo>
                  <a:lnTo>
                    <a:pt x="2533" y="2445"/>
                  </a:lnTo>
                  <a:lnTo>
                    <a:pt x="2527" y="2468"/>
                  </a:lnTo>
                  <a:lnTo>
                    <a:pt x="2518" y="2491"/>
                  </a:lnTo>
                  <a:lnTo>
                    <a:pt x="2507" y="2517"/>
                  </a:lnTo>
                  <a:lnTo>
                    <a:pt x="2493" y="2545"/>
                  </a:lnTo>
                  <a:lnTo>
                    <a:pt x="2476" y="2573"/>
                  </a:lnTo>
                  <a:lnTo>
                    <a:pt x="2456" y="2603"/>
                  </a:lnTo>
                  <a:lnTo>
                    <a:pt x="2433" y="2633"/>
                  </a:lnTo>
                  <a:lnTo>
                    <a:pt x="2405" y="2664"/>
                  </a:lnTo>
                  <a:lnTo>
                    <a:pt x="2374" y="2696"/>
                  </a:lnTo>
                  <a:lnTo>
                    <a:pt x="2338" y="2727"/>
                  </a:lnTo>
                  <a:lnTo>
                    <a:pt x="2298" y="2758"/>
                  </a:lnTo>
                  <a:lnTo>
                    <a:pt x="2252" y="2788"/>
                  </a:lnTo>
                  <a:lnTo>
                    <a:pt x="2202" y="2818"/>
                  </a:lnTo>
                  <a:lnTo>
                    <a:pt x="2145" y="2848"/>
                  </a:lnTo>
                  <a:lnTo>
                    <a:pt x="2082" y="2875"/>
                  </a:lnTo>
                  <a:lnTo>
                    <a:pt x="2082" y="3356"/>
                  </a:lnTo>
                  <a:lnTo>
                    <a:pt x="2140" y="3356"/>
                  </a:lnTo>
                  <a:lnTo>
                    <a:pt x="2158" y="3360"/>
                  </a:lnTo>
                  <a:lnTo>
                    <a:pt x="2174" y="3368"/>
                  </a:lnTo>
                  <a:lnTo>
                    <a:pt x="2187" y="3381"/>
                  </a:lnTo>
                  <a:lnTo>
                    <a:pt x="2195" y="3397"/>
                  </a:lnTo>
                  <a:lnTo>
                    <a:pt x="2199" y="3415"/>
                  </a:lnTo>
                  <a:lnTo>
                    <a:pt x="2195" y="3432"/>
                  </a:lnTo>
                  <a:lnTo>
                    <a:pt x="2187" y="3449"/>
                  </a:lnTo>
                  <a:lnTo>
                    <a:pt x="2174" y="3461"/>
                  </a:lnTo>
                  <a:lnTo>
                    <a:pt x="2158" y="3469"/>
                  </a:lnTo>
                  <a:lnTo>
                    <a:pt x="2140" y="3473"/>
                  </a:lnTo>
                  <a:lnTo>
                    <a:pt x="58" y="3473"/>
                  </a:lnTo>
                  <a:lnTo>
                    <a:pt x="40" y="3469"/>
                  </a:lnTo>
                  <a:lnTo>
                    <a:pt x="23" y="3461"/>
                  </a:lnTo>
                  <a:lnTo>
                    <a:pt x="11" y="3449"/>
                  </a:lnTo>
                  <a:lnTo>
                    <a:pt x="3" y="3432"/>
                  </a:lnTo>
                  <a:lnTo>
                    <a:pt x="0" y="3415"/>
                  </a:lnTo>
                  <a:lnTo>
                    <a:pt x="3" y="3397"/>
                  </a:lnTo>
                  <a:lnTo>
                    <a:pt x="11" y="3381"/>
                  </a:lnTo>
                  <a:lnTo>
                    <a:pt x="23" y="3368"/>
                  </a:lnTo>
                  <a:lnTo>
                    <a:pt x="40" y="3360"/>
                  </a:lnTo>
                  <a:lnTo>
                    <a:pt x="58" y="3356"/>
                  </a:lnTo>
                  <a:lnTo>
                    <a:pt x="752" y="3356"/>
                  </a:lnTo>
                  <a:lnTo>
                    <a:pt x="752" y="2759"/>
                  </a:lnTo>
                  <a:lnTo>
                    <a:pt x="690" y="2731"/>
                  </a:lnTo>
                  <a:lnTo>
                    <a:pt x="633" y="2703"/>
                  </a:lnTo>
                  <a:lnTo>
                    <a:pt x="582" y="2672"/>
                  </a:lnTo>
                  <a:lnTo>
                    <a:pt x="537" y="2643"/>
                  </a:lnTo>
                  <a:lnTo>
                    <a:pt x="497" y="2611"/>
                  </a:lnTo>
                  <a:lnTo>
                    <a:pt x="461" y="2579"/>
                  </a:lnTo>
                  <a:lnTo>
                    <a:pt x="429" y="2549"/>
                  </a:lnTo>
                  <a:lnTo>
                    <a:pt x="402" y="2517"/>
                  </a:lnTo>
                  <a:lnTo>
                    <a:pt x="379" y="2487"/>
                  </a:lnTo>
                  <a:lnTo>
                    <a:pt x="359" y="2457"/>
                  </a:lnTo>
                  <a:lnTo>
                    <a:pt x="342" y="2428"/>
                  </a:lnTo>
                  <a:lnTo>
                    <a:pt x="328" y="2401"/>
                  </a:lnTo>
                  <a:lnTo>
                    <a:pt x="316" y="2376"/>
                  </a:lnTo>
                  <a:lnTo>
                    <a:pt x="308" y="2351"/>
                  </a:lnTo>
                  <a:lnTo>
                    <a:pt x="301" y="2329"/>
                  </a:lnTo>
                  <a:lnTo>
                    <a:pt x="296" y="2310"/>
                  </a:lnTo>
                  <a:lnTo>
                    <a:pt x="293" y="2293"/>
                  </a:lnTo>
                  <a:lnTo>
                    <a:pt x="291" y="2280"/>
                  </a:lnTo>
                  <a:lnTo>
                    <a:pt x="290" y="2269"/>
                  </a:lnTo>
                  <a:lnTo>
                    <a:pt x="289" y="2261"/>
                  </a:lnTo>
                  <a:lnTo>
                    <a:pt x="289" y="2257"/>
                  </a:lnTo>
                  <a:lnTo>
                    <a:pt x="289" y="289"/>
                  </a:lnTo>
                  <a:lnTo>
                    <a:pt x="292" y="272"/>
                  </a:lnTo>
                  <a:lnTo>
                    <a:pt x="301" y="256"/>
                  </a:lnTo>
                  <a:lnTo>
                    <a:pt x="313" y="243"/>
                  </a:lnTo>
                  <a:lnTo>
                    <a:pt x="329" y="235"/>
                  </a:lnTo>
                  <a:lnTo>
                    <a:pt x="347" y="231"/>
                  </a:lnTo>
                  <a:lnTo>
                    <a:pt x="365" y="235"/>
                  </a:lnTo>
                  <a:lnTo>
                    <a:pt x="381" y="243"/>
                  </a:lnTo>
                  <a:lnTo>
                    <a:pt x="393" y="256"/>
                  </a:lnTo>
                  <a:lnTo>
                    <a:pt x="402" y="272"/>
                  </a:lnTo>
                  <a:lnTo>
                    <a:pt x="405" y="289"/>
                  </a:lnTo>
                  <a:lnTo>
                    <a:pt x="405" y="405"/>
                  </a:lnTo>
                  <a:lnTo>
                    <a:pt x="405" y="409"/>
                  </a:lnTo>
                  <a:lnTo>
                    <a:pt x="406" y="417"/>
                  </a:lnTo>
                  <a:lnTo>
                    <a:pt x="407" y="428"/>
                  </a:lnTo>
                  <a:lnTo>
                    <a:pt x="410" y="443"/>
                  </a:lnTo>
                  <a:lnTo>
                    <a:pt x="416" y="460"/>
                  </a:lnTo>
                  <a:lnTo>
                    <a:pt x="423" y="481"/>
                  </a:lnTo>
                  <a:lnTo>
                    <a:pt x="433" y="503"/>
                  </a:lnTo>
                  <a:lnTo>
                    <a:pt x="445" y="527"/>
                  </a:lnTo>
                  <a:lnTo>
                    <a:pt x="461" y="552"/>
                  </a:lnTo>
                  <a:lnTo>
                    <a:pt x="480" y="580"/>
                  </a:lnTo>
                  <a:lnTo>
                    <a:pt x="503" y="608"/>
                  </a:lnTo>
                  <a:lnTo>
                    <a:pt x="532" y="637"/>
                  </a:lnTo>
                  <a:lnTo>
                    <a:pt x="564" y="666"/>
                  </a:lnTo>
                  <a:lnTo>
                    <a:pt x="602" y="696"/>
                  </a:lnTo>
                  <a:lnTo>
                    <a:pt x="646" y="725"/>
                  </a:lnTo>
                  <a:lnTo>
                    <a:pt x="695" y="754"/>
                  </a:lnTo>
                  <a:lnTo>
                    <a:pt x="752" y="781"/>
                  </a:lnTo>
                  <a:lnTo>
                    <a:pt x="752" y="58"/>
                  </a:lnTo>
                  <a:lnTo>
                    <a:pt x="754" y="40"/>
                  </a:lnTo>
                  <a:lnTo>
                    <a:pt x="763" y="24"/>
                  </a:lnTo>
                  <a:lnTo>
                    <a:pt x="776" y="12"/>
                  </a:lnTo>
                  <a:lnTo>
                    <a:pt x="791" y="3"/>
                  </a:lnTo>
                  <a:lnTo>
                    <a:pt x="80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155"/>
            <p:cNvSpPr>
              <a:spLocks noEditPoints="1"/>
            </p:cNvSpPr>
            <p:nvPr/>
          </p:nvSpPr>
          <p:spPr bwMode="auto">
            <a:xfrm>
              <a:off x="10438575" y="2605907"/>
              <a:ext cx="184150" cy="509588"/>
            </a:xfrm>
            <a:custGeom>
              <a:avLst/>
              <a:gdLst>
                <a:gd name="T0" fmla="*/ 791 w 1042"/>
                <a:gd name="T1" fmla="*/ 1719 h 2894"/>
                <a:gd name="T2" fmla="*/ 578 w 1042"/>
                <a:gd name="T3" fmla="*/ 2170 h 2894"/>
                <a:gd name="T4" fmla="*/ 799 w 1042"/>
                <a:gd name="T5" fmla="*/ 2026 h 2894"/>
                <a:gd name="T6" fmla="*/ 898 w 1042"/>
                <a:gd name="T7" fmla="*/ 1891 h 2894"/>
                <a:gd name="T8" fmla="*/ 925 w 1042"/>
                <a:gd name="T9" fmla="*/ 1805 h 2894"/>
                <a:gd name="T10" fmla="*/ 116 w 1042"/>
                <a:gd name="T11" fmla="*/ 1793 h 2894"/>
                <a:gd name="T12" fmla="*/ 127 w 1042"/>
                <a:gd name="T13" fmla="*/ 1848 h 2894"/>
                <a:gd name="T14" fmla="*/ 191 w 1042"/>
                <a:gd name="T15" fmla="*/ 1969 h 2894"/>
                <a:gd name="T16" fmla="*/ 357 w 1042"/>
                <a:gd name="T17" fmla="*/ 2113 h 2894"/>
                <a:gd name="T18" fmla="*/ 346 w 1042"/>
                <a:gd name="T19" fmla="*/ 1778 h 2894"/>
                <a:gd name="T20" fmla="*/ 144 w 1042"/>
                <a:gd name="T21" fmla="*/ 1626 h 2894"/>
                <a:gd name="T22" fmla="*/ 831 w 1042"/>
                <a:gd name="T23" fmla="*/ 1224 h 2894"/>
                <a:gd name="T24" fmla="*/ 578 w 1042"/>
                <a:gd name="T25" fmla="*/ 1370 h 2894"/>
                <a:gd name="T26" fmla="*/ 766 w 1042"/>
                <a:gd name="T27" fmla="*/ 1592 h 2894"/>
                <a:gd name="T28" fmla="*/ 886 w 1042"/>
                <a:gd name="T29" fmla="*/ 1451 h 2894"/>
                <a:gd name="T30" fmla="*/ 923 w 1042"/>
                <a:gd name="T31" fmla="*/ 1353 h 2894"/>
                <a:gd name="T32" fmla="*/ 116 w 1042"/>
                <a:gd name="T33" fmla="*/ 1133 h 2894"/>
                <a:gd name="T34" fmla="*/ 121 w 1042"/>
                <a:gd name="T35" fmla="*/ 1368 h 2894"/>
                <a:gd name="T36" fmla="*/ 172 w 1042"/>
                <a:gd name="T37" fmla="*/ 1479 h 2894"/>
                <a:gd name="T38" fmla="*/ 313 w 1042"/>
                <a:gd name="T39" fmla="*/ 1621 h 2894"/>
                <a:gd name="T40" fmla="*/ 401 w 1042"/>
                <a:gd name="T41" fmla="*/ 1343 h 2894"/>
                <a:gd name="T42" fmla="*/ 174 w 1042"/>
                <a:gd name="T43" fmla="*/ 1194 h 2894"/>
                <a:gd name="T44" fmla="*/ 867 w 1042"/>
                <a:gd name="T45" fmla="*/ 731 h 2894"/>
                <a:gd name="T46" fmla="*/ 640 w 1042"/>
                <a:gd name="T47" fmla="*/ 879 h 2894"/>
                <a:gd name="T48" fmla="*/ 728 w 1042"/>
                <a:gd name="T49" fmla="*/ 1158 h 2894"/>
                <a:gd name="T50" fmla="*/ 871 w 1042"/>
                <a:gd name="T51" fmla="*/ 1014 h 2894"/>
                <a:gd name="T52" fmla="*/ 919 w 1042"/>
                <a:gd name="T53" fmla="*/ 905 h 2894"/>
                <a:gd name="T54" fmla="*/ 926 w 1042"/>
                <a:gd name="T55" fmla="*/ 669 h 2894"/>
                <a:gd name="T56" fmla="*/ 118 w 1042"/>
                <a:gd name="T57" fmla="*/ 891 h 2894"/>
                <a:gd name="T58" fmla="*/ 156 w 1042"/>
                <a:gd name="T59" fmla="*/ 989 h 2894"/>
                <a:gd name="T60" fmla="*/ 275 w 1042"/>
                <a:gd name="T61" fmla="*/ 1129 h 2894"/>
                <a:gd name="T62" fmla="*/ 463 w 1042"/>
                <a:gd name="T63" fmla="*/ 907 h 2894"/>
                <a:gd name="T64" fmla="*/ 210 w 1042"/>
                <a:gd name="T65" fmla="*/ 762 h 2894"/>
                <a:gd name="T66" fmla="*/ 539 w 1042"/>
                <a:gd name="T67" fmla="*/ 3 h 2894"/>
                <a:gd name="T68" fmla="*/ 578 w 1042"/>
                <a:gd name="T69" fmla="*/ 781 h 2894"/>
                <a:gd name="T70" fmla="*/ 799 w 1042"/>
                <a:gd name="T71" fmla="*/ 636 h 2894"/>
                <a:gd name="T72" fmla="*/ 898 w 1042"/>
                <a:gd name="T73" fmla="*/ 501 h 2894"/>
                <a:gd name="T74" fmla="*/ 925 w 1042"/>
                <a:gd name="T75" fmla="*/ 416 h 2894"/>
                <a:gd name="T76" fmla="*/ 937 w 1042"/>
                <a:gd name="T77" fmla="*/ 255 h 2894"/>
                <a:gd name="T78" fmla="*/ 1018 w 1042"/>
                <a:gd name="T79" fmla="*/ 243 h 2894"/>
                <a:gd name="T80" fmla="*/ 1042 w 1042"/>
                <a:gd name="T81" fmla="*/ 1798 h 2894"/>
                <a:gd name="T82" fmla="*/ 1029 w 1042"/>
                <a:gd name="T83" fmla="*/ 1866 h 2894"/>
                <a:gd name="T84" fmla="*/ 972 w 1042"/>
                <a:gd name="T85" fmla="*/ 1994 h 2894"/>
                <a:gd name="T86" fmla="*/ 834 w 1042"/>
                <a:gd name="T87" fmla="*/ 2148 h 2894"/>
                <a:gd name="T88" fmla="*/ 578 w 1042"/>
                <a:gd name="T89" fmla="*/ 2296 h 2894"/>
                <a:gd name="T90" fmla="*/ 799 w 1042"/>
                <a:gd name="T91" fmla="*/ 2802 h 2894"/>
                <a:gd name="T92" fmla="*/ 786 w 1042"/>
                <a:gd name="T93" fmla="*/ 2882 h 2894"/>
                <a:gd name="T94" fmla="*/ 23 w 1042"/>
                <a:gd name="T95" fmla="*/ 2882 h 2894"/>
                <a:gd name="T96" fmla="*/ 12 w 1042"/>
                <a:gd name="T97" fmla="*/ 2802 h 2894"/>
                <a:gd name="T98" fmla="*/ 463 w 1042"/>
                <a:gd name="T99" fmla="*/ 2296 h 2894"/>
                <a:gd name="T100" fmla="*/ 208 w 1042"/>
                <a:gd name="T101" fmla="*/ 2148 h 2894"/>
                <a:gd name="T102" fmla="*/ 70 w 1042"/>
                <a:gd name="T103" fmla="*/ 1994 h 2894"/>
                <a:gd name="T104" fmla="*/ 12 w 1042"/>
                <a:gd name="T105" fmla="*/ 1866 h 2894"/>
                <a:gd name="T106" fmla="*/ 0 w 1042"/>
                <a:gd name="T107" fmla="*/ 1798 h 2894"/>
                <a:gd name="T108" fmla="*/ 23 w 1042"/>
                <a:gd name="T109" fmla="*/ 243 h 2894"/>
                <a:gd name="T110" fmla="*/ 104 w 1042"/>
                <a:gd name="T111" fmla="*/ 255 h 2894"/>
                <a:gd name="T112" fmla="*/ 117 w 1042"/>
                <a:gd name="T113" fmla="*/ 417 h 2894"/>
                <a:gd name="T114" fmla="*/ 144 w 1042"/>
                <a:gd name="T115" fmla="*/ 502 h 2894"/>
                <a:gd name="T116" fmla="*/ 243 w 1042"/>
                <a:gd name="T117" fmla="*/ 637 h 2894"/>
                <a:gd name="T118" fmla="*/ 463 w 1042"/>
                <a:gd name="T119" fmla="*/ 781 h 2894"/>
                <a:gd name="T120" fmla="*/ 502 w 1042"/>
                <a:gd name="T121" fmla="*/ 3 h 2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2" h="2894">
                  <a:moveTo>
                    <a:pt x="926" y="1595"/>
                  </a:moveTo>
                  <a:lnTo>
                    <a:pt x="898" y="1626"/>
                  </a:lnTo>
                  <a:lnTo>
                    <a:pt x="867" y="1657"/>
                  </a:lnTo>
                  <a:lnTo>
                    <a:pt x="831" y="1688"/>
                  </a:lnTo>
                  <a:lnTo>
                    <a:pt x="791" y="1719"/>
                  </a:lnTo>
                  <a:lnTo>
                    <a:pt x="745" y="1748"/>
                  </a:lnTo>
                  <a:lnTo>
                    <a:pt x="696" y="1778"/>
                  </a:lnTo>
                  <a:lnTo>
                    <a:pt x="640" y="1805"/>
                  </a:lnTo>
                  <a:lnTo>
                    <a:pt x="578" y="1833"/>
                  </a:lnTo>
                  <a:lnTo>
                    <a:pt x="578" y="2170"/>
                  </a:lnTo>
                  <a:lnTo>
                    <a:pt x="634" y="2142"/>
                  </a:lnTo>
                  <a:lnTo>
                    <a:pt x="685" y="2113"/>
                  </a:lnTo>
                  <a:lnTo>
                    <a:pt x="728" y="2084"/>
                  </a:lnTo>
                  <a:lnTo>
                    <a:pt x="766" y="2054"/>
                  </a:lnTo>
                  <a:lnTo>
                    <a:pt x="799" y="2026"/>
                  </a:lnTo>
                  <a:lnTo>
                    <a:pt x="828" y="1996"/>
                  </a:lnTo>
                  <a:lnTo>
                    <a:pt x="851" y="1968"/>
                  </a:lnTo>
                  <a:lnTo>
                    <a:pt x="871" y="1940"/>
                  </a:lnTo>
                  <a:lnTo>
                    <a:pt x="886" y="1915"/>
                  </a:lnTo>
                  <a:lnTo>
                    <a:pt x="898" y="1891"/>
                  </a:lnTo>
                  <a:lnTo>
                    <a:pt x="908" y="1867"/>
                  </a:lnTo>
                  <a:lnTo>
                    <a:pt x="915" y="1848"/>
                  </a:lnTo>
                  <a:lnTo>
                    <a:pt x="919" y="1830"/>
                  </a:lnTo>
                  <a:lnTo>
                    <a:pt x="923" y="1816"/>
                  </a:lnTo>
                  <a:lnTo>
                    <a:pt x="925" y="1805"/>
                  </a:lnTo>
                  <a:lnTo>
                    <a:pt x="926" y="1797"/>
                  </a:lnTo>
                  <a:lnTo>
                    <a:pt x="926" y="1793"/>
                  </a:lnTo>
                  <a:lnTo>
                    <a:pt x="926" y="1595"/>
                  </a:lnTo>
                  <a:close/>
                  <a:moveTo>
                    <a:pt x="116" y="1595"/>
                  </a:moveTo>
                  <a:lnTo>
                    <a:pt x="116" y="1793"/>
                  </a:lnTo>
                  <a:lnTo>
                    <a:pt x="116" y="1798"/>
                  </a:lnTo>
                  <a:lnTo>
                    <a:pt x="117" y="1805"/>
                  </a:lnTo>
                  <a:lnTo>
                    <a:pt x="118" y="1817"/>
                  </a:lnTo>
                  <a:lnTo>
                    <a:pt x="121" y="1832"/>
                  </a:lnTo>
                  <a:lnTo>
                    <a:pt x="127" y="1848"/>
                  </a:lnTo>
                  <a:lnTo>
                    <a:pt x="134" y="1868"/>
                  </a:lnTo>
                  <a:lnTo>
                    <a:pt x="144" y="1891"/>
                  </a:lnTo>
                  <a:lnTo>
                    <a:pt x="156" y="1915"/>
                  </a:lnTo>
                  <a:lnTo>
                    <a:pt x="172" y="1941"/>
                  </a:lnTo>
                  <a:lnTo>
                    <a:pt x="191" y="1969"/>
                  </a:lnTo>
                  <a:lnTo>
                    <a:pt x="214" y="1997"/>
                  </a:lnTo>
                  <a:lnTo>
                    <a:pt x="243" y="2026"/>
                  </a:lnTo>
                  <a:lnTo>
                    <a:pt x="275" y="2055"/>
                  </a:lnTo>
                  <a:lnTo>
                    <a:pt x="313" y="2085"/>
                  </a:lnTo>
                  <a:lnTo>
                    <a:pt x="357" y="2113"/>
                  </a:lnTo>
                  <a:lnTo>
                    <a:pt x="406" y="2143"/>
                  </a:lnTo>
                  <a:lnTo>
                    <a:pt x="463" y="2170"/>
                  </a:lnTo>
                  <a:lnTo>
                    <a:pt x="463" y="1833"/>
                  </a:lnTo>
                  <a:lnTo>
                    <a:pt x="401" y="1805"/>
                  </a:lnTo>
                  <a:lnTo>
                    <a:pt x="346" y="1778"/>
                  </a:lnTo>
                  <a:lnTo>
                    <a:pt x="296" y="1748"/>
                  </a:lnTo>
                  <a:lnTo>
                    <a:pt x="250" y="1719"/>
                  </a:lnTo>
                  <a:lnTo>
                    <a:pt x="210" y="1688"/>
                  </a:lnTo>
                  <a:lnTo>
                    <a:pt x="174" y="1657"/>
                  </a:lnTo>
                  <a:lnTo>
                    <a:pt x="144" y="1626"/>
                  </a:lnTo>
                  <a:lnTo>
                    <a:pt x="116" y="1595"/>
                  </a:lnTo>
                  <a:close/>
                  <a:moveTo>
                    <a:pt x="926" y="1133"/>
                  </a:moveTo>
                  <a:lnTo>
                    <a:pt x="898" y="1163"/>
                  </a:lnTo>
                  <a:lnTo>
                    <a:pt x="867" y="1194"/>
                  </a:lnTo>
                  <a:lnTo>
                    <a:pt x="831" y="1224"/>
                  </a:lnTo>
                  <a:lnTo>
                    <a:pt x="791" y="1255"/>
                  </a:lnTo>
                  <a:lnTo>
                    <a:pt x="745" y="1286"/>
                  </a:lnTo>
                  <a:lnTo>
                    <a:pt x="696" y="1314"/>
                  </a:lnTo>
                  <a:lnTo>
                    <a:pt x="640" y="1343"/>
                  </a:lnTo>
                  <a:lnTo>
                    <a:pt x="578" y="1370"/>
                  </a:lnTo>
                  <a:lnTo>
                    <a:pt x="578" y="1707"/>
                  </a:lnTo>
                  <a:lnTo>
                    <a:pt x="634" y="1679"/>
                  </a:lnTo>
                  <a:lnTo>
                    <a:pt x="685" y="1651"/>
                  </a:lnTo>
                  <a:lnTo>
                    <a:pt x="728" y="1621"/>
                  </a:lnTo>
                  <a:lnTo>
                    <a:pt x="766" y="1592"/>
                  </a:lnTo>
                  <a:lnTo>
                    <a:pt x="799" y="1562"/>
                  </a:lnTo>
                  <a:lnTo>
                    <a:pt x="828" y="1534"/>
                  </a:lnTo>
                  <a:lnTo>
                    <a:pt x="851" y="1505"/>
                  </a:lnTo>
                  <a:lnTo>
                    <a:pt x="871" y="1478"/>
                  </a:lnTo>
                  <a:lnTo>
                    <a:pt x="886" y="1451"/>
                  </a:lnTo>
                  <a:lnTo>
                    <a:pt x="898" y="1427"/>
                  </a:lnTo>
                  <a:lnTo>
                    <a:pt x="908" y="1405"/>
                  </a:lnTo>
                  <a:lnTo>
                    <a:pt x="915" y="1385"/>
                  </a:lnTo>
                  <a:lnTo>
                    <a:pt x="919" y="1368"/>
                  </a:lnTo>
                  <a:lnTo>
                    <a:pt x="923" y="1353"/>
                  </a:lnTo>
                  <a:lnTo>
                    <a:pt x="925" y="1342"/>
                  </a:lnTo>
                  <a:lnTo>
                    <a:pt x="926" y="1334"/>
                  </a:lnTo>
                  <a:lnTo>
                    <a:pt x="926" y="1330"/>
                  </a:lnTo>
                  <a:lnTo>
                    <a:pt x="926" y="1133"/>
                  </a:lnTo>
                  <a:close/>
                  <a:moveTo>
                    <a:pt x="116" y="1133"/>
                  </a:moveTo>
                  <a:lnTo>
                    <a:pt x="116" y="1331"/>
                  </a:lnTo>
                  <a:lnTo>
                    <a:pt x="116" y="1334"/>
                  </a:lnTo>
                  <a:lnTo>
                    <a:pt x="117" y="1343"/>
                  </a:lnTo>
                  <a:lnTo>
                    <a:pt x="118" y="1353"/>
                  </a:lnTo>
                  <a:lnTo>
                    <a:pt x="121" y="1368"/>
                  </a:lnTo>
                  <a:lnTo>
                    <a:pt x="127" y="1386"/>
                  </a:lnTo>
                  <a:lnTo>
                    <a:pt x="134" y="1406"/>
                  </a:lnTo>
                  <a:lnTo>
                    <a:pt x="144" y="1428"/>
                  </a:lnTo>
                  <a:lnTo>
                    <a:pt x="156" y="1452"/>
                  </a:lnTo>
                  <a:lnTo>
                    <a:pt x="172" y="1479"/>
                  </a:lnTo>
                  <a:lnTo>
                    <a:pt x="191" y="1505"/>
                  </a:lnTo>
                  <a:lnTo>
                    <a:pt x="214" y="1534"/>
                  </a:lnTo>
                  <a:lnTo>
                    <a:pt x="243" y="1563"/>
                  </a:lnTo>
                  <a:lnTo>
                    <a:pt x="275" y="1592"/>
                  </a:lnTo>
                  <a:lnTo>
                    <a:pt x="313" y="1621"/>
                  </a:lnTo>
                  <a:lnTo>
                    <a:pt x="357" y="1651"/>
                  </a:lnTo>
                  <a:lnTo>
                    <a:pt x="406" y="1679"/>
                  </a:lnTo>
                  <a:lnTo>
                    <a:pt x="463" y="1707"/>
                  </a:lnTo>
                  <a:lnTo>
                    <a:pt x="463" y="1370"/>
                  </a:lnTo>
                  <a:lnTo>
                    <a:pt x="401" y="1343"/>
                  </a:lnTo>
                  <a:lnTo>
                    <a:pt x="346" y="1314"/>
                  </a:lnTo>
                  <a:lnTo>
                    <a:pt x="296" y="1286"/>
                  </a:lnTo>
                  <a:lnTo>
                    <a:pt x="250" y="1255"/>
                  </a:lnTo>
                  <a:lnTo>
                    <a:pt x="210" y="1224"/>
                  </a:lnTo>
                  <a:lnTo>
                    <a:pt x="174" y="1194"/>
                  </a:lnTo>
                  <a:lnTo>
                    <a:pt x="144" y="1163"/>
                  </a:lnTo>
                  <a:lnTo>
                    <a:pt x="116" y="1133"/>
                  </a:lnTo>
                  <a:close/>
                  <a:moveTo>
                    <a:pt x="926" y="669"/>
                  </a:moveTo>
                  <a:lnTo>
                    <a:pt x="898" y="700"/>
                  </a:lnTo>
                  <a:lnTo>
                    <a:pt x="867" y="731"/>
                  </a:lnTo>
                  <a:lnTo>
                    <a:pt x="831" y="762"/>
                  </a:lnTo>
                  <a:lnTo>
                    <a:pt x="791" y="793"/>
                  </a:lnTo>
                  <a:lnTo>
                    <a:pt x="745" y="822"/>
                  </a:lnTo>
                  <a:lnTo>
                    <a:pt x="696" y="852"/>
                  </a:lnTo>
                  <a:lnTo>
                    <a:pt x="640" y="879"/>
                  </a:lnTo>
                  <a:lnTo>
                    <a:pt x="578" y="907"/>
                  </a:lnTo>
                  <a:lnTo>
                    <a:pt x="578" y="1244"/>
                  </a:lnTo>
                  <a:lnTo>
                    <a:pt x="634" y="1216"/>
                  </a:lnTo>
                  <a:lnTo>
                    <a:pt x="685" y="1187"/>
                  </a:lnTo>
                  <a:lnTo>
                    <a:pt x="728" y="1158"/>
                  </a:lnTo>
                  <a:lnTo>
                    <a:pt x="766" y="1128"/>
                  </a:lnTo>
                  <a:lnTo>
                    <a:pt x="799" y="1100"/>
                  </a:lnTo>
                  <a:lnTo>
                    <a:pt x="828" y="1070"/>
                  </a:lnTo>
                  <a:lnTo>
                    <a:pt x="851" y="1042"/>
                  </a:lnTo>
                  <a:lnTo>
                    <a:pt x="871" y="1014"/>
                  </a:lnTo>
                  <a:lnTo>
                    <a:pt x="886" y="989"/>
                  </a:lnTo>
                  <a:lnTo>
                    <a:pt x="898" y="965"/>
                  </a:lnTo>
                  <a:lnTo>
                    <a:pt x="908" y="941"/>
                  </a:lnTo>
                  <a:lnTo>
                    <a:pt x="915" y="922"/>
                  </a:lnTo>
                  <a:lnTo>
                    <a:pt x="919" y="905"/>
                  </a:lnTo>
                  <a:lnTo>
                    <a:pt x="923" y="890"/>
                  </a:lnTo>
                  <a:lnTo>
                    <a:pt x="925" y="879"/>
                  </a:lnTo>
                  <a:lnTo>
                    <a:pt x="926" y="871"/>
                  </a:lnTo>
                  <a:lnTo>
                    <a:pt x="926" y="868"/>
                  </a:lnTo>
                  <a:lnTo>
                    <a:pt x="926" y="669"/>
                  </a:lnTo>
                  <a:close/>
                  <a:moveTo>
                    <a:pt x="116" y="669"/>
                  </a:moveTo>
                  <a:lnTo>
                    <a:pt x="116" y="868"/>
                  </a:lnTo>
                  <a:lnTo>
                    <a:pt x="116" y="872"/>
                  </a:lnTo>
                  <a:lnTo>
                    <a:pt x="117" y="879"/>
                  </a:lnTo>
                  <a:lnTo>
                    <a:pt x="118" y="891"/>
                  </a:lnTo>
                  <a:lnTo>
                    <a:pt x="121" y="906"/>
                  </a:lnTo>
                  <a:lnTo>
                    <a:pt x="127" y="922"/>
                  </a:lnTo>
                  <a:lnTo>
                    <a:pt x="134" y="943"/>
                  </a:lnTo>
                  <a:lnTo>
                    <a:pt x="144" y="965"/>
                  </a:lnTo>
                  <a:lnTo>
                    <a:pt x="156" y="989"/>
                  </a:lnTo>
                  <a:lnTo>
                    <a:pt x="172" y="1015"/>
                  </a:lnTo>
                  <a:lnTo>
                    <a:pt x="191" y="1043"/>
                  </a:lnTo>
                  <a:lnTo>
                    <a:pt x="214" y="1071"/>
                  </a:lnTo>
                  <a:lnTo>
                    <a:pt x="243" y="1100"/>
                  </a:lnTo>
                  <a:lnTo>
                    <a:pt x="275" y="1129"/>
                  </a:lnTo>
                  <a:lnTo>
                    <a:pt x="313" y="1159"/>
                  </a:lnTo>
                  <a:lnTo>
                    <a:pt x="357" y="1187"/>
                  </a:lnTo>
                  <a:lnTo>
                    <a:pt x="406" y="1217"/>
                  </a:lnTo>
                  <a:lnTo>
                    <a:pt x="463" y="1244"/>
                  </a:lnTo>
                  <a:lnTo>
                    <a:pt x="463" y="907"/>
                  </a:lnTo>
                  <a:lnTo>
                    <a:pt x="401" y="879"/>
                  </a:lnTo>
                  <a:lnTo>
                    <a:pt x="346" y="852"/>
                  </a:lnTo>
                  <a:lnTo>
                    <a:pt x="296" y="822"/>
                  </a:lnTo>
                  <a:lnTo>
                    <a:pt x="250" y="793"/>
                  </a:lnTo>
                  <a:lnTo>
                    <a:pt x="210" y="762"/>
                  </a:lnTo>
                  <a:lnTo>
                    <a:pt x="174" y="731"/>
                  </a:lnTo>
                  <a:lnTo>
                    <a:pt x="144" y="700"/>
                  </a:lnTo>
                  <a:lnTo>
                    <a:pt x="116" y="669"/>
                  </a:lnTo>
                  <a:close/>
                  <a:moveTo>
                    <a:pt x="520" y="0"/>
                  </a:moveTo>
                  <a:lnTo>
                    <a:pt x="539" y="3"/>
                  </a:lnTo>
                  <a:lnTo>
                    <a:pt x="555" y="11"/>
                  </a:lnTo>
                  <a:lnTo>
                    <a:pt x="568" y="24"/>
                  </a:lnTo>
                  <a:lnTo>
                    <a:pt x="575" y="40"/>
                  </a:lnTo>
                  <a:lnTo>
                    <a:pt x="578" y="58"/>
                  </a:lnTo>
                  <a:lnTo>
                    <a:pt x="578" y="781"/>
                  </a:lnTo>
                  <a:lnTo>
                    <a:pt x="634" y="754"/>
                  </a:lnTo>
                  <a:lnTo>
                    <a:pt x="685" y="725"/>
                  </a:lnTo>
                  <a:lnTo>
                    <a:pt x="728" y="695"/>
                  </a:lnTo>
                  <a:lnTo>
                    <a:pt x="766" y="666"/>
                  </a:lnTo>
                  <a:lnTo>
                    <a:pt x="799" y="636"/>
                  </a:lnTo>
                  <a:lnTo>
                    <a:pt x="828" y="608"/>
                  </a:lnTo>
                  <a:lnTo>
                    <a:pt x="851" y="579"/>
                  </a:lnTo>
                  <a:lnTo>
                    <a:pt x="871" y="552"/>
                  </a:lnTo>
                  <a:lnTo>
                    <a:pt x="886" y="526"/>
                  </a:lnTo>
                  <a:lnTo>
                    <a:pt x="898" y="501"/>
                  </a:lnTo>
                  <a:lnTo>
                    <a:pt x="908" y="479"/>
                  </a:lnTo>
                  <a:lnTo>
                    <a:pt x="915" y="459"/>
                  </a:lnTo>
                  <a:lnTo>
                    <a:pt x="919" y="442"/>
                  </a:lnTo>
                  <a:lnTo>
                    <a:pt x="923" y="427"/>
                  </a:lnTo>
                  <a:lnTo>
                    <a:pt x="925" y="416"/>
                  </a:lnTo>
                  <a:lnTo>
                    <a:pt x="926" y="408"/>
                  </a:lnTo>
                  <a:lnTo>
                    <a:pt x="926" y="404"/>
                  </a:lnTo>
                  <a:lnTo>
                    <a:pt x="926" y="289"/>
                  </a:lnTo>
                  <a:lnTo>
                    <a:pt x="929" y="271"/>
                  </a:lnTo>
                  <a:lnTo>
                    <a:pt x="937" y="255"/>
                  </a:lnTo>
                  <a:lnTo>
                    <a:pt x="949" y="243"/>
                  </a:lnTo>
                  <a:lnTo>
                    <a:pt x="966" y="234"/>
                  </a:lnTo>
                  <a:lnTo>
                    <a:pt x="984" y="232"/>
                  </a:lnTo>
                  <a:lnTo>
                    <a:pt x="1002" y="234"/>
                  </a:lnTo>
                  <a:lnTo>
                    <a:pt x="1018" y="243"/>
                  </a:lnTo>
                  <a:lnTo>
                    <a:pt x="1030" y="255"/>
                  </a:lnTo>
                  <a:lnTo>
                    <a:pt x="1039" y="271"/>
                  </a:lnTo>
                  <a:lnTo>
                    <a:pt x="1042" y="289"/>
                  </a:lnTo>
                  <a:lnTo>
                    <a:pt x="1042" y="1795"/>
                  </a:lnTo>
                  <a:lnTo>
                    <a:pt x="1042" y="1798"/>
                  </a:lnTo>
                  <a:lnTo>
                    <a:pt x="1041" y="1805"/>
                  </a:lnTo>
                  <a:lnTo>
                    <a:pt x="1040" y="1816"/>
                  </a:lnTo>
                  <a:lnTo>
                    <a:pt x="1038" y="1830"/>
                  </a:lnTo>
                  <a:lnTo>
                    <a:pt x="1034" y="1847"/>
                  </a:lnTo>
                  <a:lnTo>
                    <a:pt x="1029" y="1866"/>
                  </a:lnTo>
                  <a:lnTo>
                    <a:pt x="1023" y="1889"/>
                  </a:lnTo>
                  <a:lnTo>
                    <a:pt x="1014" y="1912"/>
                  </a:lnTo>
                  <a:lnTo>
                    <a:pt x="1003" y="1938"/>
                  </a:lnTo>
                  <a:lnTo>
                    <a:pt x="989" y="1966"/>
                  </a:lnTo>
                  <a:lnTo>
                    <a:pt x="972" y="1994"/>
                  </a:lnTo>
                  <a:lnTo>
                    <a:pt x="952" y="2024"/>
                  </a:lnTo>
                  <a:lnTo>
                    <a:pt x="929" y="2054"/>
                  </a:lnTo>
                  <a:lnTo>
                    <a:pt x="901" y="2085"/>
                  </a:lnTo>
                  <a:lnTo>
                    <a:pt x="870" y="2117"/>
                  </a:lnTo>
                  <a:lnTo>
                    <a:pt x="834" y="2148"/>
                  </a:lnTo>
                  <a:lnTo>
                    <a:pt x="794" y="2179"/>
                  </a:lnTo>
                  <a:lnTo>
                    <a:pt x="747" y="2209"/>
                  </a:lnTo>
                  <a:lnTo>
                    <a:pt x="697" y="2239"/>
                  </a:lnTo>
                  <a:lnTo>
                    <a:pt x="641" y="2269"/>
                  </a:lnTo>
                  <a:lnTo>
                    <a:pt x="578" y="2296"/>
                  </a:lnTo>
                  <a:lnTo>
                    <a:pt x="578" y="2777"/>
                  </a:lnTo>
                  <a:lnTo>
                    <a:pt x="753" y="2777"/>
                  </a:lnTo>
                  <a:lnTo>
                    <a:pt x="771" y="2781"/>
                  </a:lnTo>
                  <a:lnTo>
                    <a:pt x="786" y="2789"/>
                  </a:lnTo>
                  <a:lnTo>
                    <a:pt x="799" y="2802"/>
                  </a:lnTo>
                  <a:lnTo>
                    <a:pt x="807" y="2818"/>
                  </a:lnTo>
                  <a:lnTo>
                    <a:pt x="810" y="2836"/>
                  </a:lnTo>
                  <a:lnTo>
                    <a:pt x="807" y="2853"/>
                  </a:lnTo>
                  <a:lnTo>
                    <a:pt x="799" y="2870"/>
                  </a:lnTo>
                  <a:lnTo>
                    <a:pt x="786" y="2882"/>
                  </a:lnTo>
                  <a:lnTo>
                    <a:pt x="771" y="2890"/>
                  </a:lnTo>
                  <a:lnTo>
                    <a:pt x="753" y="2894"/>
                  </a:lnTo>
                  <a:lnTo>
                    <a:pt x="58" y="2894"/>
                  </a:lnTo>
                  <a:lnTo>
                    <a:pt x="40" y="2890"/>
                  </a:lnTo>
                  <a:lnTo>
                    <a:pt x="23" y="2882"/>
                  </a:lnTo>
                  <a:lnTo>
                    <a:pt x="12" y="2870"/>
                  </a:lnTo>
                  <a:lnTo>
                    <a:pt x="3" y="2853"/>
                  </a:lnTo>
                  <a:lnTo>
                    <a:pt x="0" y="2836"/>
                  </a:lnTo>
                  <a:lnTo>
                    <a:pt x="3" y="2818"/>
                  </a:lnTo>
                  <a:lnTo>
                    <a:pt x="12" y="2802"/>
                  </a:lnTo>
                  <a:lnTo>
                    <a:pt x="23" y="2789"/>
                  </a:lnTo>
                  <a:lnTo>
                    <a:pt x="40" y="2781"/>
                  </a:lnTo>
                  <a:lnTo>
                    <a:pt x="58" y="2777"/>
                  </a:lnTo>
                  <a:lnTo>
                    <a:pt x="463" y="2777"/>
                  </a:lnTo>
                  <a:lnTo>
                    <a:pt x="463" y="2296"/>
                  </a:lnTo>
                  <a:lnTo>
                    <a:pt x="401" y="2269"/>
                  </a:lnTo>
                  <a:lnTo>
                    <a:pt x="344" y="2239"/>
                  </a:lnTo>
                  <a:lnTo>
                    <a:pt x="293" y="2209"/>
                  </a:lnTo>
                  <a:lnTo>
                    <a:pt x="248" y="2179"/>
                  </a:lnTo>
                  <a:lnTo>
                    <a:pt x="208" y="2148"/>
                  </a:lnTo>
                  <a:lnTo>
                    <a:pt x="172" y="2117"/>
                  </a:lnTo>
                  <a:lnTo>
                    <a:pt x="140" y="2085"/>
                  </a:lnTo>
                  <a:lnTo>
                    <a:pt x="113" y="2054"/>
                  </a:lnTo>
                  <a:lnTo>
                    <a:pt x="90" y="2024"/>
                  </a:lnTo>
                  <a:lnTo>
                    <a:pt x="70" y="1994"/>
                  </a:lnTo>
                  <a:lnTo>
                    <a:pt x="53" y="1966"/>
                  </a:lnTo>
                  <a:lnTo>
                    <a:pt x="39" y="1938"/>
                  </a:lnTo>
                  <a:lnTo>
                    <a:pt x="27" y="1912"/>
                  </a:lnTo>
                  <a:lnTo>
                    <a:pt x="19" y="1889"/>
                  </a:lnTo>
                  <a:lnTo>
                    <a:pt x="12" y="1866"/>
                  </a:lnTo>
                  <a:lnTo>
                    <a:pt x="7" y="1847"/>
                  </a:lnTo>
                  <a:lnTo>
                    <a:pt x="4" y="1830"/>
                  </a:lnTo>
                  <a:lnTo>
                    <a:pt x="2" y="1816"/>
                  </a:lnTo>
                  <a:lnTo>
                    <a:pt x="1" y="1805"/>
                  </a:lnTo>
                  <a:lnTo>
                    <a:pt x="0" y="1798"/>
                  </a:lnTo>
                  <a:lnTo>
                    <a:pt x="0" y="1795"/>
                  </a:lnTo>
                  <a:lnTo>
                    <a:pt x="0" y="289"/>
                  </a:lnTo>
                  <a:lnTo>
                    <a:pt x="3" y="271"/>
                  </a:lnTo>
                  <a:lnTo>
                    <a:pt x="12" y="255"/>
                  </a:lnTo>
                  <a:lnTo>
                    <a:pt x="23" y="243"/>
                  </a:lnTo>
                  <a:lnTo>
                    <a:pt x="40" y="234"/>
                  </a:lnTo>
                  <a:lnTo>
                    <a:pt x="58" y="232"/>
                  </a:lnTo>
                  <a:lnTo>
                    <a:pt x="76" y="234"/>
                  </a:lnTo>
                  <a:lnTo>
                    <a:pt x="92" y="243"/>
                  </a:lnTo>
                  <a:lnTo>
                    <a:pt x="104" y="255"/>
                  </a:lnTo>
                  <a:lnTo>
                    <a:pt x="113" y="271"/>
                  </a:lnTo>
                  <a:lnTo>
                    <a:pt x="116" y="289"/>
                  </a:lnTo>
                  <a:lnTo>
                    <a:pt x="116" y="405"/>
                  </a:lnTo>
                  <a:lnTo>
                    <a:pt x="116" y="408"/>
                  </a:lnTo>
                  <a:lnTo>
                    <a:pt x="117" y="417"/>
                  </a:lnTo>
                  <a:lnTo>
                    <a:pt x="118" y="427"/>
                  </a:lnTo>
                  <a:lnTo>
                    <a:pt x="121" y="442"/>
                  </a:lnTo>
                  <a:lnTo>
                    <a:pt x="127" y="460"/>
                  </a:lnTo>
                  <a:lnTo>
                    <a:pt x="134" y="480"/>
                  </a:lnTo>
                  <a:lnTo>
                    <a:pt x="144" y="502"/>
                  </a:lnTo>
                  <a:lnTo>
                    <a:pt x="156" y="527"/>
                  </a:lnTo>
                  <a:lnTo>
                    <a:pt x="172" y="553"/>
                  </a:lnTo>
                  <a:lnTo>
                    <a:pt x="191" y="579"/>
                  </a:lnTo>
                  <a:lnTo>
                    <a:pt x="214" y="608"/>
                  </a:lnTo>
                  <a:lnTo>
                    <a:pt x="243" y="637"/>
                  </a:lnTo>
                  <a:lnTo>
                    <a:pt x="275" y="666"/>
                  </a:lnTo>
                  <a:lnTo>
                    <a:pt x="313" y="695"/>
                  </a:lnTo>
                  <a:lnTo>
                    <a:pt x="357" y="725"/>
                  </a:lnTo>
                  <a:lnTo>
                    <a:pt x="406" y="754"/>
                  </a:lnTo>
                  <a:lnTo>
                    <a:pt x="463" y="781"/>
                  </a:lnTo>
                  <a:lnTo>
                    <a:pt x="463" y="58"/>
                  </a:lnTo>
                  <a:lnTo>
                    <a:pt x="465" y="40"/>
                  </a:lnTo>
                  <a:lnTo>
                    <a:pt x="474" y="24"/>
                  </a:lnTo>
                  <a:lnTo>
                    <a:pt x="487" y="11"/>
                  </a:lnTo>
                  <a:lnTo>
                    <a:pt x="502" y="3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156"/>
            <p:cNvSpPr>
              <a:spLocks/>
            </p:cNvSpPr>
            <p:nvPr/>
          </p:nvSpPr>
          <p:spPr bwMode="auto">
            <a:xfrm>
              <a:off x="11010075" y="3094857"/>
              <a:ext cx="41275" cy="20638"/>
            </a:xfrm>
            <a:custGeom>
              <a:avLst/>
              <a:gdLst>
                <a:gd name="T0" fmla="*/ 57 w 231"/>
                <a:gd name="T1" fmla="*/ 0 h 117"/>
                <a:gd name="T2" fmla="*/ 173 w 231"/>
                <a:gd name="T3" fmla="*/ 0 h 117"/>
                <a:gd name="T4" fmla="*/ 191 w 231"/>
                <a:gd name="T5" fmla="*/ 4 h 117"/>
                <a:gd name="T6" fmla="*/ 207 w 231"/>
                <a:gd name="T7" fmla="*/ 12 h 117"/>
                <a:gd name="T8" fmla="*/ 219 w 231"/>
                <a:gd name="T9" fmla="*/ 25 h 117"/>
                <a:gd name="T10" fmla="*/ 228 w 231"/>
                <a:gd name="T11" fmla="*/ 41 h 117"/>
                <a:gd name="T12" fmla="*/ 231 w 231"/>
                <a:gd name="T13" fmla="*/ 59 h 117"/>
                <a:gd name="T14" fmla="*/ 228 w 231"/>
                <a:gd name="T15" fmla="*/ 76 h 117"/>
                <a:gd name="T16" fmla="*/ 219 w 231"/>
                <a:gd name="T17" fmla="*/ 93 h 117"/>
                <a:gd name="T18" fmla="*/ 207 w 231"/>
                <a:gd name="T19" fmla="*/ 105 h 117"/>
                <a:gd name="T20" fmla="*/ 191 w 231"/>
                <a:gd name="T21" fmla="*/ 113 h 117"/>
                <a:gd name="T22" fmla="*/ 173 w 231"/>
                <a:gd name="T23" fmla="*/ 117 h 117"/>
                <a:gd name="T24" fmla="*/ 57 w 231"/>
                <a:gd name="T25" fmla="*/ 117 h 117"/>
                <a:gd name="T26" fmla="*/ 39 w 231"/>
                <a:gd name="T27" fmla="*/ 113 h 117"/>
                <a:gd name="T28" fmla="*/ 23 w 231"/>
                <a:gd name="T29" fmla="*/ 105 h 117"/>
                <a:gd name="T30" fmla="*/ 10 w 231"/>
                <a:gd name="T31" fmla="*/ 93 h 117"/>
                <a:gd name="T32" fmla="*/ 2 w 231"/>
                <a:gd name="T33" fmla="*/ 76 h 117"/>
                <a:gd name="T34" fmla="*/ 0 w 231"/>
                <a:gd name="T35" fmla="*/ 59 h 117"/>
                <a:gd name="T36" fmla="*/ 2 w 231"/>
                <a:gd name="T37" fmla="*/ 41 h 117"/>
                <a:gd name="T38" fmla="*/ 10 w 231"/>
                <a:gd name="T39" fmla="*/ 25 h 117"/>
                <a:gd name="T40" fmla="*/ 23 w 231"/>
                <a:gd name="T41" fmla="*/ 12 h 117"/>
                <a:gd name="T42" fmla="*/ 39 w 231"/>
                <a:gd name="T43" fmla="*/ 4 h 117"/>
                <a:gd name="T44" fmla="*/ 57 w 231"/>
                <a:gd name="T4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" h="117">
                  <a:moveTo>
                    <a:pt x="57" y="0"/>
                  </a:moveTo>
                  <a:lnTo>
                    <a:pt x="173" y="0"/>
                  </a:lnTo>
                  <a:lnTo>
                    <a:pt x="191" y="4"/>
                  </a:lnTo>
                  <a:lnTo>
                    <a:pt x="207" y="12"/>
                  </a:lnTo>
                  <a:lnTo>
                    <a:pt x="219" y="25"/>
                  </a:lnTo>
                  <a:lnTo>
                    <a:pt x="228" y="41"/>
                  </a:lnTo>
                  <a:lnTo>
                    <a:pt x="231" y="59"/>
                  </a:lnTo>
                  <a:lnTo>
                    <a:pt x="228" y="76"/>
                  </a:lnTo>
                  <a:lnTo>
                    <a:pt x="219" y="93"/>
                  </a:lnTo>
                  <a:lnTo>
                    <a:pt x="207" y="105"/>
                  </a:lnTo>
                  <a:lnTo>
                    <a:pt x="191" y="113"/>
                  </a:lnTo>
                  <a:lnTo>
                    <a:pt x="173" y="117"/>
                  </a:lnTo>
                  <a:lnTo>
                    <a:pt x="57" y="117"/>
                  </a:lnTo>
                  <a:lnTo>
                    <a:pt x="39" y="113"/>
                  </a:lnTo>
                  <a:lnTo>
                    <a:pt x="23" y="105"/>
                  </a:lnTo>
                  <a:lnTo>
                    <a:pt x="10" y="93"/>
                  </a:lnTo>
                  <a:lnTo>
                    <a:pt x="2" y="76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9" y="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  <a:effectLst>
              <a:outerShdw blurRad="25400" dist="25400" dir="2700000" algn="tl" rotWithShape="0">
                <a:srgbClr val="1F4E79">
                  <a:alpha val="8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aphicFrame>
        <p:nvGraphicFramePr>
          <p:cNvPr id="207" name="Таблица 2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166397"/>
              </p:ext>
            </p:extLst>
          </p:nvPr>
        </p:nvGraphicFramePr>
        <p:xfrm>
          <a:off x="0" y="4343400"/>
          <a:ext cx="12192000" cy="2945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81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здравоохранении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авиастроении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финансового рынка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машиностроении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сфере атомной энергии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1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индустрии гостеприимства</a:t>
                      </a:r>
                    </a:p>
                    <a:p>
                      <a:pPr algn="ctr"/>
                      <a:endParaRPr lang="ru-RU" sz="12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области фармации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горно-металлургическом комплексе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индустрии красоты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химического и биотехнического комплекса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автомобилестроении</a:t>
                      </a: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1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лифтовой отрасли</a:t>
                      </a:r>
                      <a:r>
                        <a:rPr lang="ru-RU" sz="1200" b="0" baseline="0">
                          <a:solidFill>
                            <a:schemeClr val="tx1"/>
                          </a:solidFill>
                        </a:rPr>
                        <a:t> и сфере вертикального транспорта</a:t>
                      </a:r>
                      <a:endParaRPr lang="ru-RU" sz="1200" b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отрасли</a:t>
                      </a:r>
                      <a:r>
                        <a:rPr lang="ru-RU" sz="1200" b="0" baseline="0">
                          <a:solidFill>
                            <a:schemeClr val="tx1"/>
                          </a:solidFill>
                        </a:rPr>
                        <a:t> судостроения и морской техники</a:t>
                      </a:r>
                      <a:endParaRPr lang="ru-RU" sz="12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>
                          <a:solidFill>
                            <a:schemeClr val="tx1"/>
                          </a:solidFill>
                        </a:rPr>
                        <a:t>в области ракетной техники</a:t>
                      </a:r>
                      <a:r>
                        <a:rPr lang="ru-RU" sz="1200" b="0" baseline="0">
                          <a:solidFill>
                            <a:schemeClr val="tx1"/>
                          </a:solidFill>
                        </a:rPr>
                        <a:t> и космической деятельности</a:t>
                      </a:r>
                      <a:endParaRPr lang="ru-RU" sz="12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800" b="0">
                          <a:solidFill>
                            <a:schemeClr val="tx1"/>
                          </a:solidFill>
                        </a:rPr>
                        <a:t>торговой, внешнеторговой и по отдельным видам предпринимательской</a:t>
                      </a:r>
                      <a:r>
                        <a:rPr lang="ru-RU" sz="800" b="0" baseline="0">
                          <a:solidFill>
                            <a:schemeClr val="tx1"/>
                          </a:solidFill>
                        </a:rPr>
                        <a:t> и экономической деятельности</a:t>
                      </a:r>
                      <a:endParaRPr lang="ru-RU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72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ru-RU" sz="800" b="0">
                          <a:solidFill>
                            <a:schemeClr val="tx1"/>
                          </a:solidFill>
                        </a:rPr>
                        <a:t>в области издательского дела, полиграфического производства и распространения</a:t>
                      </a:r>
                      <a:r>
                        <a:rPr lang="ru-RU" sz="800" b="0" baseline="0">
                          <a:solidFill>
                            <a:schemeClr val="tx1"/>
                          </a:solidFill>
                        </a:rPr>
                        <a:t> печатной продукции</a:t>
                      </a:r>
                      <a:endParaRPr lang="ru-RU" sz="8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720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kumimoji="0" lang="ru-RU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наноиндустрии</a:t>
                      </a:r>
                      <a:endParaRPr kumimoji="0" lang="ru-RU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1000" b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64800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8" name="Рисунок 20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10" y="1630173"/>
            <a:ext cx="950028" cy="756767"/>
          </a:xfrm>
          <a:prstGeom prst="rect">
            <a:avLst/>
          </a:prstGeom>
          <a:effectLst>
            <a:glow rad="25400">
              <a:schemeClr val="bg1">
                <a:alpha val="55000"/>
              </a:schemeClr>
            </a:glow>
          </a:effectLst>
        </p:spPr>
      </p:pic>
      <p:grpSp>
        <p:nvGrpSpPr>
          <p:cNvPr id="311" name="Группа 310"/>
          <p:cNvGrpSpPr/>
          <p:nvPr/>
        </p:nvGrpSpPr>
        <p:grpSpPr>
          <a:xfrm>
            <a:off x="10863329" y="3794539"/>
            <a:ext cx="625476" cy="623888"/>
            <a:chOff x="7607300" y="-3165475"/>
            <a:chExt cx="625476" cy="623888"/>
          </a:xfrm>
          <a:solidFill>
            <a:srgbClr val="1F4E79"/>
          </a:solidFill>
        </p:grpSpPr>
        <p:sp>
          <p:nvSpPr>
            <p:cNvPr id="224" name="Freeform 161"/>
            <p:cNvSpPr>
              <a:spLocks/>
            </p:cNvSpPr>
            <p:nvPr/>
          </p:nvSpPr>
          <p:spPr bwMode="auto">
            <a:xfrm>
              <a:off x="7732713" y="-2728913"/>
              <a:ext cx="20638" cy="42863"/>
            </a:xfrm>
            <a:custGeom>
              <a:avLst/>
              <a:gdLst>
                <a:gd name="T0" fmla="*/ 59 w 117"/>
                <a:gd name="T1" fmla="*/ 0 h 236"/>
                <a:gd name="T2" fmla="*/ 77 w 117"/>
                <a:gd name="T3" fmla="*/ 3 h 236"/>
                <a:gd name="T4" fmla="*/ 94 w 117"/>
                <a:gd name="T5" fmla="*/ 11 h 236"/>
                <a:gd name="T6" fmla="*/ 107 w 117"/>
                <a:gd name="T7" fmla="*/ 24 h 236"/>
                <a:gd name="T8" fmla="*/ 115 w 117"/>
                <a:gd name="T9" fmla="*/ 40 h 236"/>
                <a:gd name="T10" fmla="*/ 117 w 117"/>
                <a:gd name="T11" fmla="*/ 59 h 236"/>
                <a:gd name="T12" fmla="*/ 117 w 117"/>
                <a:gd name="T13" fmla="*/ 177 h 236"/>
                <a:gd name="T14" fmla="*/ 115 w 117"/>
                <a:gd name="T15" fmla="*/ 195 h 236"/>
                <a:gd name="T16" fmla="*/ 107 w 117"/>
                <a:gd name="T17" fmla="*/ 211 h 236"/>
                <a:gd name="T18" fmla="*/ 94 w 117"/>
                <a:gd name="T19" fmla="*/ 224 h 236"/>
                <a:gd name="T20" fmla="*/ 77 w 117"/>
                <a:gd name="T21" fmla="*/ 233 h 236"/>
                <a:gd name="T22" fmla="*/ 59 w 117"/>
                <a:gd name="T23" fmla="*/ 236 h 236"/>
                <a:gd name="T24" fmla="*/ 40 w 117"/>
                <a:gd name="T25" fmla="*/ 233 h 236"/>
                <a:gd name="T26" fmla="*/ 24 w 117"/>
                <a:gd name="T27" fmla="*/ 224 h 236"/>
                <a:gd name="T28" fmla="*/ 11 w 117"/>
                <a:gd name="T29" fmla="*/ 211 h 236"/>
                <a:gd name="T30" fmla="*/ 3 w 117"/>
                <a:gd name="T31" fmla="*/ 195 h 236"/>
                <a:gd name="T32" fmla="*/ 0 w 117"/>
                <a:gd name="T33" fmla="*/ 177 h 236"/>
                <a:gd name="T34" fmla="*/ 0 w 117"/>
                <a:gd name="T35" fmla="*/ 59 h 236"/>
                <a:gd name="T36" fmla="*/ 3 w 117"/>
                <a:gd name="T37" fmla="*/ 40 h 236"/>
                <a:gd name="T38" fmla="*/ 11 w 117"/>
                <a:gd name="T39" fmla="*/ 24 h 236"/>
                <a:gd name="T40" fmla="*/ 24 w 117"/>
                <a:gd name="T41" fmla="*/ 11 h 236"/>
                <a:gd name="T42" fmla="*/ 40 w 117"/>
                <a:gd name="T43" fmla="*/ 3 h 236"/>
                <a:gd name="T44" fmla="*/ 59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9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7" y="59"/>
                  </a:lnTo>
                  <a:lnTo>
                    <a:pt x="117" y="177"/>
                  </a:lnTo>
                  <a:lnTo>
                    <a:pt x="115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0" y="233"/>
                  </a:lnTo>
                  <a:lnTo>
                    <a:pt x="24" y="224"/>
                  </a:lnTo>
                  <a:lnTo>
                    <a:pt x="11" y="211"/>
                  </a:lnTo>
                  <a:lnTo>
                    <a:pt x="3" y="195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162"/>
            <p:cNvSpPr>
              <a:spLocks/>
            </p:cNvSpPr>
            <p:nvPr/>
          </p:nvSpPr>
          <p:spPr bwMode="auto">
            <a:xfrm>
              <a:off x="7732713" y="-2852738"/>
              <a:ext cx="20638" cy="41275"/>
            </a:xfrm>
            <a:custGeom>
              <a:avLst/>
              <a:gdLst>
                <a:gd name="T0" fmla="*/ 59 w 117"/>
                <a:gd name="T1" fmla="*/ 0 h 236"/>
                <a:gd name="T2" fmla="*/ 77 w 117"/>
                <a:gd name="T3" fmla="*/ 3 h 236"/>
                <a:gd name="T4" fmla="*/ 94 w 117"/>
                <a:gd name="T5" fmla="*/ 11 h 236"/>
                <a:gd name="T6" fmla="*/ 107 w 117"/>
                <a:gd name="T7" fmla="*/ 24 h 236"/>
                <a:gd name="T8" fmla="*/ 115 w 117"/>
                <a:gd name="T9" fmla="*/ 40 h 236"/>
                <a:gd name="T10" fmla="*/ 117 w 117"/>
                <a:gd name="T11" fmla="*/ 58 h 236"/>
                <a:gd name="T12" fmla="*/ 117 w 117"/>
                <a:gd name="T13" fmla="*/ 177 h 236"/>
                <a:gd name="T14" fmla="*/ 115 w 117"/>
                <a:gd name="T15" fmla="*/ 195 h 236"/>
                <a:gd name="T16" fmla="*/ 107 w 117"/>
                <a:gd name="T17" fmla="*/ 211 h 236"/>
                <a:gd name="T18" fmla="*/ 94 w 117"/>
                <a:gd name="T19" fmla="*/ 224 h 236"/>
                <a:gd name="T20" fmla="*/ 77 w 117"/>
                <a:gd name="T21" fmla="*/ 233 h 236"/>
                <a:gd name="T22" fmla="*/ 59 w 117"/>
                <a:gd name="T23" fmla="*/ 236 h 236"/>
                <a:gd name="T24" fmla="*/ 40 w 117"/>
                <a:gd name="T25" fmla="*/ 233 h 236"/>
                <a:gd name="T26" fmla="*/ 24 w 117"/>
                <a:gd name="T27" fmla="*/ 224 h 236"/>
                <a:gd name="T28" fmla="*/ 11 w 117"/>
                <a:gd name="T29" fmla="*/ 211 h 236"/>
                <a:gd name="T30" fmla="*/ 3 w 117"/>
                <a:gd name="T31" fmla="*/ 195 h 236"/>
                <a:gd name="T32" fmla="*/ 0 w 117"/>
                <a:gd name="T33" fmla="*/ 177 h 236"/>
                <a:gd name="T34" fmla="*/ 0 w 117"/>
                <a:gd name="T35" fmla="*/ 58 h 236"/>
                <a:gd name="T36" fmla="*/ 3 w 117"/>
                <a:gd name="T37" fmla="*/ 40 h 236"/>
                <a:gd name="T38" fmla="*/ 11 w 117"/>
                <a:gd name="T39" fmla="*/ 24 h 236"/>
                <a:gd name="T40" fmla="*/ 24 w 117"/>
                <a:gd name="T41" fmla="*/ 11 h 236"/>
                <a:gd name="T42" fmla="*/ 40 w 117"/>
                <a:gd name="T43" fmla="*/ 3 h 236"/>
                <a:gd name="T44" fmla="*/ 59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9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7" y="58"/>
                  </a:lnTo>
                  <a:lnTo>
                    <a:pt x="117" y="177"/>
                  </a:lnTo>
                  <a:lnTo>
                    <a:pt x="115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0" y="233"/>
                  </a:lnTo>
                  <a:lnTo>
                    <a:pt x="24" y="224"/>
                  </a:lnTo>
                  <a:lnTo>
                    <a:pt x="11" y="211"/>
                  </a:lnTo>
                  <a:lnTo>
                    <a:pt x="3" y="195"/>
                  </a:lnTo>
                  <a:lnTo>
                    <a:pt x="0" y="177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163"/>
            <p:cNvSpPr>
              <a:spLocks/>
            </p:cNvSpPr>
            <p:nvPr/>
          </p:nvSpPr>
          <p:spPr bwMode="auto">
            <a:xfrm>
              <a:off x="7689850" y="-2852738"/>
              <a:ext cx="20638" cy="41275"/>
            </a:xfrm>
            <a:custGeom>
              <a:avLst/>
              <a:gdLst>
                <a:gd name="T0" fmla="*/ 58 w 117"/>
                <a:gd name="T1" fmla="*/ 0 h 236"/>
                <a:gd name="T2" fmla="*/ 78 w 117"/>
                <a:gd name="T3" fmla="*/ 3 h 236"/>
                <a:gd name="T4" fmla="*/ 94 w 117"/>
                <a:gd name="T5" fmla="*/ 11 h 236"/>
                <a:gd name="T6" fmla="*/ 107 w 117"/>
                <a:gd name="T7" fmla="*/ 24 h 236"/>
                <a:gd name="T8" fmla="*/ 114 w 117"/>
                <a:gd name="T9" fmla="*/ 40 h 236"/>
                <a:gd name="T10" fmla="*/ 117 w 117"/>
                <a:gd name="T11" fmla="*/ 58 h 236"/>
                <a:gd name="T12" fmla="*/ 117 w 117"/>
                <a:gd name="T13" fmla="*/ 177 h 236"/>
                <a:gd name="T14" fmla="*/ 114 w 117"/>
                <a:gd name="T15" fmla="*/ 195 h 236"/>
                <a:gd name="T16" fmla="*/ 107 w 117"/>
                <a:gd name="T17" fmla="*/ 211 h 236"/>
                <a:gd name="T18" fmla="*/ 94 w 117"/>
                <a:gd name="T19" fmla="*/ 224 h 236"/>
                <a:gd name="T20" fmla="*/ 78 w 117"/>
                <a:gd name="T21" fmla="*/ 233 h 236"/>
                <a:gd name="T22" fmla="*/ 58 w 117"/>
                <a:gd name="T23" fmla="*/ 236 h 236"/>
                <a:gd name="T24" fmla="*/ 40 w 117"/>
                <a:gd name="T25" fmla="*/ 233 h 236"/>
                <a:gd name="T26" fmla="*/ 24 w 117"/>
                <a:gd name="T27" fmla="*/ 224 h 236"/>
                <a:gd name="T28" fmla="*/ 11 w 117"/>
                <a:gd name="T29" fmla="*/ 211 h 236"/>
                <a:gd name="T30" fmla="*/ 2 w 117"/>
                <a:gd name="T31" fmla="*/ 195 h 236"/>
                <a:gd name="T32" fmla="*/ 0 w 117"/>
                <a:gd name="T33" fmla="*/ 177 h 236"/>
                <a:gd name="T34" fmla="*/ 0 w 117"/>
                <a:gd name="T35" fmla="*/ 58 h 236"/>
                <a:gd name="T36" fmla="*/ 2 w 117"/>
                <a:gd name="T37" fmla="*/ 40 h 236"/>
                <a:gd name="T38" fmla="*/ 11 w 117"/>
                <a:gd name="T39" fmla="*/ 24 h 236"/>
                <a:gd name="T40" fmla="*/ 24 w 117"/>
                <a:gd name="T41" fmla="*/ 11 h 236"/>
                <a:gd name="T42" fmla="*/ 40 w 117"/>
                <a:gd name="T43" fmla="*/ 3 h 236"/>
                <a:gd name="T44" fmla="*/ 58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8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4" y="40"/>
                  </a:lnTo>
                  <a:lnTo>
                    <a:pt x="117" y="58"/>
                  </a:lnTo>
                  <a:lnTo>
                    <a:pt x="117" y="177"/>
                  </a:lnTo>
                  <a:lnTo>
                    <a:pt x="114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8" y="233"/>
                  </a:lnTo>
                  <a:lnTo>
                    <a:pt x="58" y="236"/>
                  </a:lnTo>
                  <a:lnTo>
                    <a:pt x="40" y="233"/>
                  </a:lnTo>
                  <a:lnTo>
                    <a:pt x="24" y="224"/>
                  </a:lnTo>
                  <a:lnTo>
                    <a:pt x="11" y="211"/>
                  </a:lnTo>
                  <a:lnTo>
                    <a:pt x="2" y="195"/>
                  </a:lnTo>
                  <a:lnTo>
                    <a:pt x="0" y="177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164"/>
            <p:cNvSpPr>
              <a:spLocks/>
            </p:cNvSpPr>
            <p:nvPr/>
          </p:nvSpPr>
          <p:spPr bwMode="auto">
            <a:xfrm>
              <a:off x="7732713" y="-2665413"/>
              <a:ext cx="20638" cy="41275"/>
            </a:xfrm>
            <a:custGeom>
              <a:avLst/>
              <a:gdLst>
                <a:gd name="T0" fmla="*/ 59 w 117"/>
                <a:gd name="T1" fmla="*/ 0 h 236"/>
                <a:gd name="T2" fmla="*/ 77 w 117"/>
                <a:gd name="T3" fmla="*/ 3 h 236"/>
                <a:gd name="T4" fmla="*/ 94 w 117"/>
                <a:gd name="T5" fmla="*/ 12 h 236"/>
                <a:gd name="T6" fmla="*/ 107 w 117"/>
                <a:gd name="T7" fmla="*/ 25 h 236"/>
                <a:gd name="T8" fmla="*/ 115 w 117"/>
                <a:gd name="T9" fmla="*/ 41 h 236"/>
                <a:gd name="T10" fmla="*/ 117 w 117"/>
                <a:gd name="T11" fmla="*/ 59 h 236"/>
                <a:gd name="T12" fmla="*/ 117 w 117"/>
                <a:gd name="T13" fmla="*/ 178 h 236"/>
                <a:gd name="T14" fmla="*/ 115 w 117"/>
                <a:gd name="T15" fmla="*/ 196 h 236"/>
                <a:gd name="T16" fmla="*/ 107 w 117"/>
                <a:gd name="T17" fmla="*/ 212 h 236"/>
                <a:gd name="T18" fmla="*/ 94 w 117"/>
                <a:gd name="T19" fmla="*/ 225 h 236"/>
                <a:gd name="T20" fmla="*/ 77 w 117"/>
                <a:gd name="T21" fmla="*/ 233 h 236"/>
                <a:gd name="T22" fmla="*/ 59 w 117"/>
                <a:gd name="T23" fmla="*/ 236 h 236"/>
                <a:gd name="T24" fmla="*/ 40 w 117"/>
                <a:gd name="T25" fmla="*/ 233 h 236"/>
                <a:gd name="T26" fmla="*/ 24 w 117"/>
                <a:gd name="T27" fmla="*/ 225 h 236"/>
                <a:gd name="T28" fmla="*/ 11 w 117"/>
                <a:gd name="T29" fmla="*/ 212 h 236"/>
                <a:gd name="T30" fmla="*/ 3 w 117"/>
                <a:gd name="T31" fmla="*/ 196 h 236"/>
                <a:gd name="T32" fmla="*/ 0 w 117"/>
                <a:gd name="T33" fmla="*/ 178 h 236"/>
                <a:gd name="T34" fmla="*/ 0 w 117"/>
                <a:gd name="T35" fmla="*/ 59 h 236"/>
                <a:gd name="T36" fmla="*/ 3 w 117"/>
                <a:gd name="T37" fmla="*/ 41 h 236"/>
                <a:gd name="T38" fmla="*/ 11 w 117"/>
                <a:gd name="T39" fmla="*/ 25 h 236"/>
                <a:gd name="T40" fmla="*/ 24 w 117"/>
                <a:gd name="T41" fmla="*/ 12 h 236"/>
                <a:gd name="T42" fmla="*/ 40 w 117"/>
                <a:gd name="T43" fmla="*/ 3 h 236"/>
                <a:gd name="T44" fmla="*/ 59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9" y="0"/>
                  </a:moveTo>
                  <a:lnTo>
                    <a:pt x="77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5" y="41"/>
                  </a:lnTo>
                  <a:lnTo>
                    <a:pt x="117" y="59"/>
                  </a:lnTo>
                  <a:lnTo>
                    <a:pt x="117" y="178"/>
                  </a:lnTo>
                  <a:lnTo>
                    <a:pt x="115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0" y="233"/>
                  </a:lnTo>
                  <a:lnTo>
                    <a:pt x="24" y="225"/>
                  </a:lnTo>
                  <a:lnTo>
                    <a:pt x="11" y="212"/>
                  </a:lnTo>
                  <a:lnTo>
                    <a:pt x="3" y="196"/>
                  </a:lnTo>
                  <a:lnTo>
                    <a:pt x="0" y="1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165"/>
            <p:cNvSpPr>
              <a:spLocks/>
            </p:cNvSpPr>
            <p:nvPr/>
          </p:nvSpPr>
          <p:spPr bwMode="auto">
            <a:xfrm>
              <a:off x="7732713" y="-2790825"/>
              <a:ext cx="20638" cy="41275"/>
            </a:xfrm>
            <a:custGeom>
              <a:avLst/>
              <a:gdLst>
                <a:gd name="T0" fmla="*/ 59 w 117"/>
                <a:gd name="T1" fmla="*/ 0 h 236"/>
                <a:gd name="T2" fmla="*/ 77 w 117"/>
                <a:gd name="T3" fmla="*/ 3 h 236"/>
                <a:gd name="T4" fmla="*/ 94 w 117"/>
                <a:gd name="T5" fmla="*/ 12 h 236"/>
                <a:gd name="T6" fmla="*/ 107 w 117"/>
                <a:gd name="T7" fmla="*/ 25 h 236"/>
                <a:gd name="T8" fmla="*/ 115 w 117"/>
                <a:gd name="T9" fmla="*/ 41 h 236"/>
                <a:gd name="T10" fmla="*/ 117 w 117"/>
                <a:gd name="T11" fmla="*/ 59 h 236"/>
                <a:gd name="T12" fmla="*/ 117 w 117"/>
                <a:gd name="T13" fmla="*/ 177 h 236"/>
                <a:gd name="T14" fmla="*/ 115 w 117"/>
                <a:gd name="T15" fmla="*/ 196 h 236"/>
                <a:gd name="T16" fmla="*/ 107 w 117"/>
                <a:gd name="T17" fmla="*/ 212 h 236"/>
                <a:gd name="T18" fmla="*/ 94 w 117"/>
                <a:gd name="T19" fmla="*/ 225 h 236"/>
                <a:gd name="T20" fmla="*/ 77 w 117"/>
                <a:gd name="T21" fmla="*/ 233 h 236"/>
                <a:gd name="T22" fmla="*/ 59 w 117"/>
                <a:gd name="T23" fmla="*/ 236 h 236"/>
                <a:gd name="T24" fmla="*/ 40 w 117"/>
                <a:gd name="T25" fmla="*/ 233 h 236"/>
                <a:gd name="T26" fmla="*/ 24 w 117"/>
                <a:gd name="T27" fmla="*/ 225 h 236"/>
                <a:gd name="T28" fmla="*/ 11 w 117"/>
                <a:gd name="T29" fmla="*/ 212 h 236"/>
                <a:gd name="T30" fmla="*/ 3 w 117"/>
                <a:gd name="T31" fmla="*/ 196 h 236"/>
                <a:gd name="T32" fmla="*/ 0 w 117"/>
                <a:gd name="T33" fmla="*/ 177 h 236"/>
                <a:gd name="T34" fmla="*/ 0 w 117"/>
                <a:gd name="T35" fmla="*/ 59 h 236"/>
                <a:gd name="T36" fmla="*/ 3 w 117"/>
                <a:gd name="T37" fmla="*/ 41 h 236"/>
                <a:gd name="T38" fmla="*/ 11 w 117"/>
                <a:gd name="T39" fmla="*/ 25 h 236"/>
                <a:gd name="T40" fmla="*/ 24 w 117"/>
                <a:gd name="T41" fmla="*/ 12 h 236"/>
                <a:gd name="T42" fmla="*/ 40 w 117"/>
                <a:gd name="T43" fmla="*/ 3 h 236"/>
                <a:gd name="T44" fmla="*/ 59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9" y="0"/>
                  </a:moveTo>
                  <a:lnTo>
                    <a:pt x="77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5" y="41"/>
                  </a:lnTo>
                  <a:lnTo>
                    <a:pt x="117" y="59"/>
                  </a:lnTo>
                  <a:lnTo>
                    <a:pt x="117" y="177"/>
                  </a:lnTo>
                  <a:lnTo>
                    <a:pt x="115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0" y="233"/>
                  </a:lnTo>
                  <a:lnTo>
                    <a:pt x="24" y="225"/>
                  </a:lnTo>
                  <a:lnTo>
                    <a:pt x="11" y="212"/>
                  </a:lnTo>
                  <a:lnTo>
                    <a:pt x="3" y="196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166"/>
            <p:cNvSpPr>
              <a:spLocks/>
            </p:cNvSpPr>
            <p:nvPr/>
          </p:nvSpPr>
          <p:spPr bwMode="auto">
            <a:xfrm>
              <a:off x="7689850" y="-2790825"/>
              <a:ext cx="20638" cy="41275"/>
            </a:xfrm>
            <a:custGeom>
              <a:avLst/>
              <a:gdLst>
                <a:gd name="T0" fmla="*/ 58 w 117"/>
                <a:gd name="T1" fmla="*/ 0 h 236"/>
                <a:gd name="T2" fmla="*/ 78 w 117"/>
                <a:gd name="T3" fmla="*/ 3 h 236"/>
                <a:gd name="T4" fmla="*/ 94 w 117"/>
                <a:gd name="T5" fmla="*/ 12 h 236"/>
                <a:gd name="T6" fmla="*/ 107 w 117"/>
                <a:gd name="T7" fmla="*/ 25 h 236"/>
                <a:gd name="T8" fmla="*/ 114 w 117"/>
                <a:gd name="T9" fmla="*/ 41 h 236"/>
                <a:gd name="T10" fmla="*/ 117 w 117"/>
                <a:gd name="T11" fmla="*/ 59 h 236"/>
                <a:gd name="T12" fmla="*/ 117 w 117"/>
                <a:gd name="T13" fmla="*/ 177 h 236"/>
                <a:gd name="T14" fmla="*/ 114 w 117"/>
                <a:gd name="T15" fmla="*/ 196 h 236"/>
                <a:gd name="T16" fmla="*/ 107 w 117"/>
                <a:gd name="T17" fmla="*/ 212 h 236"/>
                <a:gd name="T18" fmla="*/ 94 w 117"/>
                <a:gd name="T19" fmla="*/ 225 h 236"/>
                <a:gd name="T20" fmla="*/ 78 w 117"/>
                <a:gd name="T21" fmla="*/ 233 h 236"/>
                <a:gd name="T22" fmla="*/ 58 w 117"/>
                <a:gd name="T23" fmla="*/ 236 h 236"/>
                <a:gd name="T24" fmla="*/ 40 w 117"/>
                <a:gd name="T25" fmla="*/ 233 h 236"/>
                <a:gd name="T26" fmla="*/ 24 w 117"/>
                <a:gd name="T27" fmla="*/ 225 h 236"/>
                <a:gd name="T28" fmla="*/ 11 w 117"/>
                <a:gd name="T29" fmla="*/ 212 h 236"/>
                <a:gd name="T30" fmla="*/ 2 w 117"/>
                <a:gd name="T31" fmla="*/ 196 h 236"/>
                <a:gd name="T32" fmla="*/ 0 w 117"/>
                <a:gd name="T33" fmla="*/ 177 h 236"/>
                <a:gd name="T34" fmla="*/ 0 w 117"/>
                <a:gd name="T35" fmla="*/ 59 h 236"/>
                <a:gd name="T36" fmla="*/ 2 w 117"/>
                <a:gd name="T37" fmla="*/ 41 h 236"/>
                <a:gd name="T38" fmla="*/ 11 w 117"/>
                <a:gd name="T39" fmla="*/ 25 h 236"/>
                <a:gd name="T40" fmla="*/ 24 w 117"/>
                <a:gd name="T41" fmla="*/ 12 h 236"/>
                <a:gd name="T42" fmla="*/ 40 w 117"/>
                <a:gd name="T43" fmla="*/ 3 h 236"/>
                <a:gd name="T44" fmla="*/ 58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8" y="0"/>
                  </a:moveTo>
                  <a:lnTo>
                    <a:pt x="78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4" y="41"/>
                  </a:lnTo>
                  <a:lnTo>
                    <a:pt x="117" y="59"/>
                  </a:lnTo>
                  <a:lnTo>
                    <a:pt x="117" y="177"/>
                  </a:lnTo>
                  <a:lnTo>
                    <a:pt x="114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8" y="233"/>
                  </a:lnTo>
                  <a:lnTo>
                    <a:pt x="58" y="236"/>
                  </a:lnTo>
                  <a:lnTo>
                    <a:pt x="40" y="233"/>
                  </a:lnTo>
                  <a:lnTo>
                    <a:pt x="24" y="225"/>
                  </a:lnTo>
                  <a:lnTo>
                    <a:pt x="11" y="212"/>
                  </a:lnTo>
                  <a:lnTo>
                    <a:pt x="2" y="196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167"/>
            <p:cNvSpPr>
              <a:spLocks/>
            </p:cNvSpPr>
            <p:nvPr/>
          </p:nvSpPr>
          <p:spPr bwMode="auto">
            <a:xfrm>
              <a:off x="7689850" y="-2665413"/>
              <a:ext cx="20638" cy="41275"/>
            </a:xfrm>
            <a:custGeom>
              <a:avLst/>
              <a:gdLst>
                <a:gd name="T0" fmla="*/ 58 w 117"/>
                <a:gd name="T1" fmla="*/ 0 h 236"/>
                <a:gd name="T2" fmla="*/ 78 w 117"/>
                <a:gd name="T3" fmla="*/ 3 h 236"/>
                <a:gd name="T4" fmla="*/ 94 w 117"/>
                <a:gd name="T5" fmla="*/ 12 h 236"/>
                <a:gd name="T6" fmla="*/ 107 w 117"/>
                <a:gd name="T7" fmla="*/ 25 h 236"/>
                <a:gd name="T8" fmla="*/ 114 w 117"/>
                <a:gd name="T9" fmla="*/ 41 h 236"/>
                <a:gd name="T10" fmla="*/ 117 w 117"/>
                <a:gd name="T11" fmla="*/ 59 h 236"/>
                <a:gd name="T12" fmla="*/ 117 w 117"/>
                <a:gd name="T13" fmla="*/ 178 h 236"/>
                <a:gd name="T14" fmla="*/ 114 w 117"/>
                <a:gd name="T15" fmla="*/ 196 h 236"/>
                <a:gd name="T16" fmla="*/ 107 w 117"/>
                <a:gd name="T17" fmla="*/ 212 h 236"/>
                <a:gd name="T18" fmla="*/ 94 w 117"/>
                <a:gd name="T19" fmla="*/ 225 h 236"/>
                <a:gd name="T20" fmla="*/ 78 w 117"/>
                <a:gd name="T21" fmla="*/ 233 h 236"/>
                <a:gd name="T22" fmla="*/ 58 w 117"/>
                <a:gd name="T23" fmla="*/ 236 h 236"/>
                <a:gd name="T24" fmla="*/ 40 w 117"/>
                <a:gd name="T25" fmla="*/ 233 h 236"/>
                <a:gd name="T26" fmla="*/ 24 w 117"/>
                <a:gd name="T27" fmla="*/ 225 h 236"/>
                <a:gd name="T28" fmla="*/ 11 w 117"/>
                <a:gd name="T29" fmla="*/ 212 h 236"/>
                <a:gd name="T30" fmla="*/ 2 w 117"/>
                <a:gd name="T31" fmla="*/ 196 h 236"/>
                <a:gd name="T32" fmla="*/ 0 w 117"/>
                <a:gd name="T33" fmla="*/ 178 h 236"/>
                <a:gd name="T34" fmla="*/ 0 w 117"/>
                <a:gd name="T35" fmla="*/ 59 h 236"/>
                <a:gd name="T36" fmla="*/ 2 w 117"/>
                <a:gd name="T37" fmla="*/ 41 h 236"/>
                <a:gd name="T38" fmla="*/ 11 w 117"/>
                <a:gd name="T39" fmla="*/ 25 h 236"/>
                <a:gd name="T40" fmla="*/ 24 w 117"/>
                <a:gd name="T41" fmla="*/ 12 h 236"/>
                <a:gd name="T42" fmla="*/ 40 w 117"/>
                <a:gd name="T43" fmla="*/ 3 h 236"/>
                <a:gd name="T44" fmla="*/ 58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8" y="0"/>
                  </a:moveTo>
                  <a:lnTo>
                    <a:pt x="78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4" y="41"/>
                  </a:lnTo>
                  <a:lnTo>
                    <a:pt x="117" y="59"/>
                  </a:lnTo>
                  <a:lnTo>
                    <a:pt x="117" y="178"/>
                  </a:lnTo>
                  <a:lnTo>
                    <a:pt x="114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8" y="233"/>
                  </a:lnTo>
                  <a:lnTo>
                    <a:pt x="58" y="236"/>
                  </a:lnTo>
                  <a:lnTo>
                    <a:pt x="40" y="233"/>
                  </a:lnTo>
                  <a:lnTo>
                    <a:pt x="24" y="225"/>
                  </a:lnTo>
                  <a:lnTo>
                    <a:pt x="11" y="212"/>
                  </a:lnTo>
                  <a:lnTo>
                    <a:pt x="2" y="196"/>
                  </a:lnTo>
                  <a:lnTo>
                    <a:pt x="0" y="178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1" name="Freeform 168"/>
            <p:cNvSpPr>
              <a:spLocks/>
            </p:cNvSpPr>
            <p:nvPr/>
          </p:nvSpPr>
          <p:spPr bwMode="auto">
            <a:xfrm>
              <a:off x="7689850" y="-2728913"/>
              <a:ext cx="20638" cy="42863"/>
            </a:xfrm>
            <a:custGeom>
              <a:avLst/>
              <a:gdLst>
                <a:gd name="T0" fmla="*/ 58 w 117"/>
                <a:gd name="T1" fmla="*/ 0 h 236"/>
                <a:gd name="T2" fmla="*/ 78 w 117"/>
                <a:gd name="T3" fmla="*/ 3 h 236"/>
                <a:gd name="T4" fmla="*/ 94 w 117"/>
                <a:gd name="T5" fmla="*/ 11 h 236"/>
                <a:gd name="T6" fmla="*/ 107 w 117"/>
                <a:gd name="T7" fmla="*/ 24 h 236"/>
                <a:gd name="T8" fmla="*/ 114 w 117"/>
                <a:gd name="T9" fmla="*/ 40 h 236"/>
                <a:gd name="T10" fmla="*/ 117 w 117"/>
                <a:gd name="T11" fmla="*/ 59 h 236"/>
                <a:gd name="T12" fmla="*/ 117 w 117"/>
                <a:gd name="T13" fmla="*/ 177 h 236"/>
                <a:gd name="T14" fmla="*/ 114 w 117"/>
                <a:gd name="T15" fmla="*/ 195 h 236"/>
                <a:gd name="T16" fmla="*/ 107 w 117"/>
                <a:gd name="T17" fmla="*/ 211 h 236"/>
                <a:gd name="T18" fmla="*/ 94 w 117"/>
                <a:gd name="T19" fmla="*/ 224 h 236"/>
                <a:gd name="T20" fmla="*/ 78 w 117"/>
                <a:gd name="T21" fmla="*/ 233 h 236"/>
                <a:gd name="T22" fmla="*/ 58 w 117"/>
                <a:gd name="T23" fmla="*/ 236 h 236"/>
                <a:gd name="T24" fmla="*/ 40 w 117"/>
                <a:gd name="T25" fmla="*/ 233 h 236"/>
                <a:gd name="T26" fmla="*/ 24 w 117"/>
                <a:gd name="T27" fmla="*/ 224 h 236"/>
                <a:gd name="T28" fmla="*/ 11 w 117"/>
                <a:gd name="T29" fmla="*/ 211 h 236"/>
                <a:gd name="T30" fmla="*/ 2 w 117"/>
                <a:gd name="T31" fmla="*/ 195 h 236"/>
                <a:gd name="T32" fmla="*/ 0 w 117"/>
                <a:gd name="T33" fmla="*/ 177 h 236"/>
                <a:gd name="T34" fmla="*/ 0 w 117"/>
                <a:gd name="T35" fmla="*/ 59 h 236"/>
                <a:gd name="T36" fmla="*/ 2 w 117"/>
                <a:gd name="T37" fmla="*/ 40 h 236"/>
                <a:gd name="T38" fmla="*/ 11 w 117"/>
                <a:gd name="T39" fmla="*/ 24 h 236"/>
                <a:gd name="T40" fmla="*/ 24 w 117"/>
                <a:gd name="T41" fmla="*/ 11 h 236"/>
                <a:gd name="T42" fmla="*/ 40 w 117"/>
                <a:gd name="T43" fmla="*/ 3 h 236"/>
                <a:gd name="T44" fmla="*/ 58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8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4" y="40"/>
                  </a:lnTo>
                  <a:lnTo>
                    <a:pt x="117" y="59"/>
                  </a:lnTo>
                  <a:lnTo>
                    <a:pt x="117" y="177"/>
                  </a:lnTo>
                  <a:lnTo>
                    <a:pt x="114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8" y="233"/>
                  </a:lnTo>
                  <a:lnTo>
                    <a:pt x="58" y="236"/>
                  </a:lnTo>
                  <a:lnTo>
                    <a:pt x="40" y="233"/>
                  </a:lnTo>
                  <a:lnTo>
                    <a:pt x="24" y="224"/>
                  </a:lnTo>
                  <a:lnTo>
                    <a:pt x="11" y="211"/>
                  </a:lnTo>
                  <a:lnTo>
                    <a:pt x="2" y="195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2" name="Freeform 169"/>
            <p:cNvSpPr>
              <a:spLocks/>
            </p:cNvSpPr>
            <p:nvPr/>
          </p:nvSpPr>
          <p:spPr bwMode="auto">
            <a:xfrm>
              <a:off x="7732713" y="-2914650"/>
              <a:ext cx="20638" cy="41275"/>
            </a:xfrm>
            <a:custGeom>
              <a:avLst/>
              <a:gdLst>
                <a:gd name="T0" fmla="*/ 59 w 117"/>
                <a:gd name="T1" fmla="*/ 0 h 235"/>
                <a:gd name="T2" fmla="*/ 77 w 117"/>
                <a:gd name="T3" fmla="*/ 3 h 235"/>
                <a:gd name="T4" fmla="*/ 94 w 117"/>
                <a:gd name="T5" fmla="*/ 11 h 235"/>
                <a:gd name="T6" fmla="*/ 107 w 117"/>
                <a:gd name="T7" fmla="*/ 23 h 235"/>
                <a:gd name="T8" fmla="*/ 115 w 117"/>
                <a:gd name="T9" fmla="*/ 40 h 235"/>
                <a:gd name="T10" fmla="*/ 117 w 117"/>
                <a:gd name="T11" fmla="*/ 59 h 235"/>
                <a:gd name="T12" fmla="*/ 117 w 117"/>
                <a:gd name="T13" fmla="*/ 176 h 235"/>
                <a:gd name="T14" fmla="*/ 115 w 117"/>
                <a:gd name="T15" fmla="*/ 194 h 235"/>
                <a:gd name="T16" fmla="*/ 107 w 117"/>
                <a:gd name="T17" fmla="*/ 212 h 235"/>
                <a:gd name="T18" fmla="*/ 94 w 117"/>
                <a:gd name="T19" fmla="*/ 223 h 235"/>
                <a:gd name="T20" fmla="*/ 77 w 117"/>
                <a:gd name="T21" fmla="*/ 232 h 235"/>
                <a:gd name="T22" fmla="*/ 59 w 117"/>
                <a:gd name="T23" fmla="*/ 235 h 235"/>
                <a:gd name="T24" fmla="*/ 40 w 117"/>
                <a:gd name="T25" fmla="*/ 232 h 235"/>
                <a:gd name="T26" fmla="*/ 24 w 117"/>
                <a:gd name="T27" fmla="*/ 223 h 235"/>
                <a:gd name="T28" fmla="*/ 11 w 117"/>
                <a:gd name="T29" fmla="*/ 212 h 235"/>
                <a:gd name="T30" fmla="*/ 3 w 117"/>
                <a:gd name="T31" fmla="*/ 194 h 235"/>
                <a:gd name="T32" fmla="*/ 0 w 117"/>
                <a:gd name="T33" fmla="*/ 176 h 235"/>
                <a:gd name="T34" fmla="*/ 0 w 117"/>
                <a:gd name="T35" fmla="*/ 59 h 235"/>
                <a:gd name="T36" fmla="*/ 3 w 117"/>
                <a:gd name="T37" fmla="*/ 40 h 235"/>
                <a:gd name="T38" fmla="*/ 11 w 117"/>
                <a:gd name="T39" fmla="*/ 23 h 235"/>
                <a:gd name="T40" fmla="*/ 24 w 117"/>
                <a:gd name="T41" fmla="*/ 11 h 235"/>
                <a:gd name="T42" fmla="*/ 40 w 117"/>
                <a:gd name="T43" fmla="*/ 3 h 235"/>
                <a:gd name="T44" fmla="*/ 59 w 117"/>
                <a:gd name="T4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5">
                  <a:moveTo>
                    <a:pt x="59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3"/>
                  </a:lnTo>
                  <a:lnTo>
                    <a:pt x="115" y="40"/>
                  </a:lnTo>
                  <a:lnTo>
                    <a:pt x="117" y="59"/>
                  </a:lnTo>
                  <a:lnTo>
                    <a:pt x="117" y="176"/>
                  </a:lnTo>
                  <a:lnTo>
                    <a:pt x="115" y="194"/>
                  </a:lnTo>
                  <a:lnTo>
                    <a:pt x="107" y="212"/>
                  </a:lnTo>
                  <a:lnTo>
                    <a:pt x="94" y="223"/>
                  </a:lnTo>
                  <a:lnTo>
                    <a:pt x="77" y="232"/>
                  </a:lnTo>
                  <a:lnTo>
                    <a:pt x="59" y="235"/>
                  </a:lnTo>
                  <a:lnTo>
                    <a:pt x="40" y="232"/>
                  </a:lnTo>
                  <a:lnTo>
                    <a:pt x="24" y="223"/>
                  </a:lnTo>
                  <a:lnTo>
                    <a:pt x="11" y="212"/>
                  </a:lnTo>
                  <a:lnTo>
                    <a:pt x="3" y="194"/>
                  </a:lnTo>
                  <a:lnTo>
                    <a:pt x="0" y="176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1" y="23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3" name="Freeform 170"/>
            <p:cNvSpPr>
              <a:spLocks/>
            </p:cNvSpPr>
            <p:nvPr/>
          </p:nvSpPr>
          <p:spPr bwMode="auto">
            <a:xfrm>
              <a:off x="7899400" y="-2978150"/>
              <a:ext cx="280988" cy="395288"/>
            </a:xfrm>
            <a:custGeom>
              <a:avLst/>
              <a:gdLst>
                <a:gd name="T0" fmla="*/ 1357 w 1595"/>
                <a:gd name="T1" fmla="*/ 0 h 2239"/>
                <a:gd name="T2" fmla="*/ 1393 w 1595"/>
                <a:gd name="T3" fmla="*/ 11 h 2239"/>
                <a:gd name="T4" fmla="*/ 1414 w 1595"/>
                <a:gd name="T5" fmla="*/ 40 h 2239"/>
                <a:gd name="T6" fmla="*/ 1417 w 1595"/>
                <a:gd name="T7" fmla="*/ 648 h 2239"/>
                <a:gd name="T8" fmla="*/ 1421 w 1595"/>
                <a:gd name="T9" fmla="*/ 880 h 2239"/>
                <a:gd name="T10" fmla="*/ 1431 w 1595"/>
                <a:gd name="T11" fmla="*/ 1098 h 2239"/>
                <a:gd name="T12" fmla="*/ 1446 w 1595"/>
                <a:gd name="T13" fmla="*/ 1296 h 2239"/>
                <a:gd name="T14" fmla="*/ 1465 w 1595"/>
                <a:gd name="T15" fmla="*/ 1478 h 2239"/>
                <a:gd name="T16" fmla="*/ 1487 w 1595"/>
                <a:gd name="T17" fmla="*/ 1640 h 2239"/>
                <a:gd name="T18" fmla="*/ 1509 w 1595"/>
                <a:gd name="T19" fmla="*/ 1782 h 2239"/>
                <a:gd name="T20" fmla="*/ 1532 w 1595"/>
                <a:gd name="T21" fmla="*/ 1904 h 2239"/>
                <a:gd name="T22" fmla="*/ 1553 w 1595"/>
                <a:gd name="T23" fmla="*/ 2003 h 2239"/>
                <a:gd name="T24" fmla="*/ 1570 w 1595"/>
                <a:gd name="T25" fmla="*/ 2079 h 2239"/>
                <a:gd name="T26" fmla="*/ 1583 w 1595"/>
                <a:gd name="T27" fmla="*/ 2132 h 2239"/>
                <a:gd name="T28" fmla="*/ 1590 w 1595"/>
                <a:gd name="T29" fmla="*/ 2158 h 2239"/>
                <a:gd name="T30" fmla="*/ 1595 w 1595"/>
                <a:gd name="T31" fmla="*/ 2179 h 2239"/>
                <a:gd name="T32" fmla="*/ 1587 w 1595"/>
                <a:gd name="T33" fmla="*/ 2208 h 2239"/>
                <a:gd name="T34" fmla="*/ 1567 w 1595"/>
                <a:gd name="T35" fmla="*/ 2229 h 2239"/>
                <a:gd name="T36" fmla="*/ 1544 w 1595"/>
                <a:gd name="T37" fmla="*/ 2238 h 2239"/>
                <a:gd name="T38" fmla="*/ 1520 w 1595"/>
                <a:gd name="T39" fmla="*/ 2237 h 2239"/>
                <a:gd name="T40" fmla="*/ 1494 w 1595"/>
                <a:gd name="T41" fmla="*/ 2223 h 2239"/>
                <a:gd name="T42" fmla="*/ 1478 w 1595"/>
                <a:gd name="T43" fmla="*/ 2197 h 2239"/>
                <a:gd name="T44" fmla="*/ 1473 w 1595"/>
                <a:gd name="T45" fmla="*/ 2178 h 2239"/>
                <a:gd name="T46" fmla="*/ 1462 w 1595"/>
                <a:gd name="T47" fmla="*/ 2135 h 2239"/>
                <a:gd name="T48" fmla="*/ 1445 w 1595"/>
                <a:gd name="T49" fmla="*/ 2067 h 2239"/>
                <a:gd name="T50" fmla="*/ 1425 w 1595"/>
                <a:gd name="T51" fmla="*/ 1977 h 2239"/>
                <a:gd name="T52" fmla="*/ 1403 w 1595"/>
                <a:gd name="T53" fmla="*/ 1864 h 2239"/>
                <a:gd name="T54" fmla="*/ 1380 w 1595"/>
                <a:gd name="T55" fmla="*/ 1731 h 2239"/>
                <a:gd name="T56" fmla="*/ 1357 w 1595"/>
                <a:gd name="T57" fmla="*/ 1576 h 2239"/>
                <a:gd name="T58" fmla="*/ 1337 w 1595"/>
                <a:gd name="T59" fmla="*/ 1402 h 2239"/>
                <a:gd name="T60" fmla="*/ 1320 w 1595"/>
                <a:gd name="T61" fmla="*/ 1208 h 2239"/>
                <a:gd name="T62" fmla="*/ 1307 w 1595"/>
                <a:gd name="T63" fmla="*/ 998 h 2239"/>
                <a:gd name="T64" fmla="*/ 1300 w 1595"/>
                <a:gd name="T65" fmla="*/ 769 h 2239"/>
                <a:gd name="T66" fmla="*/ 1299 w 1595"/>
                <a:gd name="T67" fmla="*/ 117 h 2239"/>
                <a:gd name="T68" fmla="*/ 117 w 1595"/>
                <a:gd name="T69" fmla="*/ 354 h 2239"/>
                <a:gd name="T70" fmla="*/ 1141 w 1595"/>
                <a:gd name="T71" fmla="*/ 357 h 2239"/>
                <a:gd name="T72" fmla="*/ 1169 w 1595"/>
                <a:gd name="T73" fmla="*/ 377 h 2239"/>
                <a:gd name="T74" fmla="*/ 1181 w 1595"/>
                <a:gd name="T75" fmla="*/ 413 h 2239"/>
                <a:gd name="T76" fmla="*/ 1169 w 1595"/>
                <a:gd name="T77" fmla="*/ 447 h 2239"/>
                <a:gd name="T78" fmla="*/ 1141 w 1595"/>
                <a:gd name="T79" fmla="*/ 469 h 2239"/>
                <a:gd name="T80" fmla="*/ 59 w 1595"/>
                <a:gd name="T81" fmla="*/ 471 h 2239"/>
                <a:gd name="T82" fmla="*/ 24 w 1595"/>
                <a:gd name="T83" fmla="*/ 460 h 2239"/>
                <a:gd name="T84" fmla="*/ 3 w 1595"/>
                <a:gd name="T85" fmla="*/ 431 h 2239"/>
                <a:gd name="T86" fmla="*/ 0 w 1595"/>
                <a:gd name="T87" fmla="*/ 59 h 2239"/>
                <a:gd name="T88" fmla="*/ 11 w 1595"/>
                <a:gd name="T89" fmla="*/ 24 h 2239"/>
                <a:gd name="T90" fmla="*/ 40 w 1595"/>
                <a:gd name="T91" fmla="*/ 3 h 2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95" h="2239">
                  <a:moveTo>
                    <a:pt x="59" y="0"/>
                  </a:moveTo>
                  <a:lnTo>
                    <a:pt x="1357" y="0"/>
                  </a:lnTo>
                  <a:lnTo>
                    <a:pt x="1377" y="3"/>
                  </a:lnTo>
                  <a:lnTo>
                    <a:pt x="1393" y="11"/>
                  </a:lnTo>
                  <a:lnTo>
                    <a:pt x="1406" y="24"/>
                  </a:lnTo>
                  <a:lnTo>
                    <a:pt x="1414" y="40"/>
                  </a:lnTo>
                  <a:lnTo>
                    <a:pt x="1417" y="59"/>
                  </a:lnTo>
                  <a:lnTo>
                    <a:pt x="1417" y="648"/>
                  </a:lnTo>
                  <a:lnTo>
                    <a:pt x="1418" y="767"/>
                  </a:lnTo>
                  <a:lnTo>
                    <a:pt x="1421" y="880"/>
                  </a:lnTo>
                  <a:lnTo>
                    <a:pt x="1425" y="991"/>
                  </a:lnTo>
                  <a:lnTo>
                    <a:pt x="1431" y="1098"/>
                  </a:lnTo>
                  <a:lnTo>
                    <a:pt x="1438" y="1200"/>
                  </a:lnTo>
                  <a:lnTo>
                    <a:pt x="1446" y="1296"/>
                  </a:lnTo>
                  <a:lnTo>
                    <a:pt x="1456" y="1390"/>
                  </a:lnTo>
                  <a:lnTo>
                    <a:pt x="1465" y="1478"/>
                  </a:lnTo>
                  <a:lnTo>
                    <a:pt x="1476" y="1562"/>
                  </a:lnTo>
                  <a:lnTo>
                    <a:pt x="1487" y="1640"/>
                  </a:lnTo>
                  <a:lnTo>
                    <a:pt x="1498" y="1715"/>
                  </a:lnTo>
                  <a:lnTo>
                    <a:pt x="1509" y="1782"/>
                  </a:lnTo>
                  <a:lnTo>
                    <a:pt x="1520" y="1846"/>
                  </a:lnTo>
                  <a:lnTo>
                    <a:pt x="1532" y="1904"/>
                  </a:lnTo>
                  <a:lnTo>
                    <a:pt x="1542" y="1956"/>
                  </a:lnTo>
                  <a:lnTo>
                    <a:pt x="1553" y="2003"/>
                  </a:lnTo>
                  <a:lnTo>
                    <a:pt x="1561" y="2045"/>
                  </a:lnTo>
                  <a:lnTo>
                    <a:pt x="1570" y="2079"/>
                  </a:lnTo>
                  <a:lnTo>
                    <a:pt x="1577" y="2108"/>
                  </a:lnTo>
                  <a:lnTo>
                    <a:pt x="1583" y="2132"/>
                  </a:lnTo>
                  <a:lnTo>
                    <a:pt x="1588" y="2149"/>
                  </a:lnTo>
                  <a:lnTo>
                    <a:pt x="1590" y="2158"/>
                  </a:lnTo>
                  <a:lnTo>
                    <a:pt x="1591" y="2163"/>
                  </a:lnTo>
                  <a:lnTo>
                    <a:pt x="1595" y="2179"/>
                  </a:lnTo>
                  <a:lnTo>
                    <a:pt x="1592" y="2194"/>
                  </a:lnTo>
                  <a:lnTo>
                    <a:pt x="1587" y="2208"/>
                  </a:lnTo>
                  <a:lnTo>
                    <a:pt x="1578" y="2220"/>
                  </a:lnTo>
                  <a:lnTo>
                    <a:pt x="1567" y="2229"/>
                  </a:lnTo>
                  <a:lnTo>
                    <a:pt x="1553" y="2236"/>
                  </a:lnTo>
                  <a:lnTo>
                    <a:pt x="1544" y="2238"/>
                  </a:lnTo>
                  <a:lnTo>
                    <a:pt x="1535" y="2239"/>
                  </a:lnTo>
                  <a:lnTo>
                    <a:pt x="1520" y="2237"/>
                  </a:lnTo>
                  <a:lnTo>
                    <a:pt x="1506" y="2232"/>
                  </a:lnTo>
                  <a:lnTo>
                    <a:pt x="1494" y="2223"/>
                  </a:lnTo>
                  <a:lnTo>
                    <a:pt x="1485" y="2211"/>
                  </a:lnTo>
                  <a:lnTo>
                    <a:pt x="1478" y="2197"/>
                  </a:lnTo>
                  <a:lnTo>
                    <a:pt x="1477" y="2191"/>
                  </a:lnTo>
                  <a:lnTo>
                    <a:pt x="1473" y="2178"/>
                  </a:lnTo>
                  <a:lnTo>
                    <a:pt x="1468" y="2160"/>
                  </a:lnTo>
                  <a:lnTo>
                    <a:pt x="1462" y="2135"/>
                  </a:lnTo>
                  <a:lnTo>
                    <a:pt x="1453" y="2104"/>
                  </a:lnTo>
                  <a:lnTo>
                    <a:pt x="1445" y="2067"/>
                  </a:lnTo>
                  <a:lnTo>
                    <a:pt x="1435" y="2025"/>
                  </a:lnTo>
                  <a:lnTo>
                    <a:pt x="1425" y="1977"/>
                  </a:lnTo>
                  <a:lnTo>
                    <a:pt x="1415" y="1923"/>
                  </a:lnTo>
                  <a:lnTo>
                    <a:pt x="1403" y="1864"/>
                  </a:lnTo>
                  <a:lnTo>
                    <a:pt x="1392" y="1801"/>
                  </a:lnTo>
                  <a:lnTo>
                    <a:pt x="1380" y="1731"/>
                  </a:lnTo>
                  <a:lnTo>
                    <a:pt x="1369" y="1655"/>
                  </a:lnTo>
                  <a:lnTo>
                    <a:pt x="1357" y="1576"/>
                  </a:lnTo>
                  <a:lnTo>
                    <a:pt x="1348" y="1491"/>
                  </a:lnTo>
                  <a:lnTo>
                    <a:pt x="1337" y="1402"/>
                  </a:lnTo>
                  <a:lnTo>
                    <a:pt x="1328" y="1307"/>
                  </a:lnTo>
                  <a:lnTo>
                    <a:pt x="1320" y="1208"/>
                  </a:lnTo>
                  <a:lnTo>
                    <a:pt x="1313" y="1105"/>
                  </a:lnTo>
                  <a:lnTo>
                    <a:pt x="1307" y="998"/>
                  </a:lnTo>
                  <a:lnTo>
                    <a:pt x="1303" y="885"/>
                  </a:lnTo>
                  <a:lnTo>
                    <a:pt x="1300" y="769"/>
                  </a:lnTo>
                  <a:lnTo>
                    <a:pt x="1299" y="648"/>
                  </a:lnTo>
                  <a:lnTo>
                    <a:pt x="1299" y="117"/>
                  </a:lnTo>
                  <a:lnTo>
                    <a:pt x="117" y="117"/>
                  </a:lnTo>
                  <a:lnTo>
                    <a:pt x="117" y="354"/>
                  </a:lnTo>
                  <a:lnTo>
                    <a:pt x="1122" y="354"/>
                  </a:lnTo>
                  <a:lnTo>
                    <a:pt x="1141" y="357"/>
                  </a:lnTo>
                  <a:lnTo>
                    <a:pt x="1157" y="365"/>
                  </a:lnTo>
                  <a:lnTo>
                    <a:pt x="1169" y="377"/>
                  </a:lnTo>
                  <a:lnTo>
                    <a:pt x="1178" y="394"/>
                  </a:lnTo>
                  <a:lnTo>
                    <a:pt x="1181" y="413"/>
                  </a:lnTo>
                  <a:lnTo>
                    <a:pt x="1178" y="431"/>
                  </a:lnTo>
                  <a:lnTo>
                    <a:pt x="1169" y="447"/>
                  </a:lnTo>
                  <a:lnTo>
                    <a:pt x="1157" y="460"/>
                  </a:lnTo>
                  <a:lnTo>
                    <a:pt x="1141" y="469"/>
                  </a:lnTo>
                  <a:lnTo>
                    <a:pt x="1122" y="471"/>
                  </a:lnTo>
                  <a:lnTo>
                    <a:pt x="59" y="471"/>
                  </a:lnTo>
                  <a:lnTo>
                    <a:pt x="40" y="469"/>
                  </a:lnTo>
                  <a:lnTo>
                    <a:pt x="24" y="460"/>
                  </a:lnTo>
                  <a:lnTo>
                    <a:pt x="11" y="447"/>
                  </a:lnTo>
                  <a:lnTo>
                    <a:pt x="3" y="431"/>
                  </a:lnTo>
                  <a:lnTo>
                    <a:pt x="0" y="413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4" name="Freeform 171"/>
            <p:cNvSpPr>
              <a:spLocks/>
            </p:cNvSpPr>
            <p:nvPr/>
          </p:nvSpPr>
          <p:spPr bwMode="auto">
            <a:xfrm>
              <a:off x="8043863" y="-3055938"/>
              <a:ext cx="63500" cy="36513"/>
            </a:xfrm>
            <a:custGeom>
              <a:avLst/>
              <a:gdLst>
                <a:gd name="T0" fmla="*/ 302 w 358"/>
                <a:gd name="T1" fmla="*/ 0 h 211"/>
                <a:gd name="T2" fmla="*/ 316 w 358"/>
                <a:gd name="T3" fmla="*/ 2 h 211"/>
                <a:gd name="T4" fmla="*/ 330 w 358"/>
                <a:gd name="T5" fmla="*/ 9 h 211"/>
                <a:gd name="T6" fmla="*/ 343 w 358"/>
                <a:gd name="T7" fmla="*/ 18 h 211"/>
                <a:gd name="T8" fmla="*/ 352 w 358"/>
                <a:gd name="T9" fmla="*/ 32 h 211"/>
                <a:gd name="T10" fmla="*/ 357 w 358"/>
                <a:gd name="T11" fmla="*/ 46 h 211"/>
                <a:gd name="T12" fmla="*/ 358 w 358"/>
                <a:gd name="T13" fmla="*/ 61 h 211"/>
                <a:gd name="T14" fmla="*/ 355 w 358"/>
                <a:gd name="T15" fmla="*/ 76 h 211"/>
                <a:gd name="T16" fmla="*/ 349 w 358"/>
                <a:gd name="T17" fmla="*/ 90 h 211"/>
                <a:gd name="T18" fmla="*/ 339 w 358"/>
                <a:gd name="T19" fmla="*/ 102 h 211"/>
                <a:gd name="T20" fmla="*/ 304 w 358"/>
                <a:gd name="T21" fmla="*/ 130 h 211"/>
                <a:gd name="T22" fmla="*/ 269 w 358"/>
                <a:gd name="T23" fmla="*/ 154 h 211"/>
                <a:gd name="T24" fmla="*/ 230 w 358"/>
                <a:gd name="T25" fmla="*/ 174 h 211"/>
                <a:gd name="T26" fmla="*/ 189 w 358"/>
                <a:gd name="T27" fmla="*/ 189 h 211"/>
                <a:gd name="T28" fmla="*/ 147 w 358"/>
                <a:gd name="T29" fmla="*/ 201 h 211"/>
                <a:gd name="T30" fmla="*/ 104 w 358"/>
                <a:gd name="T31" fmla="*/ 208 h 211"/>
                <a:gd name="T32" fmla="*/ 60 w 358"/>
                <a:gd name="T33" fmla="*/ 211 h 211"/>
                <a:gd name="T34" fmla="*/ 41 w 358"/>
                <a:gd name="T35" fmla="*/ 208 h 211"/>
                <a:gd name="T36" fmla="*/ 25 w 358"/>
                <a:gd name="T37" fmla="*/ 199 h 211"/>
                <a:gd name="T38" fmla="*/ 12 w 358"/>
                <a:gd name="T39" fmla="*/ 186 h 211"/>
                <a:gd name="T40" fmla="*/ 4 w 358"/>
                <a:gd name="T41" fmla="*/ 170 h 211"/>
                <a:gd name="T42" fmla="*/ 0 w 358"/>
                <a:gd name="T43" fmla="*/ 152 h 211"/>
                <a:gd name="T44" fmla="*/ 4 w 358"/>
                <a:gd name="T45" fmla="*/ 132 h 211"/>
                <a:gd name="T46" fmla="*/ 12 w 358"/>
                <a:gd name="T47" fmla="*/ 116 h 211"/>
                <a:gd name="T48" fmla="*/ 25 w 358"/>
                <a:gd name="T49" fmla="*/ 104 h 211"/>
                <a:gd name="T50" fmla="*/ 41 w 358"/>
                <a:gd name="T51" fmla="*/ 96 h 211"/>
                <a:gd name="T52" fmla="*/ 60 w 358"/>
                <a:gd name="T53" fmla="*/ 92 h 211"/>
                <a:gd name="T54" fmla="*/ 96 w 358"/>
                <a:gd name="T55" fmla="*/ 90 h 211"/>
                <a:gd name="T56" fmla="*/ 132 w 358"/>
                <a:gd name="T57" fmla="*/ 84 h 211"/>
                <a:gd name="T58" fmla="*/ 166 w 358"/>
                <a:gd name="T59" fmla="*/ 72 h 211"/>
                <a:gd name="T60" fmla="*/ 200 w 358"/>
                <a:gd name="T61" fmla="*/ 57 h 211"/>
                <a:gd name="T62" fmla="*/ 231 w 358"/>
                <a:gd name="T63" fmla="*/ 38 h 211"/>
                <a:gd name="T64" fmla="*/ 259 w 358"/>
                <a:gd name="T65" fmla="*/ 15 h 211"/>
                <a:gd name="T66" fmla="*/ 272 w 358"/>
                <a:gd name="T67" fmla="*/ 7 h 211"/>
                <a:gd name="T68" fmla="*/ 287 w 358"/>
                <a:gd name="T69" fmla="*/ 1 h 211"/>
                <a:gd name="T70" fmla="*/ 302 w 358"/>
                <a:gd name="T71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8" h="211">
                  <a:moveTo>
                    <a:pt x="302" y="0"/>
                  </a:moveTo>
                  <a:lnTo>
                    <a:pt x="316" y="2"/>
                  </a:lnTo>
                  <a:lnTo>
                    <a:pt x="330" y="9"/>
                  </a:lnTo>
                  <a:lnTo>
                    <a:pt x="343" y="18"/>
                  </a:lnTo>
                  <a:lnTo>
                    <a:pt x="352" y="32"/>
                  </a:lnTo>
                  <a:lnTo>
                    <a:pt x="357" y="46"/>
                  </a:lnTo>
                  <a:lnTo>
                    <a:pt x="358" y="61"/>
                  </a:lnTo>
                  <a:lnTo>
                    <a:pt x="355" y="76"/>
                  </a:lnTo>
                  <a:lnTo>
                    <a:pt x="349" y="90"/>
                  </a:lnTo>
                  <a:lnTo>
                    <a:pt x="339" y="102"/>
                  </a:lnTo>
                  <a:lnTo>
                    <a:pt x="304" y="130"/>
                  </a:lnTo>
                  <a:lnTo>
                    <a:pt x="269" y="154"/>
                  </a:lnTo>
                  <a:lnTo>
                    <a:pt x="230" y="174"/>
                  </a:lnTo>
                  <a:lnTo>
                    <a:pt x="189" y="189"/>
                  </a:lnTo>
                  <a:lnTo>
                    <a:pt x="147" y="201"/>
                  </a:lnTo>
                  <a:lnTo>
                    <a:pt x="104" y="208"/>
                  </a:lnTo>
                  <a:lnTo>
                    <a:pt x="60" y="211"/>
                  </a:lnTo>
                  <a:lnTo>
                    <a:pt x="41" y="208"/>
                  </a:lnTo>
                  <a:lnTo>
                    <a:pt x="25" y="199"/>
                  </a:lnTo>
                  <a:lnTo>
                    <a:pt x="12" y="186"/>
                  </a:lnTo>
                  <a:lnTo>
                    <a:pt x="4" y="170"/>
                  </a:lnTo>
                  <a:lnTo>
                    <a:pt x="0" y="152"/>
                  </a:lnTo>
                  <a:lnTo>
                    <a:pt x="4" y="132"/>
                  </a:lnTo>
                  <a:lnTo>
                    <a:pt x="12" y="116"/>
                  </a:lnTo>
                  <a:lnTo>
                    <a:pt x="25" y="104"/>
                  </a:lnTo>
                  <a:lnTo>
                    <a:pt x="41" y="96"/>
                  </a:lnTo>
                  <a:lnTo>
                    <a:pt x="60" y="92"/>
                  </a:lnTo>
                  <a:lnTo>
                    <a:pt x="96" y="90"/>
                  </a:lnTo>
                  <a:lnTo>
                    <a:pt x="132" y="84"/>
                  </a:lnTo>
                  <a:lnTo>
                    <a:pt x="166" y="72"/>
                  </a:lnTo>
                  <a:lnTo>
                    <a:pt x="200" y="57"/>
                  </a:lnTo>
                  <a:lnTo>
                    <a:pt x="231" y="38"/>
                  </a:lnTo>
                  <a:lnTo>
                    <a:pt x="259" y="15"/>
                  </a:lnTo>
                  <a:lnTo>
                    <a:pt x="272" y="7"/>
                  </a:lnTo>
                  <a:lnTo>
                    <a:pt x="287" y="1"/>
                  </a:lnTo>
                  <a:lnTo>
                    <a:pt x="3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5" name="Freeform 172"/>
            <p:cNvSpPr>
              <a:spLocks/>
            </p:cNvSpPr>
            <p:nvPr/>
          </p:nvSpPr>
          <p:spPr bwMode="auto">
            <a:xfrm>
              <a:off x="8148638" y="-3165475"/>
              <a:ext cx="20638" cy="20638"/>
            </a:xfrm>
            <a:custGeom>
              <a:avLst/>
              <a:gdLst>
                <a:gd name="T0" fmla="*/ 58 w 118"/>
                <a:gd name="T1" fmla="*/ 0 h 118"/>
                <a:gd name="T2" fmla="*/ 59 w 118"/>
                <a:gd name="T3" fmla="*/ 0 h 118"/>
                <a:gd name="T4" fmla="*/ 77 w 118"/>
                <a:gd name="T5" fmla="*/ 3 h 118"/>
                <a:gd name="T6" fmla="*/ 94 w 118"/>
                <a:gd name="T7" fmla="*/ 12 h 118"/>
                <a:gd name="T8" fmla="*/ 107 w 118"/>
                <a:gd name="T9" fmla="*/ 25 h 118"/>
                <a:gd name="T10" fmla="*/ 115 w 118"/>
                <a:gd name="T11" fmla="*/ 41 h 118"/>
                <a:gd name="T12" fmla="*/ 118 w 118"/>
                <a:gd name="T13" fmla="*/ 59 h 118"/>
                <a:gd name="T14" fmla="*/ 115 w 118"/>
                <a:gd name="T15" fmla="*/ 78 h 118"/>
                <a:gd name="T16" fmla="*/ 107 w 118"/>
                <a:gd name="T17" fmla="*/ 94 h 118"/>
                <a:gd name="T18" fmla="*/ 94 w 118"/>
                <a:gd name="T19" fmla="*/ 107 h 118"/>
                <a:gd name="T20" fmla="*/ 77 w 118"/>
                <a:gd name="T21" fmla="*/ 115 h 118"/>
                <a:gd name="T22" fmla="*/ 59 w 118"/>
                <a:gd name="T23" fmla="*/ 118 h 118"/>
                <a:gd name="T24" fmla="*/ 40 w 118"/>
                <a:gd name="T25" fmla="*/ 115 h 118"/>
                <a:gd name="T26" fmla="*/ 24 w 118"/>
                <a:gd name="T27" fmla="*/ 107 h 118"/>
                <a:gd name="T28" fmla="*/ 11 w 118"/>
                <a:gd name="T29" fmla="*/ 94 h 118"/>
                <a:gd name="T30" fmla="*/ 2 w 118"/>
                <a:gd name="T31" fmla="*/ 78 h 118"/>
                <a:gd name="T32" fmla="*/ 0 w 118"/>
                <a:gd name="T33" fmla="*/ 59 h 118"/>
                <a:gd name="T34" fmla="*/ 2 w 118"/>
                <a:gd name="T35" fmla="*/ 41 h 118"/>
                <a:gd name="T36" fmla="*/ 11 w 118"/>
                <a:gd name="T37" fmla="*/ 25 h 118"/>
                <a:gd name="T38" fmla="*/ 24 w 118"/>
                <a:gd name="T39" fmla="*/ 12 h 118"/>
                <a:gd name="T40" fmla="*/ 40 w 118"/>
                <a:gd name="T41" fmla="*/ 3 h 118"/>
                <a:gd name="T42" fmla="*/ 58 w 118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118">
                  <a:moveTo>
                    <a:pt x="58" y="0"/>
                  </a:moveTo>
                  <a:lnTo>
                    <a:pt x="59" y="0"/>
                  </a:lnTo>
                  <a:lnTo>
                    <a:pt x="77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5" y="41"/>
                  </a:lnTo>
                  <a:lnTo>
                    <a:pt x="118" y="59"/>
                  </a:lnTo>
                  <a:lnTo>
                    <a:pt x="115" y="78"/>
                  </a:lnTo>
                  <a:lnTo>
                    <a:pt x="107" y="94"/>
                  </a:lnTo>
                  <a:lnTo>
                    <a:pt x="94" y="107"/>
                  </a:lnTo>
                  <a:lnTo>
                    <a:pt x="77" y="115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7"/>
                  </a:lnTo>
                  <a:lnTo>
                    <a:pt x="11" y="94"/>
                  </a:lnTo>
                  <a:lnTo>
                    <a:pt x="2" y="78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6" name="Freeform 173"/>
            <p:cNvSpPr>
              <a:spLocks/>
            </p:cNvSpPr>
            <p:nvPr/>
          </p:nvSpPr>
          <p:spPr bwMode="auto">
            <a:xfrm>
              <a:off x="7878763" y="-3122613"/>
              <a:ext cx="20638" cy="20638"/>
            </a:xfrm>
            <a:custGeom>
              <a:avLst/>
              <a:gdLst>
                <a:gd name="T0" fmla="*/ 59 w 118"/>
                <a:gd name="T1" fmla="*/ 0 h 118"/>
                <a:gd name="T2" fmla="*/ 60 w 118"/>
                <a:gd name="T3" fmla="*/ 0 h 118"/>
                <a:gd name="T4" fmla="*/ 78 w 118"/>
                <a:gd name="T5" fmla="*/ 3 h 118"/>
                <a:gd name="T6" fmla="*/ 94 w 118"/>
                <a:gd name="T7" fmla="*/ 11 h 118"/>
                <a:gd name="T8" fmla="*/ 107 w 118"/>
                <a:gd name="T9" fmla="*/ 24 h 118"/>
                <a:gd name="T10" fmla="*/ 116 w 118"/>
                <a:gd name="T11" fmla="*/ 40 h 118"/>
                <a:gd name="T12" fmla="*/ 118 w 118"/>
                <a:gd name="T13" fmla="*/ 59 h 118"/>
                <a:gd name="T14" fmla="*/ 116 w 118"/>
                <a:gd name="T15" fmla="*/ 78 h 118"/>
                <a:gd name="T16" fmla="*/ 107 w 118"/>
                <a:gd name="T17" fmla="*/ 94 h 118"/>
                <a:gd name="T18" fmla="*/ 94 w 118"/>
                <a:gd name="T19" fmla="*/ 107 h 118"/>
                <a:gd name="T20" fmla="*/ 78 w 118"/>
                <a:gd name="T21" fmla="*/ 115 h 118"/>
                <a:gd name="T22" fmla="*/ 60 w 118"/>
                <a:gd name="T23" fmla="*/ 118 h 118"/>
                <a:gd name="T24" fmla="*/ 40 w 118"/>
                <a:gd name="T25" fmla="*/ 115 h 118"/>
                <a:gd name="T26" fmla="*/ 24 w 118"/>
                <a:gd name="T27" fmla="*/ 107 h 118"/>
                <a:gd name="T28" fmla="*/ 11 w 118"/>
                <a:gd name="T29" fmla="*/ 94 h 118"/>
                <a:gd name="T30" fmla="*/ 3 w 118"/>
                <a:gd name="T31" fmla="*/ 78 h 118"/>
                <a:gd name="T32" fmla="*/ 0 w 118"/>
                <a:gd name="T33" fmla="*/ 59 h 118"/>
                <a:gd name="T34" fmla="*/ 3 w 118"/>
                <a:gd name="T35" fmla="*/ 40 h 118"/>
                <a:gd name="T36" fmla="*/ 11 w 118"/>
                <a:gd name="T37" fmla="*/ 24 h 118"/>
                <a:gd name="T38" fmla="*/ 24 w 118"/>
                <a:gd name="T39" fmla="*/ 11 h 118"/>
                <a:gd name="T40" fmla="*/ 40 w 118"/>
                <a:gd name="T41" fmla="*/ 3 h 118"/>
                <a:gd name="T42" fmla="*/ 59 w 118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118">
                  <a:moveTo>
                    <a:pt x="59" y="0"/>
                  </a:moveTo>
                  <a:lnTo>
                    <a:pt x="60" y="0"/>
                  </a:lnTo>
                  <a:lnTo>
                    <a:pt x="78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6" y="40"/>
                  </a:lnTo>
                  <a:lnTo>
                    <a:pt x="118" y="59"/>
                  </a:lnTo>
                  <a:lnTo>
                    <a:pt x="116" y="78"/>
                  </a:lnTo>
                  <a:lnTo>
                    <a:pt x="107" y="94"/>
                  </a:lnTo>
                  <a:lnTo>
                    <a:pt x="94" y="107"/>
                  </a:lnTo>
                  <a:lnTo>
                    <a:pt x="78" y="115"/>
                  </a:lnTo>
                  <a:lnTo>
                    <a:pt x="60" y="118"/>
                  </a:lnTo>
                  <a:lnTo>
                    <a:pt x="40" y="115"/>
                  </a:lnTo>
                  <a:lnTo>
                    <a:pt x="24" y="107"/>
                  </a:lnTo>
                  <a:lnTo>
                    <a:pt x="11" y="94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7" name="Freeform 174"/>
            <p:cNvSpPr>
              <a:spLocks/>
            </p:cNvSpPr>
            <p:nvPr/>
          </p:nvSpPr>
          <p:spPr bwMode="auto">
            <a:xfrm>
              <a:off x="7732713" y="-3040063"/>
              <a:ext cx="20638" cy="41275"/>
            </a:xfrm>
            <a:custGeom>
              <a:avLst/>
              <a:gdLst>
                <a:gd name="T0" fmla="*/ 59 w 117"/>
                <a:gd name="T1" fmla="*/ 0 h 236"/>
                <a:gd name="T2" fmla="*/ 77 w 117"/>
                <a:gd name="T3" fmla="*/ 4 h 236"/>
                <a:gd name="T4" fmla="*/ 94 w 117"/>
                <a:gd name="T5" fmla="*/ 12 h 236"/>
                <a:gd name="T6" fmla="*/ 107 w 117"/>
                <a:gd name="T7" fmla="*/ 24 h 236"/>
                <a:gd name="T8" fmla="*/ 115 w 117"/>
                <a:gd name="T9" fmla="*/ 40 h 236"/>
                <a:gd name="T10" fmla="*/ 117 w 117"/>
                <a:gd name="T11" fmla="*/ 60 h 236"/>
                <a:gd name="T12" fmla="*/ 117 w 117"/>
                <a:gd name="T13" fmla="*/ 177 h 236"/>
                <a:gd name="T14" fmla="*/ 115 w 117"/>
                <a:gd name="T15" fmla="*/ 196 h 236"/>
                <a:gd name="T16" fmla="*/ 107 w 117"/>
                <a:gd name="T17" fmla="*/ 212 h 236"/>
                <a:gd name="T18" fmla="*/ 94 w 117"/>
                <a:gd name="T19" fmla="*/ 225 h 236"/>
                <a:gd name="T20" fmla="*/ 77 w 117"/>
                <a:gd name="T21" fmla="*/ 233 h 236"/>
                <a:gd name="T22" fmla="*/ 59 w 117"/>
                <a:gd name="T23" fmla="*/ 236 h 236"/>
                <a:gd name="T24" fmla="*/ 40 w 117"/>
                <a:gd name="T25" fmla="*/ 233 h 236"/>
                <a:gd name="T26" fmla="*/ 24 w 117"/>
                <a:gd name="T27" fmla="*/ 225 h 236"/>
                <a:gd name="T28" fmla="*/ 11 w 117"/>
                <a:gd name="T29" fmla="*/ 212 h 236"/>
                <a:gd name="T30" fmla="*/ 3 w 117"/>
                <a:gd name="T31" fmla="*/ 196 h 236"/>
                <a:gd name="T32" fmla="*/ 0 w 117"/>
                <a:gd name="T33" fmla="*/ 177 h 236"/>
                <a:gd name="T34" fmla="*/ 0 w 117"/>
                <a:gd name="T35" fmla="*/ 60 h 236"/>
                <a:gd name="T36" fmla="*/ 3 w 117"/>
                <a:gd name="T37" fmla="*/ 40 h 236"/>
                <a:gd name="T38" fmla="*/ 11 w 117"/>
                <a:gd name="T39" fmla="*/ 24 h 236"/>
                <a:gd name="T40" fmla="*/ 24 w 117"/>
                <a:gd name="T41" fmla="*/ 12 h 236"/>
                <a:gd name="T42" fmla="*/ 40 w 117"/>
                <a:gd name="T43" fmla="*/ 4 h 236"/>
                <a:gd name="T44" fmla="*/ 59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9" y="0"/>
                  </a:moveTo>
                  <a:lnTo>
                    <a:pt x="77" y="4"/>
                  </a:lnTo>
                  <a:lnTo>
                    <a:pt x="94" y="12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7" y="60"/>
                  </a:lnTo>
                  <a:lnTo>
                    <a:pt x="117" y="177"/>
                  </a:lnTo>
                  <a:lnTo>
                    <a:pt x="115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0" y="233"/>
                  </a:lnTo>
                  <a:lnTo>
                    <a:pt x="24" y="225"/>
                  </a:lnTo>
                  <a:lnTo>
                    <a:pt x="11" y="212"/>
                  </a:lnTo>
                  <a:lnTo>
                    <a:pt x="3" y="196"/>
                  </a:lnTo>
                  <a:lnTo>
                    <a:pt x="0" y="177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11" y="24"/>
                  </a:lnTo>
                  <a:lnTo>
                    <a:pt x="24" y="12"/>
                  </a:lnTo>
                  <a:lnTo>
                    <a:pt x="40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8" name="Freeform 175"/>
            <p:cNvSpPr>
              <a:spLocks/>
            </p:cNvSpPr>
            <p:nvPr/>
          </p:nvSpPr>
          <p:spPr bwMode="auto">
            <a:xfrm>
              <a:off x="7607300" y="-3122613"/>
              <a:ext cx="312738" cy="539750"/>
            </a:xfrm>
            <a:custGeom>
              <a:avLst/>
              <a:gdLst>
                <a:gd name="T0" fmla="*/ 1258 w 1771"/>
                <a:gd name="T1" fmla="*/ 3 h 3064"/>
                <a:gd name="T2" fmla="*/ 1288 w 1771"/>
                <a:gd name="T3" fmla="*/ 24 h 3064"/>
                <a:gd name="T4" fmla="*/ 1299 w 1771"/>
                <a:gd name="T5" fmla="*/ 59 h 3064"/>
                <a:gd name="T6" fmla="*/ 1739 w 1771"/>
                <a:gd name="T7" fmla="*/ 1421 h 3064"/>
                <a:gd name="T8" fmla="*/ 1763 w 1771"/>
                <a:gd name="T9" fmla="*/ 1442 h 3064"/>
                <a:gd name="T10" fmla="*/ 1771 w 1771"/>
                <a:gd name="T11" fmla="*/ 1473 h 3064"/>
                <a:gd name="T12" fmla="*/ 1768 w 1771"/>
                <a:gd name="T13" fmla="*/ 1710 h 3064"/>
                <a:gd name="T14" fmla="*/ 1758 w 1771"/>
                <a:gd name="T15" fmla="*/ 1930 h 3064"/>
                <a:gd name="T16" fmla="*/ 1742 w 1771"/>
                <a:gd name="T17" fmla="*/ 2132 h 3064"/>
                <a:gd name="T18" fmla="*/ 1724 w 1771"/>
                <a:gd name="T19" fmla="*/ 2316 h 3064"/>
                <a:gd name="T20" fmla="*/ 1701 w 1771"/>
                <a:gd name="T21" fmla="*/ 2480 h 3064"/>
                <a:gd name="T22" fmla="*/ 1679 w 1771"/>
                <a:gd name="T23" fmla="*/ 2626 h 3064"/>
                <a:gd name="T24" fmla="*/ 1656 w 1771"/>
                <a:gd name="T25" fmla="*/ 2748 h 3064"/>
                <a:gd name="T26" fmla="*/ 1636 w 1771"/>
                <a:gd name="T27" fmla="*/ 2850 h 3064"/>
                <a:gd name="T28" fmla="*/ 1617 w 1771"/>
                <a:gd name="T29" fmla="*/ 2929 h 3064"/>
                <a:gd name="T30" fmla="*/ 1602 w 1771"/>
                <a:gd name="T31" fmla="*/ 2985 h 3064"/>
                <a:gd name="T32" fmla="*/ 1594 w 1771"/>
                <a:gd name="T33" fmla="*/ 3016 h 3064"/>
                <a:gd name="T34" fmla="*/ 1586 w 1771"/>
                <a:gd name="T35" fmla="*/ 3036 h 3064"/>
                <a:gd name="T36" fmla="*/ 1564 w 1771"/>
                <a:gd name="T37" fmla="*/ 3057 h 3064"/>
                <a:gd name="T38" fmla="*/ 1535 w 1771"/>
                <a:gd name="T39" fmla="*/ 3064 h 3064"/>
                <a:gd name="T40" fmla="*/ 41 w 1771"/>
                <a:gd name="T41" fmla="*/ 3061 h 3064"/>
                <a:gd name="T42" fmla="*/ 12 w 1771"/>
                <a:gd name="T43" fmla="*/ 3039 h 3064"/>
                <a:gd name="T44" fmla="*/ 0 w 1771"/>
                <a:gd name="T45" fmla="*/ 3005 h 3064"/>
                <a:gd name="T46" fmla="*/ 3 w 1771"/>
                <a:gd name="T47" fmla="*/ 749 h 3064"/>
                <a:gd name="T48" fmla="*/ 23 w 1771"/>
                <a:gd name="T49" fmla="*/ 720 h 3064"/>
                <a:gd name="T50" fmla="*/ 56 w 1771"/>
                <a:gd name="T51" fmla="*/ 707 h 3064"/>
                <a:gd name="T52" fmla="*/ 1018 w 1771"/>
                <a:gd name="T53" fmla="*/ 944 h 3064"/>
                <a:gd name="T54" fmla="*/ 1045 w 1771"/>
                <a:gd name="T55" fmla="*/ 959 h 3064"/>
                <a:gd name="T56" fmla="*/ 1061 w 1771"/>
                <a:gd name="T57" fmla="*/ 986 h 3064"/>
                <a:gd name="T58" fmla="*/ 1063 w 1771"/>
                <a:gd name="T59" fmla="*/ 2770 h 3064"/>
                <a:gd name="T60" fmla="*/ 1052 w 1771"/>
                <a:gd name="T61" fmla="*/ 2804 h 3064"/>
                <a:gd name="T62" fmla="*/ 1022 w 1771"/>
                <a:gd name="T63" fmla="*/ 2825 h 3064"/>
                <a:gd name="T64" fmla="*/ 986 w 1771"/>
                <a:gd name="T65" fmla="*/ 2825 h 3064"/>
                <a:gd name="T66" fmla="*/ 957 w 1771"/>
                <a:gd name="T67" fmla="*/ 2804 h 3064"/>
                <a:gd name="T68" fmla="*/ 945 w 1771"/>
                <a:gd name="T69" fmla="*/ 2770 h 3064"/>
                <a:gd name="T70" fmla="*/ 118 w 1771"/>
                <a:gd name="T71" fmla="*/ 841 h 3064"/>
                <a:gd name="T72" fmla="*/ 1490 w 1771"/>
                <a:gd name="T73" fmla="*/ 2946 h 3064"/>
                <a:gd name="T74" fmla="*/ 1506 w 1771"/>
                <a:gd name="T75" fmla="*/ 2882 h 3064"/>
                <a:gd name="T76" fmla="*/ 1526 w 1771"/>
                <a:gd name="T77" fmla="*/ 2793 h 3064"/>
                <a:gd name="T78" fmla="*/ 1549 w 1771"/>
                <a:gd name="T79" fmla="*/ 2677 h 3064"/>
                <a:gd name="T80" fmla="*/ 1573 w 1771"/>
                <a:gd name="T81" fmla="*/ 2537 h 3064"/>
                <a:gd name="T82" fmla="*/ 1597 w 1771"/>
                <a:gd name="T83" fmla="*/ 2374 h 3064"/>
                <a:gd name="T84" fmla="*/ 1618 w 1771"/>
                <a:gd name="T85" fmla="*/ 2188 h 3064"/>
                <a:gd name="T86" fmla="*/ 1636 w 1771"/>
                <a:gd name="T87" fmla="*/ 1981 h 3064"/>
                <a:gd name="T88" fmla="*/ 1648 w 1771"/>
                <a:gd name="T89" fmla="*/ 1755 h 3064"/>
                <a:gd name="T90" fmla="*/ 1654 w 1771"/>
                <a:gd name="T91" fmla="*/ 1510 h 3064"/>
                <a:gd name="T92" fmla="*/ 1200 w 1771"/>
                <a:gd name="T93" fmla="*/ 1281 h 3064"/>
                <a:gd name="T94" fmla="*/ 1183 w 1771"/>
                <a:gd name="T95" fmla="*/ 1254 h 3064"/>
                <a:gd name="T96" fmla="*/ 1181 w 1771"/>
                <a:gd name="T97" fmla="*/ 252 h 3064"/>
                <a:gd name="T98" fmla="*/ 590 w 1771"/>
                <a:gd name="T99" fmla="*/ 648 h 3064"/>
                <a:gd name="T100" fmla="*/ 580 w 1771"/>
                <a:gd name="T101" fmla="*/ 683 h 3064"/>
                <a:gd name="T102" fmla="*/ 551 w 1771"/>
                <a:gd name="T103" fmla="*/ 704 h 3064"/>
                <a:gd name="T104" fmla="*/ 513 w 1771"/>
                <a:gd name="T105" fmla="*/ 704 h 3064"/>
                <a:gd name="T106" fmla="*/ 484 w 1771"/>
                <a:gd name="T107" fmla="*/ 683 h 3064"/>
                <a:gd name="T108" fmla="*/ 473 w 1771"/>
                <a:gd name="T109" fmla="*/ 648 h 3064"/>
                <a:gd name="T110" fmla="*/ 474 w 1771"/>
                <a:gd name="T111" fmla="*/ 338 h 3064"/>
                <a:gd name="T112" fmla="*/ 490 w 1771"/>
                <a:gd name="T113" fmla="*/ 311 h 3064"/>
                <a:gd name="T114" fmla="*/ 517 w 1771"/>
                <a:gd name="T115" fmla="*/ 296 h 3064"/>
                <a:gd name="T116" fmla="*/ 1181 w 1771"/>
                <a:gd name="T117" fmla="*/ 59 h 3064"/>
                <a:gd name="T118" fmla="*/ 1193 w 1771"/>
                <a:gd name="T119" fmla="*/ 24 h 3064"/>
                <a:gd name="T120" fmla="*/ 1222 w 1771"/>
                <a:gd name="T121" fmla="*/ 3 h 3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1" h="3064">
                  <a:moveTo>
                    <a:pt x="1240" y="0"/>
                  </a:moveTo>
                  <a:lnTo>
                    <a:pt x="1258" y="3"/>
                  </a:lnTo>
                  <a:lnTo>
                    <a:pt x="1275" y="11"/>
                  </a:lnTo>
                  <a:lnTo>
                    <a:pt x="1288" y="24"/>
                  </a:lnTo>
                  <a:lnTo>
                    <a:pt x="1296" y="40"/>
                  </a:lnTo>
                  <a:lnTo>
                    <a:pt x="1299" y="59"/>
                  </a:lnTo>
                  <a:lnTo>
                    <a:pt x="1299" y="1201"/>
                  </a:lnTo>
                  <a:lnTo>
                    <a:pt x="1739" y="1421"/>
                  </a:lnTo>
                  <a:lnTo>
                    <a:pt x="1753" y="1429"/>
                  </a:lnTo>
                  <a:lnTo>
                    <a:pt x="1763" y="1442"/>
                  </a:lnTo>
                  <a:lnTo>
                    <a:pt x="1769" y="1457"/>
                  </a:lnTo>
                  <a:lnTo>
                    <a:pt x="1771" y="1473"/>
                  </a:lnTo>
                  <a:lnTo>
                    <a:pt x="1771" y="1594"/>
                  </a:lnTo>
                  <a:lnTo>
                    <a:pt x="1768" y="1710"/>
                  </a:lnTo>
                  <a:lnTo>
                    <a:pt x="1764" y="1823"/>
                  </a:lnTo>
                  <a:lnTo>
                    <a:pt x="1758" y="1930"/>
                  </a:lnTo>
                  <a:lnTo>
                    <a:pt x="1751" y="2033"/>
                  </a:lnTo>
                  <a:lnTo>
                    <a:pt x="1742" y="2132"/>
                  </a:lnTo>
                  <a:lnTo>
                    <a:pt x="1734" y="2227"/>
                  </a:lnTo>
                  <a:lnTo>
                    <a:pt x="1724" y="2316"/>
                  </a:lnTo>
                  <a:lnTo>
                    <a:pt x="1713" y="2401"/>
                  </a:lnTo>
                  <a:lnTo>
                    <a:pt x="1701" y="2480"/>
                  </a:lnTo>
                  <a:lnTo>
                    <a:pt x="1690" y="2556"/>
                  </a:lnTo>
                  <a:lnTo>
                    <a:pt x="1679" y="2626"/>
                  </a:lnTo>
                  <a:lnTo>
                    <a:pt x="1668" y="2689"/>
                  </a:lnTo>
                  <a:lnTo>
                    <a:pt x="1656" y="2748"/>
                  </a:lnTo>
                  <a:lnTo>
                    <a:pt x="1645" y="2802"/>
                  </a:lnTo>
                  <a:lnTo>
                    <a:pt x="1636" y="2850"/>
                  </a:lnTo>
                  <a:lnTo>
                    <a:pt x="1626" y="2892"/>
                  </a:lnTo>
                  <a:lnTo>
                    <a:pt x="1617" y="2929"/>
                  </a:lnTo>
                  <a:lnTo>
                    <a:pt x="1609" y="2960"/>
                  </a:lnTo>
                  <a:lnTo>
                    <a:pt x="1602" y="2985"/>
                  </a:lnTo>
                  <a:lnTo>
                    <a:pt x="1598" y="3003"/>
                  </a:lnTo>
                  <a:lnTo>
                    <a:pt x="1594" y="3016"/>
                  </a:lnTo>
                  <a:lnTo>
                    <a:pt x="1592" y="3022"/>
                  </a:lnTo>
                  <a:lnTo>
                    <a:pt x="1586" y="3036"/>
                  </a:lnTo>
                  <a:lnTo>
                    <a:pt x="1576" y="3047"/>
                  </a:lnTo>
                  <a:lnTo>
                    <a:pt x="1564" y="3057"/>
                  </a:lnTo>
                  <a:lnTo>
                    <a:pt x="1550" y="3062"/>
                  </a:lnTo>
                  <a:lnTo>
                    <a:pt x="1535" y="3064"/>
                  </a:lnTo>
                  <a:lnTo>
                    <a:pt x="59" y="3064"/>
                  </a:lnTo>
                  <a:lnTo>
                    <a:pt x="41" y="3061"/>
                  </a:lnTo>
                  <a:lnTo>
                    <a:pt x="24" y="3052"/>
                  </a:lnTo>
                  <a:lnTo>
                    <a:pt x="12" y="3039"/>
                  </a:lnTo>
                  <a:lnTo>
                    <a:pt x="3" y="3023"/>
                  </a:lnTo>
                  <a:lnTo>
                    <a:pt x="0" y="3005"/>
                  </a:lnTo>
                  <a:lnTo>
                    <a:pt x="0" y="766"/>
                  </a:lnTo>
                  <a:lnTo>
                    <a:pt x="3" y="749"/>
                  </a:lnTo>
                  <a:lnTo>
                    <a:pt x="11" y="733"/>
                  </a:lnTo>
                  <a:lnTo>
                    <a:pt x="23" y="720"/>
                  </a:lnTo>
                  <a:lnTo>
                    <a:pt x="39" y="711"/>
                  </a:lnTo>
                  <a:lnTo>
                    <a:pt x="56" y="707"/>
                  </a:lnTo>
                  <a:lnTo>
                    <a:pt x="73" y="709"/>
                  </a:lnTo>
                  <a:lnTo>
                    <a:pt x="1018" y="944"/>
                  </a:lnTo>
                  <a:lnTo>
                    <a:pt x="1033" y="951"/>
                  </a:lnTo>
                  <a:lnTo>
                    <a:pt x="1045" y="959"/>
                  </a:lnTo>
                  <a:lnTo>
                    <a:pt x="1055" y="971"/>
                  </a:lnTo>
                  <a:lnTo>
                    <a:pt x="1061" y="986"/>
                  </a:lnTo>
                  <a:lnTo>
                    <a:pt x="1063" y="1001"/>
                  </a:lnTo>
                  <a:lnTo>
                    <a:pt x="1063" y="2770"/>
                  </a:lnTo>
                  <a:lnTo>
                    <a:pt x="1060" y="2788"/>
                  </a:lnTo>
                  <a:lnTo>
                    <a:pt x="1052" y="2804"/>
                  </a:lnTo>
                  <a:lnTo>
                    <a:pt x="1039" y="2817"/>
                  </a:lnTo>
                  <a:lnTo>
                    <a:pt x="1022" y="2825"/>
                  </a:lnTo>
                  <a:lnTo>
                    <a:pt x="1004" y="2828"/>
                  </a:lnTo>
                  <a:lnTo>
                    <a:pt x="986" y="2825"/>
                  </a:lnTo>
                  <a:lnTo>
                    <a:pt x="969" y="2817"/>
                  </a:lnTo>
                  <a:lnTo>
                    <a:pt x="957" y="2804"/>
                  </a:lnTo>
                  <a:lnTo>
                    <a:pt x="948" y="2788"/>
                  </a:lnTo>
                  <a:lnTo>
                    <a:pt x="945" y="2770"/>
                  </a:lnTo>
                  <a:lnTo>
                    <a:pt x="945" y="1048"/>
                  </a:lnTo>
                  <a:lnTo>
                    <a:pt x="118" y="841"/>
                  </a:lnTo>
                  <a:lnTo>
                    <a:pt x="118" y="2946"/>
                  </a:lnTo>
                  <a:lnTo>
                    <a:pt x="1490" y="2946"/>
                  </a:lnTo>
                  <a:lnTo>
                    <a:pt x="1498" y="2918"/>
                  </a:lnTo>
                  <a:lnTo>
                    <a:pt x="1506" y="2882"/>
                  </a:lnTo>
                  <a:lnTo>
                    <a:pt x="1516" y="2842"/>
                  </a:lnTo>
                  <a:lnTo>
                    <a:pt x="1526" y="2793"/>
                  </a:lnTo>
                  <a:lnTo>
                    <a:pt x="1537" y="2738"/>
                  </a:lnTo>
                  <a:lnTo>
                    <a:pt x="1549" y="2677"/>
                  </a:lnTo>
                  <a:lnTo>
                    <a:pt x="1561" y="2610"/>
                  </a:lnTo>
                  <a:lnTo>
                    <a:pt x="1573" y="2537"/>
                  </a:lnTo>
                  <a:lnTo>
                    <a:pt x="1585" y="2458"/>
                  </a:lnTo>
                  <a:lnTo>
                    <a:pt x="1597" y="2374"/>
                  </a:lnTo>
                  <a:lnTo>
                    <a:pt x="1608" y="2284"/>
                  </a:lnTo>
                  <a:lnTo>
                    <a:pt x="1618" y="2188"/>
                  </a:lnTo>
                  <a:lnTo>
                    <a:pt x="1628" y="2087"/>
                  </a:lnTo>
                  <a:lnTo>
                    <a:pt x="1636" y="1981"/>
                  </a:lnTo>
                  <a:lnTo>
                    <a:pt x="1643" y="1870"/>
                  </a:lnTo>
                  <a:lnTo>
                    <a:pt x="1648" y="1755"/>
                  </a:lnTo>
                  <a:lnTo>
                    <a:pt x="1652" y="1635"/>
                  </a:lnTo>
                  <a:lnTo>
                    <a:pt x="1654" y="1510"/>
                  </a:lnTo>
                  <a:lnTo>
                    <a:pt x="1214" y="1291"/>
                  </a:lnTo>
                  <a:lnTo>
                    <a:pt x="1200" y="1281"/>
                  </a:lnTo>
                  <a:lnTo>
                    <a:pt x="1189" y="1268"/>
                  </a:lnTo>
                  <a:lnTo>
                    <a:pt x="1183" y="1254"/>
                  </a:lnTo>
                  <a:lnTo>
                    <a:pt x="1181" y="1238"/>
                  </a:lnTo>
                  <a:lnTo>
                    <a:pt x="1181" y="252"/>
                  </a:lnTo>
                  <a:lnTo>
                    <a:pt x="590" y="399"/>
                  </a:lnTo>
                  <a:lnTo>
                    <a:pt x="590" y="648"/>
                  </a:lnTo>
                  <a:lnTo>
                    <a:pt x="587" y="667"/>
                  </a:lnTo>
                  <a:lnTo>
                    <a:pt x="580" y="683"/>
                  </a:lnTo>
                  <a:lnTo>
                    <a:pt x="567" y="696"/>
                  </a:lnTo>
                  <a:lnTo>
                    <a:pt x="551" y="704"/>
                  </a:lnTo>
                  <a:lnTo>
                    <a:pt x="531" y="707"/>
                  </a:lnTo>
                  <a:lnTo>
                    <a:pt x="513" y="704"/>
                  </a:lnTo>
                  <a:lnTo>
                    <a:pt x="497" y="696"/>
                  </a:lnTo>
                  <a:lnTo>
                    <a:pt x="484" y="683"/>
                  </a:lnTo>
                  <a:lnTo>
                    <a:pt x="475" y="667"/>
                  </a:lnTo>
                  <a:lnTo>
                    <a:pt x="473" y="648"/>
                  </a:lnTo>
                  <a:lnTo>
                    <a:pt x="473" y="353"/>
                  </a:lnTo>
                  <a:lnTo>
                    <a:pt x="474" y="338"/>
                  </a:lnTo>
                  <a:lnTo>
                    <a:pt x="480" y="324"/>
                  </a:lnTo>
                  <a:lnTo>
                    <a:pt x="490" y="311"/>
                  </a:lnTo>
                  <a:lnTo>
                    <a:pt x="502" y="303"/>
                  </a:lnTo>
                  <a:lnTo>
                    <a:pt x="517" y="296"/>
                  </a:lnTo>
                  <a:lnTo>
                    <a:pt x="1181" y="131"/>
                  </a:lnTo>
                  <a:lnTo>
                    <a:pt x="1181" y="59"/>
                  </a:lnTo>
                  <a:lnTo>
                    <a:pt x="1184" y="40"/>
                  </a:lnTo>
                  <a:lnTo>
                    <a:pt x="1193" y="24"/>
                  </a:lnTo>
                  <a:lnTo>
                    <a:pt x="1206" y="11"/>
                  </a:lnTo>
                  <a:lnTo>
                    <a:pt x="1222" y="3"/>
                  </a:lnTo>
                  <a:lnTo>
                    <a:pt x="12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9" name="Freeform 176"/>
            <p:cNvSpPr>
              <a:spLocks/>
            </p:cNvSpPr>
            <p:nvPr/>
          </p:nvSpPr>
          <p:spPr bwMode="auto">
            <a:xfrm>
              <a:off x="7773988" y="-3040063"/>
              <a:ext cx="20638" cy="41275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4 h 236"/>
                <a:gd name="T4" fmla="*/ 94 w 118"/>
                <a:gd name="T5" fmla="*/ 12 h 236"/>
                <a:gd name="T6" fmla="*/ 107 w 118"/>
                <a:gd name="T7" fmla="*/ 24 h 236"/>
                <a:gd name="T8" fmla="*/ 115 w 118"/>
                <a:gd name="T9" fmla="*/ 40 h 236"/>
                <a:gd name="T10" fmla="*/ 118 w 118"/>
                <a:gd name="T11" fmla="*/ 60 h 236"/>
                <a:gd name="T12" fmla="*/ 118 w 118"/>
                <a:gd name="T13" fmla="*/ 177 h 236"/>
                <a:gd name="T14" fmla="*/ 115 w 118"/>
                <a:gd name="T15" fmla="*/ 196 h 236"/>
                <a:gd name="T16" fmla="*/ 107 w 118"/>
                <a:gd name="T17" fmla="*/ 212 h 236"/>
                <a:gd name="T18" fmla="*/ 94 w 118"/>
                <a:gd name="T19" fmla="*/ 225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4 w 118"/>
                <a:gd name="T27" fmla="*/ 225 h 236"/>
                <a:gd name="T28" fmla="*/ 12 w 118"/>
                <a:gd name="T29" fmla="*/ 212 h 236"/>
                <a:gd name="T30" fmla="*/ 3 w 118"/>
                <a:gd name="T31" fmla="*/ 196 h 236"/>
                <a:gd name="T32" fmla="*/ 0 w 118"/>
                <a:gd name="T33" fmla="*/ 177 h 236"/>
                <a:gd name="T34" fmla="*/ 0 w 118"/>
                <a:gd name="T35" fmla="*/ 60 h 236"/>
                <a:gd name="T36" fmla="*/ 3 w 118"/>
                <a:gd name="T37" fmla="*/ 40 h 236"/>
                <a:gd name="T38" fmla="*/ 12 w 118"/>
                <a:gd name="T39" fmla="*/ 24 h 236"/>
                <a:gd name="T40" fmla="*/ 24 w 118"/>
                <a:gd name="T41" fmla="*/ 12 h 236"/>
                <a:gd name="T42" fmla="*/ 41 w 118"/>
                <a:gd name="T43" fmla="*/ 4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4"/>
                  </a:lnTo>
                  <a:lnTo>
                    <a:pt x="94" y="12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8" y="60"/>
                  </a:lnTo>
                  <a:lnTo>
                    <a:pt x="118" y="177"/>
                  </a:lnTo>
                  <a:lnTo>
                    <a:pt x="115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4" y="225"/>
                  </a:lnTo>
                  <a:lnTo>
                    <a:pt x="12" y="212"/>
                  </a:lnTo>
                  <a:lnTo>
                    <a:pt x="3" y="196"/>
                  </a:lnTo>
                  <a:lnTo>
                    <a:pt x="0" y="177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41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0" name="Freeform 177"/>
            <p:cNvSpPr>
              <a:spLocks/>
            </p:cNvSpPr>
            <p:nvPr/>
          </p:nvSpPr>
          <p:spPr bwMode="auto">
            <a:xfrm>
              <a:off x="7899400" y="-3165475"/>
              <a:ext cx="290513" cy="166688"/>
            </a:xfrm>
            <a:custGeom>
              <a:avLst/>
              <a:gdLst>
                <a:gd name="T0" fmla="*/ 1034 w 1654"/>
                <a:gd name="T1" fmla="*/ 28 h 943"/>
                <a:gd name="T2" fmla="*/ 1195 w 1654"/>
                <a:gd name="T3" fmla="*/ 139 h 943"/>
                <a:gd name="T4" fmla="*/ 1286 w 1654"/>
                <a:gd name="T5" fmla="*/ 311 h 943"/>
                <a:gd name="T6" fmla="*/ 1402 w 1654"/>
                <a:gd name="T7" fmla="*/ 357 h 943"/>
                <a:gd name="T8" fmla="*/ 1551 w 1654"/>
                <a:gd name="T9" fmla="*/ 426 h 943"/>
                <a:gd name="T10" fmla="*/ 1641 w 1654"/>
                <a:gd name="T11" fmla="*/ 563 h 943"/>
                <a:gd name="T12" fmla="*/ 1641 w 1654"/>
                <a:gd name="T13" fmla="*/ 733 h 943"/>
                <a:gd name="T14" fmla="*/ 1551 w 1654"/>
                <a:gd name="T15" fmla="*/ 871 h 943"/>
                <a:gd name="T16" fmla="*/ 1402 w 1654"/>
                <a:gd name="T17" fmla="*/ 940 h 943"/>
                <a:gd name="T18" fmla="*/ 1310 w 1654"/>
                <a:gd name="T19" fmla="*/ 919 h 943"/>
                <a:gd name="T20" fmla="*/ 1310 w 1654"/>
                <a:gd name="T21" fmla="*/ 849 h 943"/>
                <a:gd name="T22" fmla="*/ 1390 w 1654"/>
                <a:gd name="T23" fmla="*/ 823 h 943"/>
                <a:gd name="T24" fmla="*/ 1493 w 1654"/>
                <a:gd name="T25" fmla="*/ 762 h 943"/>
                <a:gd name="T26" fmla="*/ 1535 w 1654"/>
                <a:gd name="T27" fmla="*/ 648 h 943"/>
                <a:gd name="T28" fmla="*/ 1493 w 1654"/>
                <a:gd name="T29" fmla="*/ 534 h 943"/>
                <a:gd name="T30" fmla="*/ 1390 w 1654"/>
                <a:gd name="T31" fmla="*/ 474 h 943"/>
                <a:gd name="T32" fmla="*/ 1268 w 1654"/>
                <a:gd name="T33" fmla="*/ 497 h 943"/>
                <a:gd name="T34" fmla="*/ 1207 w 1654"/>
                <a:gd name="T35" fmla="*/ 496 h 943"/>
                <a:gd name="T36" fmla="*/ 1180 w 1654"/>
                <a:gd name="T37" fmla="*/ 441 h 943"/>
                <a:gd name="T38" fmla="*/ 1154 w 1654"/>
                <a:gd name="T39" fmla="*/ 288 h 943"/>
                <a:gd name="T40" fmla="*/ 1046 w 1654"/>
                <a:gd name="T41" fmla="*/ 166 h 943"/>
                <a:gd name="T42" fmla="*/ 886 w 1654"/>
                <a:gd name="T43" fmla="*/ 118 h 943"/>
                <a:gd name="T44" fmla="*/ 743 w 1654"/>
                <a:gd name="T45" fmla="*/ 155 h 943"/>
                <a:gd name="T46" fmla="*/ 637 w 1654"/>
                <a:gd name="T47" fmla="*/ 256 h 943"/>
                <a:gd name="T48" fmla="*/ 584 w 1654"/>
                <a:gd name="T49" fmla="*/ 319 h 943"/>
                <a:gd name="T50" fmla="*/ 524 w 1654"/>
                <a:gd name="T51" fmla="*/ 307 h 943"/>
                <a:gd name="T52" fmla="*/ 460 w 1654"/>
                <a:gd name="T53" fmla="*/ 246 h 943"/>
                <a:gd name="T54" fmla="*/ 361 w 1654"/>
                <a:gd name="T55" fmla="*/ 249 h 943"/>
                <a:gd name="T56" fmla="*/ 298 w 1654"/>
                <a:gd name="T57" fmla="*/ 327 h 943"/>
                <a:gd name="T58" fmla="*/ 307 w 1654"/>
                <a:gd name="T59" fmla="*/ 413 h 943"/>
                <a:gd name="T60" fmla="*/ 276 w 1654"/>
                <a:gd name="T61" fmla="*/ 470 h 943"/>
                <a:gd name="T62" fmla="*/ 179 w 1654"/>
                <a:gd name="T63" fmla="*/ 515 h 943"/>
                <a:gd name="T64" fmla="*/ 121 w 1654"/>
                <a:gd name="T65" fmla="*/ 617 h 943"/>
                <a:gd name="T66" fmla="*/ 142 w 1654"/>
                <a:gd name="T67" fmla="*/ 738 h 943"/>
                <a:gd name="T68" fmla="*/ 234 w 1654"/>
                <a:gd name="T69" fmla="*/ 814 h 943"/>
                <a:gd name="T70" fmla="*/ 357 w 1654"/>
                <a:gd name="T71" fmla="*/ 814 h 943"/>
                <a:gd name="T72" fmla="*/ 448 w 1654"/>
                <a:gd name="T73" fmla="*/ 738 h 943"/>
                <a:gd name="T74" fmla="*/ 475 w 1654"/>
                <a:gd name="T75" fmla="*/ 630 h 943"/>
                <a:gd name="T76" fmla="*/ 531 w 1654"/>
                <a:gd name="T77" fmla="*/ 589 h 943"/>
                <a:gd name="T78" fmla="*/ 587 w 1654"/>
                <a:gd name="T79" fmla="*/ 630 h 943"/>
                <a:gd name="T80" fmla="*/ 562 w 1654"/>
                <a:gd name="T81" fmla="*/ 773 h 943"/>
                <a:gd name="T82" fmla="*/ 456 w 1654"/>
                <a:gd name="T83" fmla="*/ 896 h 943"/>
                <a:gd name="T84" fmla="*/ 295 w 1654"/>
                <a:gd name="T85" fmla="*/ 943 h 943"/>
                <a:gd name="T86" fmla="*/ 135 w 1654"/>
                <a:gd name="T87" fmla="*/ 896 h 943"/>
                <a:gd name="T88" fmla="*/ 27 w 1654"/>
                <a:gd name="T89" fmla="*/ 773 h 943"/>
                <a:gd name="T90" fmla="*/ 2 w 1654"/>
                <a:gd name="T91" fmla="*/ 610 h 943"/>
                <a:gd name="T92" fmla="*/ 60 w 1654"/>
                <a:gd name="T93" fmla="*/ 470 h 943"/>
                <a:gd name="T94" fmla="*/ 178 w 1654"/>
                <a:gd name="T95" fmla="*/ 379 h 943"/>
                <a:gd name="T96" fmla="*/ 204 w 1654"/>
                <a:gd name="T97" fmla="*/ 245 h 943"/>
                <a:gd name="T98" fmla="*/ 305 w 1654"/>
                <a:gd name="T99" fmla="*/ 144 h 943"/>
                <a:gd name="T100" fmla="*/ 451 w 1654"/>
                <a:gd name="T101" fmla="*/ 122 h 943"/>
                <a:gd name="T102" fmla="*/ 586 w 1654"/>
                <a:gd name="T103" fmla="*/ 129 h 943"/>
                <a:gd name="T104" fmla="*/ 743 w 1654"/>
                <a:gd name="T105" fmla="*/ 26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4" h="943">
                  <a:moveTo>
                    <a:pt x="886" y="0"/>
                  </a:moveTo>
                  <a:lnTo>
                    <a:pt x="937" y="3"/>
                  </a:lnTo>
                  <a:lnTo>
                    <a:pt x="987" y="13"/>
                  </a:lnTo>
                  <a:lnTo>
                    <a:pt x="1034" y="28"/>
                  </a:lnTo>
                  <a:lnTo>
                    <a:pt x="1079" y="49"/>
                  </a:lnTo>
                  <a:lnTo>
                    <a:pt x="1122" y="74"/>
                  </a:lnTo>
                  <a:lnTo>
                    <a:pt x="1160" y="104"/>
                  </a:lnTo>
                  <a:lnTo>
                    <a:pt x="1195" y="139"/>
                  </a:lnTo>
                  <a:lnTo>
                    <a:pt x="1225" y="178"/>
                  </a:lnTo>
                  <a:lnTo>
                    <a:pt x="1251" y="218"/>
                  </a:lnTo>
                  <a:lnTo>
                    <a:pt x="1271" y="264"/>
                  </a:lnTo>
                  <a:lnTo>
                    <a:pt x="1286" y="311"/>
                  </a:lnTo>
                  <a:lnTo>
                    <a:pt x="1296" y="361"/>
                  </a:lnTo>
                  <a:lnTo>
                    <a:pt x="1326" y="356"/>
                  </a:lnTo>
                  <a:lnTo>
                    <a:pt x="1357" y="354"/>
                  </a:lnTo>
                  <a:lnTo>
                    <a:pt x="1402" y="357"/>
                  </a:lnTo>
                  <a:lnTo>
                    <a:pt x="1444" y="367"/>
                  </a:lnTo>
                  <a:lnTo>
                    <a:pt x="1482" y="382"/>
                  </a:lnTo>
                  <a:lnTo>
                    <a:pt x="1519" y="401"/>
                  </a:lnTo>
                  <a:lnTo>
                    <a:pt x="1551" y="426"/>
                  </a:lnTo>
                  <a:lnTo>
                    <a:pt x="1581" y="455"/>
                  </a:lnTo>
                  <a:lnTo>
                    <a:pt x="1605" y="488"/>
                  </a:lnTo>
                  <a:lnTo>
                    <a:pt x="1626" y="525"/>
                  </a:lnTo>
                  <a:lnTo>
                    <a:pt x="1641" y="563"/>
                  </a:lnTo>
                  <a:lnTo>
                    <a:pt x="1651" y="605"/>
                  </a:lnTo>
                  <a:lnTo>
                    <a:pt x="1654" y="648"/>
                  </a:lnTo>
                  <a:lnTo>
                    <a:pt x="1651" y="692"/>
                  </a:lnTo>
                  <a:lnTo>
                    <a:pt x="1641" y="733"/>
                  </a:lnTo>
                  <a:lnTo>
                    <a:pt x="1626" y="773"/>
                  </a:lnTo>
                  <a:lnTo>
                    <a:pt x="1605" y="809"/>
                  </a:lnTo>
                  <a:lnTo>
                    <a:pt x="1581" y="842"/>
                  </a:lnTo>
                  <a:lnTo>
                    <a:pt x="1551" y="871"/>
                  </a:lnTo>
                  <a:lnTo>
                    <a:pt x="1519" y="896"/>
                  </a:lnTo>
                  <a:lnTo>
                    <a:pt x="1482" y="916"/>
                  </a:lnTo>
                  <a:lnTo>
                    <a:pt x="1444" y="931"/>
                  </a:lnTo>
                  <a:lnTo>
                    <a:pt x="1402" y="940"/>
                  </a:lnTo>
                  <a:lnTo>
                    <a:pt x="1357" y="943"/>
                  </a:lnTo>
                  <a:lnTo>
                    <a:pt x="1339" y="940"/>
                  </a:lnTo>
                  <a:lnTo>
                    <a:pt x="1323" y="932"/>
                  </a:lnTo>
                  <a:lnTo>
                    <a:pt x="1310" y="919"/>
                  </a:lnTo>
                  <a:lnTo>
                    <a:pt x="1301" y="903"/>
                  </a:lnTo>
                  <a:lnTo>
                    <a:pt x="1299" y="884"/>
                  </a:lnTo>
                  <a:lnTo>
                    <a:pt x="1301" y="865"/>
                  </a:lnTo>
                  <a:lnTo>
                    <a:pt x="1310" y="849"/>
                  </a:lnTo>
                  <a:lnTo>
                    <a:pt x="1323" y="836"/>
                  </a:lnTo>
                  <a:lnTo>
                    <a:pt x="1339" y="828"/>
                  </a:lnTo>
                  <a:lnTo>
                    <a:pt x="1357" y="826"/>
                  </a:lnTo>
                  <a:lnTo>
                    <a:pt x="1390" y="823"/>
                  </a:lnTo>
                  <a:lnTo>
                    <a:pt x="1420" y="814"/>
                  </a:lnTo>
                  <a:lnTo>
                    <a:pt x="1447" y="801"/>
                  </a:lnTo>
                  <a:lnTo>
                    <a:pt x="1472" y="784"/>
                  </a:lnTo>
                  <a:lnTo>
                    <a:pt x="1493" y="762"/>
                  </a:lnTo>
                  <a:lnTo>
                    <a:pt x="1510" y="738"/>
                  </a:lnTo>
                  <a:lnTo>
                    <a:pt x="1525" y="710"/>
                  </a:lnTo>
                  <a:lnTo>
                    <a:pt x="1532" y="681"/>
                  </a:lnTo>
                  <a:lnTo>
                    <a:pt x="1535" y="648"/>
                  </a:lnTo>
                  <a:lnTo>
                    <a:pt x="1532" y="617"/>
                  </a:lnTo>
                  <a:lnTo>
                    <a:pt x="1525" y="587"/>
                  </a:lnTo>
                  <a:lnTo>
                    <a:pt x="1510" y="559"/>
                  </a:lnTo>
                  <a:lnTo>
                    <a:pt x="1493" y="534"/>
                  </a:lnTo>
                  <a:lnTo>
                    <a:pt x="1472" y="513"/>
                  </a:lnTo>
                  <a:lnTo>
                    <a:pt x="1447" y="496"/>
                  </a:lnTo>
                  <a:lnTo>
                    <a:pt x="1420" y="483"/>
                  </a:lnTo>
                  <a:lnTo>
                    <a:pt x="1390" y="474"/>
                  </a:lnTo>
                  <a:lnTo>
                    <a:pt x="1357" y="472"/>
                  </a:lnTo>
                  <a:lnTo>
                    <a:pt x="1327" y="474"/>
                  </a:lnTo>
                  <a:lnTo>
                    <a:pt x="1297" y="483"/>
                  </a:lnTo>
                  <a:lnTo>
                    <a:pt x="1268" y="497"/>
                  </a:lnTo>
                  <a:lnTo>
                    <a:pt x="1253" y="503"/>
                  </a:lnTo>
                  <a:lnTo>
                    <a:pt x="1237" y="505"/>
                  </a:lnTo>
                  <a:lnTo>
                    <a:pt x="1222" y="503"/>
                  </a:lnTo>
                  <a:lnTo>
                    <a:pt x="1207" y="496"/>
                  </a:lnTo>
                  <a:lnTo>
                    <a:pt x="1194" y="486"/>
                  </a:lnTo>
                  <a:lnTo>
                    <a:pt x="1185" y="472"/>
                  </a:lnTo>
                  <a:lnTo>
                    <a:pt x="1180" y="457"/>
                  </a:lnTo>
                  <a:lnTo>
                    <a:pt x="1180" y="441"/>
                  </a:lnTo>
                  <a:lnTo>
                    <a:pt x="1181" y="413"/>
                  </a:lnTo>
                  <a:lnTo>
                    <a:pt x="1178" y="369"/>
                  </a:lnTo>
                  <a:lnTo>
                    <a:pt x="1168" y="328"/>
                  </a:lnTo>
                  <a:lnTo>
                    <a:pt x="1154" y="288"/>
                  </a:lnTo>
                  <a:lnTo>
                    <a:pt x="1133" y="253"/>
                  </a:lnTo>
                  <a:lnTo>
                    <a:pt x="1109" y="219"/>
                  </a:lnTo>
                  <a:lnTo>
                    <a:pt x="1079" y="190"/>
                  </a:lnTo>
                  <a:lnTo>
                    <a:pt x="1046" y="166"/>
                  </a:lnTo>
                  <a:lnTo>
                    <a:pt x="1009" y="145"/>
                  </a:lnTo>
                  <a:lnTo>
                    <a:pt x="971" y="130"/>
                  </a:lnTo>
                  <a:lnTo>
                    <a:pt x="929" y="122"/>
                  </a:lnTo>
                  <a:lnTo>
                    <a:pt x="886" y="118"/>
                  </a:lnTo>
                  <a:lnTo>
                    <a:pt x="848" y="121"/>
                  </a:lnTo>
                  <a:lnTo>
                    <a:pt x="811" y="128"/>
                  </a:lnTo>
                  <a:lnTo>
                    <a:pt x="777" y="140"/>
                  </a:lnTo>
                  <a:lnTo>
                    <a:pt x="743" y="155"/>
                  </a:lnTo>
                  <a:lnTo>
                    <a:pt x="712" y="175"/>
                  </a:lnTo>
                  <a:lnTo>
                    <a:pt x="684" y="198"/>
                  </a:lnTo>
                  <a:lnTo>
                    <a:pt x="658" y="225"/>
                  </a:lnTo>
                  <a:lnTo>
                    <a:pt x="637" y="256"/>
                  </a:lnTo>
                  <a:lnTo>
                    <a:pt x="618" y="288"/>
                  </a:lnTo>
                  <a:lnTo>
                    <a:pt x="610" y="302"/>
                  </a:lnTo>
                  <a:lnTo>
                    <a:pt x="598" y="313"/>
                  </a:lnTo>
                  <a:lnTo>
                    <a:pt x="584" y="319"/>
                  </a:lnTo>
                  <a:lnTo>
                    <a:pt x="568" y="323"/>
                  </a:lnTo>
                  <a:lnTo>
                    <a:pt x="552" y="321"/>
                  </a:lnTo>
                  <a:lnTo>
                    <a:pt x="536" y="315"/>
                  </a:lnTo>
                  <a:lnTo>
                    <a:pt x="524" y="307"/>
                  </a:lnTo>
                  <a:lnTo>
                    <a:pt x="514" y="294"/>
                  </a:lnTo>
                  <a:lnTo>
                    <a:pt x="499" y="274"/>
                  </a:lnTo>
                  <a:lnTo>
                    <a:pt x="481" y="258"/>
                  </a:lnTo>
                  <a:lnTo>
                    <a:pt x="460" y="246"/>
                  </a:lnTo>
                  <a:lnTo>
                    <a:pt x="437" y="239"/>
                  </a:lnTo>
                  <a:lnTo>
                    <a:pt x="413" y="236"/>
                  </a:lnTo>
                  <a:lnTo>
                    <a:pt x="386" y="239"/>
                  </a:lnTo>
                  <a:lnTo>
                    <a:pt x="361" y="249"/>
                  </a:lnTo>
                  <a:lnTo>
                    <a:pt x="339" y="262"/>
                  </a:lnTo>
                  <a:lnTo>
                    <a:pt x="321" y="281"/>
                  </a:lnTo>
                  <a:lnTo>
                    <a:pt x="307" y="302"/>
                  </a:lnTo>
                  <a:lnTo>
                    <a:pt x="298" y="327"/>
                  </a:lnTo>
                  <a:lnTo>
                    <a:pt x="295" y="354"/>
                  </a:lnTo>
                  <a:lnTo>
                    <a:pt x="297" y="375"/>
                  </a:lnTo>
                  <a:lnTo>
                    <a:pt x="304" y="396"/>
                  </a:lnTo>
                  <a:lnTo>
                    <a:pt x="307" y="413"/>
                  </a:lnTo>
                  <a:lnTo>
                    <a:pt x="306" y="430"/>
                  </a:lnTo>
                  <a:lnTo>
                    <a:pt x="300" y="446"/>
                  </a:lnTo>
                  <a:lnTo>
                    <a:pt x="290" y="459"/>
                  </a:lnTo>
                  <a:lnTo>
                    <a:pt x="276" y="470"/>
                  </a:lnTo>
                  <a:lnTo>
                    <a:pt x="260" y="475"/>
                  </a:lnTo>
                  <a:lnTo>
                    <a:pt x="230" y="484"/>
                  </a:lnTo>
                  <a:lnTo>
                    <a:pt x="202" y="498"/>
                  </a:lnTo>
                  <a:lnTo>
                    <a:pt x="179" y="515"/>
                  </a:lnTo>
                  <a:lnTo>
                    <a:pt x="158" y="537"/>
                  </a:lnTo>
                  <a:lnTo>
                    <a:pt x="141" y="561"/>
                  </a:lnTo>
                  <a:lnTo>
                    <a:pt x="128" y="588"/>
                  </a:lnTo>
                  <a:lnTo>
                    <a:pt x="121" y="617"/>
                  </a:lnTo>
                  <a:lnTo>
                    <a:pt x="117" y="648"/>
                  </a:lnTo>
                  <a:lnTo>
                    <a:pt x="121" y="681"/>
                  </a:lnTo>
                  <a:lnTo>
                    <a:pt x="129" y="710"/>
                  </a:lnTo>
                  <a:lnTo>
                    <a:pt x="142" y="738"/>
                  </a:lnTo>
                  <a:lnTo>
                    <a:pt x="159" y="762"/>
                  </a:lnTo>
                  <a:lnTo>
                    <a:pt x="181" y="784"/>
                  </a:lnTo>
                  <a:lnTo>
                    <a:pt x="206" y="801"/>
                  </a:lnTo>
                  <a:lnTo>
                    <a:pt x="234" y="814"/>
                  </a:lnTo>
                  <a:lnTo>
                    <a:pt x="263" y="823"/>
                  </a:lnTo>
                  <a:lnTo>
                    <a:pt x="295" y="826"/>
                  </a:lnTo>
                  <a:lnTo>
                    <a:pt x="326" y="823"/>
                  </a:lnTo>
                  <a:lnTo>
                    <a:pt x="357" y="814"/>
                  </a:lnTo>
                  <a:lnTo>
                    <a:pt x="385" y="801"/>
                  </a:lnTo>
                  <a:lnTo>
                    <a:pt x="409" y="784"/>
                  </a:lnTo>
                  <a:lnTo>
                    <a:pt x="431" y="762"/>
                  </a:lnTo>
                  <a:lnTo>
                    <a:pt x="448" y="738"/>
                  </a:lnTo>
                  <a:lnTo>
                    <a:pt x="461" y="710"/>
                  </a:lnTo>
                  <a:lnTo>
                    <a:pt x="470" y="681"/>
                  </a:lnTo>
                  <a:lnTo>
                    <a:pt x="472" y="648"/>
                  </a:lnTo>
                  <a:lnTo>
                    <a:pt x="475" y="630"/>
                  </a:lnTo>
                  <a:lnTo>
                    <a:pt x="484" y="614"/>
                  </a:lnTo>
                  <a:lnTo>
                    <a:pt x="497" y="601"/>
                  </a:lnTo>
                  <a:lnTo>
                    <a:pt x="513" y="592"/>
                  </a:lnTo>
                  <a:lnTo>
                    <a:pt x="531" y="589"/>
                  </a:lnTo>
                  <a:lnTo>
                    <a:pt x="549" y="592"/>
                  </a:lnTo>
                  <a:lnTo>
                    <a:pt x="566" y="601"/>
                  </a:lnTo>
                  <a:lnTo>
                    <a:pt x="578" y="614"/>
                  </a:lnTo>
                  <a:lnTo>
                    <a:pt x="587" y="630"/>
                  </a:lnTo>
                  <a:lnTo>
                    <a:pt x="590" y="648"/>
                  </a:lnTo>
                  <a:lnTo>
                    <a:pt x="587" y="692"/>
                  </a:lnTo>
                  <a:lnTo>
                    <a:pt x="577" y="733"/>
                  </a:lnTo>
                  <a:lnTo>
                    <a:pt x="562" y="773"/>
                  </a:lnTo>
                  <a:lnTo>
                    <a:pt x="543" y="809"/>
                  </a:lnTo>
                  <a:lnTo>
                    <a:pt x="518" y="842"/>
                  </a:lnTo>
                  <a:lnTo>
                    <a:pt x="489" y="871"/>
                  </a:lnTo>
                  <a:lnTo>
                    <a:pt x="456" y="896"/>
                  </a:lnTo>
                  <a:lnTo>
                    <a:pt x="419" y="916"/>
                  </a:lnTo>
                  <a:lnTo>
                    <a:pt x="380" y="931"/>
                  </a:lnTo>
                  <a:lnTo>
                    <a:pt x="338" y="940"/>
                  </a:lnTo>
                  <a:lnTo>
                    <a:pt x="295" y="943"/>
                  </a:lnTo>
                  <a:lnTo>
                    <a:pt x="251" y="940"/>
                  </a:lnTo>
                  <a:lnTo>
                    <a:pt x="210" y="931"/>
                  </a:lnTo>
                  <a:lnTo>
                    <a:pt x="170" y="916"/>
                  </a:lnTo>
                  <a:lnTo>
                    <a:pt x="135" y="896"/>
                  </a:lnTo>
                  <a:lnTo>
                    <a:pt x="101" y="871"/>
                  </a:lnTo>
                  <a:lnTo>
                    <a:pt x="72" y="842"/>
                  </a:lnTo>
                  <a:lnTo>
                    <a:pt x="47" y="809"/>
                  </a:lnTo>
                  <a:lnTo>
                    <a:pt x="27" y="773"/>
                  </a:lnTo>
                  <a:lnTo>
                    <a:pt x="12" y="733"/>
                  </a:lnTo>
                  <a:lnTo>
                    <a:pt x="3" y="692"/>
                  </a:lnTo>
                  <a:lnTo>
                    <a:pt x="0" y="648"/>
                  </a:lnTo>
                  <a:lnTo>
                    <a:pt x="2" y="610"/>
                  </a:lnTo>
                  <a:lnTo>
                    <a:pt x="10" y="572"/>
                  </a:lnTo>
                  <a:lnTo>
                    <a:pt x="22" y="536"/>
                  </a:lnTo>
                  <a:lnTo>
                    <a:pt x="39" y="502"/>
                  </a:lnTo>
                  <a:lnTo>
                    <a:pt x="60" y="470"/>
                  </a:lnTo>
                  <a:lnTo>
                    <a:pt x="85" y="442"/>
                  </a:lnTo>
                  <a:lnTo>
                    <a:pt x="113" y="417"/>
                  </a:lnTo>
                  <a:lnTo>
                    <a:pt x="144" y="396"/>
                  </a:lnTo>
                  <a:lnTo>
                    <a:pt x="178" y="379"/>
                  </a:lnTo>
                  <a:lnTo>
                    <a:pt x="177" y="354"/>
                  </a:lnTo>
                  <a:lnTo>
                    <a:pt x="180" y="316"/>
                  </a:lnTo>
                  <a:lnTo>
                    <a:pt x="188" y="280"/>
                  </a:lnTo>
                  <a:lnTo>
                    <a:pt x="204" y="245"/>
                  </a:lnTo>
                  <a:lnTo>
                    <a:pt x="223" y="215"/>
                  </a:lnTo>
                  <a:lnTo>
                    <a:pt x="246" y="187"/>
                  </a:lnTo>
                  <a:lnTo>
                    <a:pt x="274" y="164"/>
                  </a:lnTo>
                  <a:lnTo>
                    <a:pt x="305" y="144"/>
                  </a:lnTo>
                  <a:lnTo>
                    <a:pt x="338" y="130"/>
                  </a:lnTo>
                  <a:lnTo>
                    <a:pt x="375" y="122"/>
                  </a:lnTo>
                  <a:lnTo>
                    <a:pt x="413" y="118"/>
                  </a:lnTo>
                  <a:lnTo>
                    <a:pt x="451" y="122"/>
                  </a:lnTo>
                  <a:lnTo>
                    <a:pt x="489" y="130"/>
                  </a:lnTo>
                  <a:lnTo>
                    <a:pt x="524" y="145"/>
                  </a:lnTo>
                  <a:lnTo>
                    <a:pt x="555" y="166"/>
                  </a:lnTo>
                  <a:lnTo>
                    <a:pt x="586" y="129"/>
                  </a:lnTo>
                  <a:lnTo>
                    <a:pt x="620" y="97"/>
                  </a:lnTo>
                  <a:lnTo>
                    <a:pt x="659" y="69"/>
                  </a:lnTo>
                  <a:lnTo>
                    <a:pt x="700" y="44"/>
                  </a:lnTo>
                  <a:lnTo>
                    <a:pt x="743" y="26"/>
                  </a:lnTo>
                  <a:lnTo>
                    <a:pt x="790" y="12"/>
                  </a:lnTo>
                  <a:lnTo>
                    <a:pt x="837" y="3"/>
                  </a:lnTo>
                  <a:lnTo>
                    <a:pt x="8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1" name="Freeform 178"/>
            <p:cNvSpPr>
              <a:spLocks/>
            </p:cNvSpPr>
            <p:nvPr/>
          </p:nvSpPr>
          <p:spPr bwMode="auto">
            <a:xfrm>
              <a:off x="7856538" y="-2728913"/>
              <a:ext cx="20638" cy="31750"/>
            </a:xfrm>
            <a:custGeom>
              <a:avLst/>
              <a:gdLst>
                <a:gd name="T0" fmla="*/ 58 w 117"/>
                <a:gd name="T1" fmla="*/ 0 h 177"/>
                <a:gd name="T2" fmla="*/ 77 w 117"/>
                <a:gd name="T3" fmla="*/ 3 h 177"/>
                <a:gd name="T4" fmla="*/ 94 w 117"/>
                <a:gd name="T5" fmla="*/ 11 h 177"/>
                <a:gd name="T6" fmla="*/ 107 w 117"/>
                <a:gd name="T7" fmla="*/ 24 h 177"/>
                <a:gd name="T8" fmla="*/ 114 w 117"/>
                <a:gd name="T9" fmla="*/ 40 h 177"/>
                <a:gd name="T10" fmla="*/ 117 w 117"/>
                <a:gd name="T11" fmla="*/ 59 h 177"/>
                <a:gd name="T12" fmla="*/ 117 w 117"/>
                <a:gd name="T13" fmla="*/ 118 h 177"/>
                <a:gd name="T14" fmla="*/ 114 w 117"/>
                <a:gd name="T15" fmla="*/ 136 h 177"/>
                <a:gd name="T16" fmla="*/ 107 w 117"/>
                <a:gd name="T17" fmla="*/ 152 h 177"/>
                <a:gd name="T18" fmla="*/ 94 w 117"/>
                <a:gd name="T19" fmla="*/ 165 h 177"/>
                <a:gd name="T20" fmla="*/ 77 w 117"/>
                <a:gd name="T21" fmla="*/ 174 h 177"/>
                <a:gd name="T22" fmla="*/ 58 w 117"/>
                <a:gd name="T23" fmla="*/ 177 h 177"/>
                <a:gd name="T24" fmla="*/ 40 w 117"/>
                <a:gd name="T25" fmla="*/ 174 h 177"/>
                <a:gd name="T26" fmla="*/ 24 w 117"/>
                <a:gd name="T27" fmla="*/ 165 h 177"/>
                <a:gd name="T28" fmla="*/ 11 w 117"/>
                <a:gd name="T29" fmla="*/ 152 h 177"/>
                <a:gd name="T30" fmla="*/ 2 w 117"/>
                <a:gd name="T31" fmla="*/ 136 h 177"/>
                <a:gd name="T32" fmla="*/ 0 w 117"/>
                <a:gd name="T33" fmla="*/ 118 h 177"/>
                <a:gd name="T34" fmla="*/ 0 w 117"/>
                <a:gd name="T35" fmla="*/ 59 h 177"/>
                <a:gd name="T36" fmla="*/ 2 w 117"/>
                <a:gd name="T37" fmla="*/ 40 h 177"/>
                <a:gd name="T38" fmla="*/ 11 w 117"/>
                <a:gd name="T39" fmla="*/ 24 h 177"/>
                <a:gd name="T40" fmla="*/ 24 w 117"/>
                <a:gd name="T41" fmla="*/ 11 h 177"/>
                <a:gd name="T42" fmla="*/ 40 w 117"/>
                <a:gd name="T43" fmla="*/ 3 h 177"/>
                <a:gd name="T44" fmla="*/ 58 w 117"/>
                <a:gd name="T4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177">
                  <a:moveTo>
                    <a:pt x="58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4" y="40"/>
                  </a:lnTo>
                  <a:lnTo>
                    <a:pt x="117" y="59"/>
                  </a:lnTo>
                  <a:lnTo>
                    <a:pt x="117" y="118"/>
                  </a:lnTo>
                  <a:lnTo>
                    <a:pt x="114" y="136"/>
                  </a:lnTo>
                  <a:lnTo>
                    <a:pt x="107" y="152"/>
                  </a:lnTo>
                  <a:lnTo>
                    <a:pt x="94" y="165"/>
                  </a:lnTo>
                  <a:lnTo>
                    <a:pt x="77" y="174"/>
                  </a:lnTo>
                  <a:lnTo>
                    <a:pt x="58" y="177"/>
                  </a:lnTo>
                  <a:lnTo>
                    <a:pt x="40" y="174"/>
                  </a:lnTo>
                  <a:lnTo>
                    <a:pt x="24" y="165"/>
                  </a:lnTo>
                  <a:lnTo>
                    <a:pt x="11" y="152"/>
                  </a:lnTo>
                  <a:lnTo>
                    <a:pt x="2" y="136"/>
                  </a:lnTo>
                  <a:lnTo>
                    <a:pt x="0" y="118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2" name="Freeform 179"/>
            <p:cNvSpPr>
              <a:spLocks/>
            </p:cNvSpPr>
            <p:nvPr/>
          </p:nvSpPr>
          <p:spPr bwMode="auto">
            <a:xfrm>
              <a:off x="7856538" y="-2852738"/>
              <a:ext cx="20638" cy="41275"/>
            </a:xfrm>
            <a:custGeom>
              <a:avLst/>
              <a:gdLst>
                <a:gd name="T0" fmla="*/ 58 w 117"/>
                <a:gd name="T1" fmla="*/ 0 h 236"/>
                <a:gd name="T2" fmla="*/ 77 w 117"/>
                <a:gd name="T3" fmla="*/ 3 h 236"/>
                <a:gd name="T4" fmla="*/ 94 w 117"/>
                <a:gd name="T5" fmla="*/ 11 h 236"/>
                <a:gd name="T6" fmla="*/ 107 w 117"/>
                <a:gd name="T7" fmla="*/ 24 h 236"/>
                <a:gd name="T8" fmla="*/ 114 w 117"/>
                <a:gd name="T9" fmla="*/ 40 h 236"/>
                <a:gd name="T10" fmla="*/ 117 w 117"/>
                <a:gd name="T11" fmla="*/ 58 h 236"/>
                <a:gd name="T12" fmla="*/ 117 w 117"/>
                <a:gd name="T13" fmla="*/ 177 h 236"/>
                <a:gd name="T14" fmla="*/ 114 w 117"/>
                <a:gd name="T15" fmla="*/ 195 h 236"/>
                <a:gd name="T16" fmla="*/ 107 w 117"/>
                <a:gd name="T17" fmla="*/ 211 h 236"/>
                <a:gd name="T18" fmla="*/ 94 w 117"/>
                <a:gd name="T19" fmla="*/ 224 h 236"/>
                <a:gd name="T20" fmla="*/ 77 w 117"/>
                <a:gd name="T21" fmla="*/ 233 h 236"/>
                <a:gd name="T22" fmla="*/ 58 w 117"/>
                <a:gd name="T23" fmla="*/ 236 h 236"/>
                <a:gd name="T24" fmla="*/ 40 w 117"/>
                <a:gd name="T25" fmla="*/ 233 h 236"/>
                <a:gd name="T26" fmla="*/ 24 w 117"/>
                <a:gd name="T27" fmla="*/ 224 h 236"/>
                <a:gd name="T28" fmla="*/ 11 w 117"/>
                <a:gd name="T29" fmla="*/ 211 h 236"/>
                <a:gd name="T30" fmla="*/ 2 w 117"/>
                <a:gd name="T31" fmla="*/ 195 h 236"/>
                <a:gd name="T32" fmla="*/ 0 w 117"/>
                <a:gd name="T33" fmla="*/ 177 h 236"/>
                <a:gd name="T34" fmla="*/ 0 w 117"/>
                <a:gd name="T35" fmla="*/ 58 h 236"/>
                <a:gd name="T36" fmla="*/ 2 w 117"/>
                <a:gd name="T37" fmla="*/ 40 h 236"/>
                <a:gd name="T38" fmla="*/ 11 w 117"/>
                <a:gd name="T39" fmla="*/ 24 h 236"/>
                <a:gd name="T40" fmla="*/ 24 w 117"/>
                <a:gd name="T41" fmla="*/ 11 h 236"/>
                <a:gd name="T42" fmla="*/ 40 w 117"/>
                <a:gd name="T43" fmla="*/ 3 h 236"/>
                <a:gd name="T44" fmla="*/ 58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8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4" y="40"/>
                  </a:lnTo>
                  <a:lnTo>
                    <a:pt x="117" y="58"/>
                  </a:lnTo>
                  <a:lnTo>
                    <a:pt x="117" y="177"/>
                  </a:lnTo>
                  <a:lnTo>
                    <a:pt x="114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7" y="233"/>
                  </a:lnTo>
                  <a:lnTo>
                    <a:pt x="58" y="236"/>
                  </a:lnTo>
                  <a:lnTo>
                    <a:pt x="40" y="233"/>
                  </a:lnTo>
                  <a:lnTo>
                    <a:pt x="24" y="224"/>
                  </a:lnTo>
                  <a:lnTo>
                    <a:pt x="11" y="211"/>
                  </a:lnTo>
                  <a:lnTo>
                    <a:pt x="2" y="195"/>
                  </a:lnTo>
                  <a:lnTo>
                    <a:pt x="0" y="177"/>
                  </a:lnTo>
                  <a:lnTo>
                    <a:pt x="0" y="58"/>
                  </a:lnTo>
                  <a:lnTo>
                    <a:pt x="2" y="40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3" name="Freeform 180"/>
            <p:cNvSpPr>
              <a:spLocks/>
            </p:cNvSpPr>
            <p:nvPr/>
          </p:nvSpPr>
          <p:spPr bwMode="auto">
            <a:xfrm>
              <a:off x="7815263" y="-2665413"/>
              <a:ext cx="20638" cy="41275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3 h 236"/>
                <a:gd name="T4" fmla="*/ 94 w 118"/>
                <a:gd name="T5" fmla="*/ 12 h 236"/>
                <a:gd name="T6" fmla="*/ 107 w 118"/>
                <a:gd name="T7" fmla="*/ 25 h 236"/>
                <a:gd name="T8" fmla="*/ 115 w 118"/>
                <a:gd name="T9" fmla="*/ 41 h 236"/>
                <a:gd name="T10" fmla="*/ 118 w 118"/>
                <a:gd name="T11" fmla="*/ 59 h 236"/>
                <a:gd name="T12" fmla="*/ 118 w 118"/>
                <a:gd name="T13" fmla="*/ 178 h 236"/>
                <a:gd name="T14" fmla="*/ 115 w 118"/>
                <a:gd name="T15" fmla="*/ 196 h 236"/>
                <a:gd name="T16" fmla="*/ 107 w 118"/>
                <a:gd name="T17" fmla="*/ 212 h 236"/>
                <a:gd name="T18" fmla="*/ 94 w 118"/>
                <a:gd name="T19" fmla="*/ 225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5 w 118"/>
                <a:gd name="T27" fmla="*/ 225 h 236"/>
                <a:gd name="T28" fmla="*/ 12 w 118"/>
                <a:gd name="T29" fmla="*/ 212 h 236"/>
                <a:gd name="T30" fmla="*/ 3 w 118"/>
                <a:gd name="T31" fmla="*/ 196 h 236"/>
                <a:gd name="T32" fmla="*/ 0 w 118"/>
                <a:gd name="T33" fmla="*/ 178 h 236"/>
                <a:gd name="T34" fmla="*/ 0 w 118"/>
                <a:gd name="T35" fmla="*/ 59 h 236"/>
                <a:gd name="T36" fmla="*/ 3 w 118"/>
                <a:gd name="T37" fmla="*/ 41 h 236"/>
                <a:gd name="T38" fmla="*/ 12 w 118"/>
                <a:gd name="T39" fmla="*/ 25 h 236"/>
                <a:gd name="T40" fmla="*/ 25 w 118"/>
                <a:gd name="T41" fmla="*/ 12 h 236"/>
                <a:gd name="T42" fmla="*/ 41 w 118"/>
                <a:gd name="T43" fmla="*/ 3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5" y="41"/>
                  </a:lnTo>
                  <a:lnTo>
                    <a:pt x="118" y="59"/>
                  </a:lnTo>
                  <a:lnTo>
                    <a:pt x="118" y="178"/>
                  </a:lnTo>
                  <a:lnTo>
                    <a:pt x="115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5" y="225"/>
                  </a:lnTo>
                  <a:lnTo>
                    <a:pt x="12" y="212"/>
                  </a:lnTo>
                  <a:lnTo>
                    <a:pt x="3" y="196"/>
                  </a:lnTo>
                  <a:lnTo>
                    <a:pt x="0" y="1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4" name="Freeform 181"/>
            <p:cNvSpPr>
              <a:spLocks/>
            </p:cNvSpPr>
            <p:nvPr/>
          </p:nvSpPr>
          <p:spPr bwMode="auto">
            <a:xfrm>
              <a:off x="7856538" y="-2790825"/>
              <a:ext cx="20638" cy="41275"/>
            </a:xfrm>
            <a:custGeom>
              <a:avLst/>
              <a:gdLst>
                <a:gd name="T0" fmla="*/ 58 w 117"/>
                <a:gd name="T1" fmla="*/ 0 h 236"/>
                <a:gd name="T2" fmla="*/ 77 w 117"/>
                <a:gd name="T3" fmla="*/ 3 h 236"/>
                <a:gd name="T4" fmla="*/ 94 w 117"/>
                <a:gd name="T5" fmla="*/ 12 h 236"/>
                <a:gd name="T6" fmla="*/ 107 w 117"/>
                <a:gd name="T7" fmla="*/ 25 h 236"/>
                <a:gd name="T8" fmla="*/ 114 w 117"/>
                <a:gd name="T9" fmla="*/ 41 h 236"/>
                <a:gd name="T10" fmla="*/ 117 w 117"/>
                <a:gd name="T11" fmla="*/ 59 h 236"/>
                <a:gd name="T12" fmla="*/ 117 w 117"/>
                <a:gd name="T13" fmla="*/ 177 h 236"/>
                <a:gd name="T14" fmla="*/ 114 w 117"/>
                <a:gd name="T15" fmla="*/ 196 h 236"/>
                <a:gd name="T16" fmla="*/ 107 w 117"/>
                <a:gd name="T17" fmla="*/ 212 h 236"/>
                <a:gd name="T18" fmla="*/ 94 w 117"/>
                <a:gd name="T19" fmla="*/ 225 h 236"/>
                <a:gd name="T20" fmla="*/ 77 w 117"/>
                <a:gd name="T21" fmla="*/ 233 h 236"/>
                <a:gd name="T22" fmla="*/ 58 w 117"/>
                <a:gd name="T23" fmla="*/ 236 h 236"/>
                <a:gd name="T24" fmla="*/ 40 w 117"/>
                <a:gd name="T25" fmla="*/ 233 h 236"/>
                <a:gd name="T26" fmla="*/ 24 w 117"/>
                <a:gd name="T27" fmla="*/ 225 h 236"/>
                <a:gd name="T28" fmla="*/ 11 w 117"/>
                <a:gd name="T29" fmla="*/ 212 h 236"/>
                <a:gd name="T30" fmla="*/ 2 w 117"/>
                <a:gd name="T31" fmla="*/ 196 h 236"/>
                <a:gd name="T32" fmla="*/ 0 w 117"/>
                <a:gd name="T33" fmla="*/ 177 h 236"/>
                <a:gd name="T34" fmla="*/ 0 w 117"/>
                <a:gd name="T35" fmla="*/ 59 h 236"/>
                <a:gd name="T36" fmla="*/ 2 w 117"/>
                <a:gd name="T37" fmla="*/ 41 h 236"/>
                <a:gd name="T38" fmla="*/ 11 w 117"/>
                <a:gd name="T39" fmla="*/ 25 h 236"/>
                <a:gd name="T40" fmla="*/ 24 w 117"/>
                <a:gd name="T41" fmla="*/ 12 h 236"/>
                <a:gd name="T42" fmla="*/ 40 w 117"/>
                <a:gd name="T43" fmla="*/ 3 h 236"/>
                <a:gd name="T44" fmla="*/ 58 w 117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6">
                  <a:moveTo>
                    <a:pt x="58" y="0"/>
                  </a:moveTo>
                  <a:lnTo>
                    <a:pt x="77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4" y="41"/>
                  </a:lnTo>
                  <a:lnTo>
                    <a:pt x="117" y="59"/>
                  </a:lnTo>
                  <a:lnTo>
                    <a:pt x="117" y="177"/>
                  </a:lnTo>
                  <a:lnTo>
                    <a:pt x="114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8" y="236"/>
                  </a:lnTo>
                  <a:lnTo>
                    <a:pt x="40" y="233"/>
                  </a:lnTo>
                  <a:lnTo>
                    <a:pt x="24" y="225"/>
                  </a:lnTo>
                  <a:lnTo>
                    <a:pt x="11" y="212"/>
                  </a:lnTo>
                  <a:lnTo>
                    <a:pt x="2" y="196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5" name="Freeform 182"/>
            <p:cNvSpPr>
              <a:spLocks/>
            </p:cNvSpPr>
            <p:nvPr/>
          </p:nvSpPr>
          <p:spPr bwMode="auto">
            <a:xfrm>
              <a:off x="7607300" y="-2562225"/>
              <a:ext cx="166688" cy="20638"/>
            </a:xfrm>
            <a:custGeom>
              <a:avLst/>
              <a:gdLst>
                <a:gd name="T0" fmla="*/ 59 w 945"/>
                <a:gd name="T1" fmla="*/ 0 h 118"/>
                <a:gd name="T2" fmla="*/ 886 w 945"/>
                <a:gd name="T3" fmla="*/ 0 h 118"/>
                <a:gd name="T4" fmla="*/ 905 w 945"/>
                <a:gd name="T5" fmla="*/ 3 h 118"/>
                <a:gd name="T6" fmla="*/ 921 w 945"/>
                <a:gd name="T7" fmla="*/ 12 h 118"/>
                <a:gd name="T8" fmla="*/ 933 w 945"/>
                <a:gd name="T9" fmla="*/ 25 h 118"/>
                <a:gd name="T10" fmla="*/ 942 w 945"/>
                <a:gd name="T11" fmla="*/ 41 h 118"/>
                <a:gd name="T12" fmla="*/ 945 w 945"/>
                <a:gd name="T13" fmla="*/ 59 h 118"/>
                <a:gd name="T14" fmla="*/ 942 w 945"/>
                <a:gd name="T15" fmla="*/ 78 h 118"/>
                <a:gd name="T16" fmla="*/ 933 w 945"/>
                <a:gd name="T17" fmla="*/ 95 h 118"/>
                <a:gd name="T18" fmla="*/ 921 w 945"/>
                <a:gd name="T19" fmla="*/ 107 h 118"/>
                <a:gd name="T20" fmla="*/ 905 w 945"/>
                <a:gd name="T21" fmla="*/ 115 h 118"/>
                <a:gd name="T22" fmla="*/ 886 w 945"/>
                <a:gd name="T23" fmla="*/ 118 h 118"/>
                <a:gd name="T24" fmla="*/ 59 w 945"/>
                <a:gd name="T25" fmla="*/ 118 h 118"/>
                <a:gd name="T26" fmla="*/ 41 w 945"/>
                <a:gd name="T27" fmla="*/ 115 h 118"/>
                <a:gd name="T28" fmla="*/ 24 w 945"/>
                <a:gd name="T29" fmla="*/ 107 h 118"/>
                <a:gd name="T30" fmla="*/ 12 w 945"/>
                <a:gd name="T31" fmla="*/ 95 h 118"/>
                <a:gd name="T32" fmla="*/ 3 w 945"/>
                <a:gd name="T33" fmla="*/ 78 h 118"/>
                <a:gd name="T34" fmla="*/ 0 w 945"/>
                <a:gd name="T35" fmla="*/ 59 h 118"/>
                <a:gd name="T36" fmla="*/ 3 w 945"/>
                <a:gd name="T37" fmla="*/ 41 h 118"/>
                <a:gd name="T38" fmla="*/ 12 w 945"/>
                <a:gd name="T39" fmla="*/ 25 h 118"/>
                <a:gd name="T40" fmla="*/ 24 w 945"/>
                <a:gd name="T41" fmla="*/ 12 h 118"/>
                <a:gd name="T42" fmla="*/ 41 w 945"/>
                <a:gd name="T43" fmla="*/ 3 h 118"/>
                <a:gd name="T44" fmla="*/ 59 w 945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5" h="118">
                  <a:moveTo>
                    <a:pt x="59" y="0"/>
                  </a:moveTo>
                  <a:lnTo>
                    <a:pt x="886" y="0"/>
                  </a:lnTo>
                  <a:lnTo>
                    <a:pt x="905" y="3"/>
                  </a:lnTo>
                  <a:lnTo>
                    <a:pt x="921" y="12"/>
                  </a:lnTo>
                  <a:lnTo>
                    <a:pt x="933" y="25"/>
                  </a:lnTo>
                  <a:lnTo>
                    <a:pt x="942" y="41"/>
                  </a:lnTo>
                  <a:lnTo>
                    <a:pt x="945" y="59"/>
                  </a:lnTo>
                  <a:lnTo>
                    <a:pt x="942" y="78"/>
                  </a:lnTo>
                  <a:lnTo>
                    <a:pt x="933" y="95"/>
                  </a:lnTo>
                  <a:lnTo>
                    <a:pt x="921" y="107"/>
                  </a:lnTo>
                  <a:lnTo>
                    <a:pt x="905" y="115"/>
                  </a:lnTo>
                  <a:lnTo>
                    <a:pt x="886" y="118"/>
                  </a:lnTo>
                  <a:lnTo>
                    <a:pt x="59" y="118"/>
                  </a:lnTo>
                  <a:lnTo>
                    <a:pt x="41" y="115"/>
                  </a:lnTo>
                  <a:lnTo>
                    <a:pt x="24" y="107"/>
                  </a:lnTo>
                  <a:lnTo>
                    <a:pt x="12" y="95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2" y="25"/>
                  </a:lnTo>
                  <a:lnTo>
                    <a:pt x="24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6" name="Freeform 183"/>
            <p:cNvSpPr>
              <a:spLocks/>
            </p:cNvSpPr>
            <p:nvPr/>
          </p:nvSpPr>
          <p:spPr bwMode="auto">
            <a:xfrm>
              <a:off x="8043863" y="-2562225"/>
              <a:ext cx="188913" cy="20638"/>
            </a:xfrm>
            <a:custGeom>
              <a:avLst/>
              <a:gdLst>
                <a:gd name="T0" fmla="*/ 60 w 1064"/>
                <a:gd name="T1" fmla="*/ 0 h 118"/>
                <a:gd name="T2" fmla="*/ 1005 w 1064"/>
                <a:gd name="T3" fmla="*/ 0 h 118"/>
                <a:gd name="T4" fmla="*/ 1023 w 1064"/>
                <a:gd name="T5" fmla="*/ 3 h 118"/>
                <a:gd name="T6" fmla="*/ 1039 w 1064"/>
                <a:gd name="T7" fmla="*/ 12 h 118"/>
                <a:gd name="T8" fmla="*/ 1052 w 1064"/>
                <a:gd name="T9" fmla="*/ 25 h 118"/>
                <a:gd name="T10" fmla="*/ 1061 w 1064"/>
                <a:gd name="T11" fmla="*/ 41 h 118"/>
                <a:gd name="T12" fmla="*/ 1064 w 1064"/>
                <a:gd name="T13" fmla="*/ 59 h 118"/>
                <a:gd name="T14" fmla="*/ 1061 w 1064"/>
                <a:gd name="T15" fmla="*/ 78 h 118"/>
                <a:gd name="T16" fmla="*/ 1052 w 1064"/>
                <a:gd name="T17" fmla="*/ 95 h 118"/>
                <a:gd name="T18" fmla="*/ 1039 w 1064"/>
                <a:gd name="T19" fmla="*/ 107 h 118"/>
                <a:gd name="T20" fmla="*/ 1023 w 1064"/>
                <a:gd name="T21" fmla="*/ 115 h 118"/>
                <a:gd name="T22" fmla="*/ 1005 w 1064"/>
                <a:gd name="T23" fmla="*/ 118 h 118"/>
                <a:gd name="T24" fmla="*/ 60 w 1064"/>
                <a:gd name="T25" fmla="*/ 118 h 118"/>
                <a:gd name="T26" fmla="*/ 41 w 1064"/>
                <a:gd name="T27" fmla="*/ 115 h 118"/>
                <a:gd name="T28" fmla="*/ 25 w 1064"/>
                <a:gd name="T29" fmla="*/ 107 h 118"/>
                <a:gd name="T30" fmla="*/ 12 w 1064"/>
                <a:gd name="T31" fmla="*/ 95 h 118"/>
                <a:gd name="T32" fmla="*/ 4 w 1064"/>
                <a:gd name="T33" fmla="*/ 78 h 118"/>
                <a:gd name="T34" fmla="*/ 0 w 1064"/>
                <a:gd name="T35" fmla="*/ 59 h 118"/>
                <a:gd name="T36" fmla="*/ 4 w 1064"/>
                <a:gd name="T37" fmla="*/ 41 h 118"/>
                <a:gd name="T38" fmla="*/ 12 w 1064"/>
                <a:gd name="T39" fmla="*/ 25 h 118"/>
                <a:gd name="T40" fmla="*/ 25 w 1064"/>
                <a:gd name="T41" fmla="*/ 12 h 118"/>
                <a:gd name="T42" fmla="*/ 41 w 1064"/>
                <a:gd name="T43" fmla="*/ 3 h 118"/>
                <a:gd name="T44" fmla="*/ 60 w 1064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4" h="118">
                  <a:moveTo>
                    <a:pt x="60" y="0"/>
                  </a:moveTo>
                  <a:lnTo>
                    <a:pt x="1005" y="0"/>
                  </a:lnTo>
                  <a:lnTo>
                    <a:pt x="1023" y="3"/>
                  </a:lnTo>
                  <a:lnTo>
                    <a:pt x="1039" y="12"/>
                  </a:lnTo>
                  <a:lnTo>
                    <a:pt x="1052" y="25"/>
                  </a:lnTo>
                  <a:lnTo>
                    <a:pt x="1061" y="41"/>
                  </a:lnTo>
                  <a:lnTo>
                    <a:pt x="1064" y="59"/>
                  </a:lnTo>
                  <a:lnTo>
                    <a:pt x="1061" y="78"/>
                  </a:lnTo>
                  <a:lnTo>
                    <a:pt x="1052" y="95"/>
                  </a:lnTo>
                  <a:lnTo>
                    <a:pt x="1039" y="107"/>
                  </a:lnTo>
                  <a:lnTo>
                    <a:pt x="1023" y="115"/>
                  </a:lnTo>
                  <a:lnTo>
                    <a:pt x="1005" y="118"/>
                  </a:lnTo>
                  <a:lnTo>
                    <a:pt x="60" y="118"/>
                  </a:lnTo>
                  <a:lnTo>
                    <a:pt x="41" y="115"/>
                  </a:lnTo>
                  <a:lnTo>
                    <a:pt x="25" y="107"/>
                  </a:lnTo>
                  <a:lnTo>
                    <a:pt x="12" y="95"/>
                  </a:lnTo>
                  <a:lnTo>
                    <a:pt x="4" y="78"/>
                  </a:lnTo>
                  <a:lnTo>
                    <a:pt x="0" y="59"/>
                  </a:lnTo>
                  <a:lnTo>
                    <a:pt x="4" y="41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7" name="Freeform 184"/>
            <p:cNvSpPr>
              <a:spLocks/>
            </p:cNvSpPr>
            <p:nvPr/>
          </p:nvSpPr>
          <p:spPr bwMode="auto">
            <a:xfrm>
              <a:off x="7794625" y="-2562225"/>
              <a:ext cx="166688" cy="20638"/>
            </a:xfrm>
            <a:custGeom>
              <a:avLst/>
              <a:gdLst>
                <a:gd name="T0" fmla="*/ 59 w 945"/>
                <a:gd name="T1" fmla="*/ 0 h 118"/>
                <a:gd name="T2" fmla="*/ 886 w 945"/>
                <a:gd name="T3" fmla="*/ 0 h 118"/>
                <a:gd name="T4" fmla="*/ 904 w 945"/>
                <a:gd name="T5" fmla="*/ 3 h 118"/>
                <a:gd name="T6" fmla="*/ 921 w 945"/>
                <a:gd name="T7" fmla="*/ 12 h 118"/>
                <a:gd name="T8" fmla="*/ 934 w 945"/>
                <a:gd name="T9" fmla="*/ 25 h 118"/>
                <a:gd name="T10" fmla="*/ 942 w 945"/>
                <a:gd name="T11" fmla="*/ 41 h 118"/>
                <a:gd name="T12" fmla="*/ 945 w 945"/>
                <a:gd name="T13" fmla="*/ 59 h 118"/>
                <a:gd name="T14" fmla="*/ 942 w 945"/>
                <a:gd name="T15" fmla="*/ 78 h 118"/>
                <a:gd name="T16" fmla="*/ 934 w 945"/>
                <a:gd name="T17" fmla="*/ 95 h 118"/>
                <a:gd name="T18" fmla="*/ 921 w 945"/>
                <a:gd name="T19" fmla="*/ 107 h 118"/>
                <a:gd name="T20" fmla="*/ 904 w 945"/>
                <a:gd name="T21" fmla="*/ 115 h 118"/>
                <a:gd name="T22" fmla="*/ 886 w 945"/>
                <a:gd name="T23" fmla="*/ 118 h 118"/>
                <a:gd name="T24" fmla="*/ 59 w 945"/>
                <a:gd name="T25" fmla="*/ 118 h 118"/>
                <a:gd name="T26" fmla="*/ 40 w 945"/>
                <a:gd name="T27" fmla="*/ 115 h 118"/>
                <a:gd name="T28" fmla="*/ 24 w 945"/>
                <a:gd name="T29" fmla="*/ 107 h 118"/>
                <a:gd name="T30" fmla="*/ 11 w 945"/>
                <a:gd name="T31" fmla="*/ 95 h 118"/>
                <a:gd name="T32" fmla="*/ 3 w 945"/>
                <a:gd name="T33" fmla="*/ 78 h 118"/>
                <a:gd name="T34" fmla="*/ 0 w 945"/>
                <a:gd name="T35" fmla="*/ 59 h 118"/>
                <a:gd name="T36" fmla="*/ 3 w 945"/>
                <a:gd name="T37" fmla="*/ 41 h 118"/>
                <a:gd name="T38" fmla="*/ 11 w 945"/>
                <a:gd name="T39" fmla="*/ 25 h 118"/>
                <a:gd name="T40" fmla="*/ 24 w 945"/>
                <a:gd name="T41" fmla="*/ 12 h 118"/>
                <a:gd name="T42" fmla="*/ 40 w 945"/>
                <a:gd name="T43" fmla="*/ 3 h 118"/>
                <a:gd name="T44" fmla="*/ 59 w 945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45" h="118">
                  <a:moveTo>
                    <a:pt x="59" y="0"/>
                  </a:moveTo>
                  <a:lnTo>
                    <a:pt x="886" y="0"/>
                  </a:lnTo>
                  <a:lnTo>
                    <a:pt x="904" y="3"/>
                  </a:lnTo>
                  <a:lnTo>
                    <a:pt x="921" y="12"/>
                  </a:lnTo>
                  <a:lnTo>
                    <a:pt x="934" y="25"/>
                  </a:lnTo>
                  <a:lnTo>
                    <a:pt x="942" y="41"/>
                  </a:lnTo>
                  <a:lnTo>
                    <a:pt x="945" y="59"/>
                  </a:lnTo>
                  <a:lnTo>
                    <a:pt x="942" y="78"/>
                  </a:lnTo>
                  <a:lnTo>
                    <a:pt x="934" y="95"/>
                  </a:lnTo>
                  <a:lnTo>
                    <a:pt x="921" y="107"/>
                  </a:lnTo>
                  <a:lnTo>
                    <a:pt x="904" y="115"/>
                  </a:lnTo>
                  <a:lnTo>
                    <a:pt x="886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7"/>
                  </a:lnTo>
                  <a:lnTo>
                    <a:pt x="11" y="95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8" name="Freeform 185"/>
            <p:cNvSpPr>
              <a:spLocks/>
            </p:cNvSpPr>
            <p:nvPr/>
          </p:nvSpPr>
          <p:spPr bwMode="auto">
            <a:xfrm>
              <a:off x="7689850" y="-2914650"/>
              <a:ext cx="20638" cy="41275"/>
            </a:xfrm>
            <a:custGeom>
              <a:avLst/>
              <a:gdLst>
                <a:gd name="T0" fmla="*/ 58 w 117"/>
                <a:gd name="T1" fmla="*/ 0 h 235"/>
                <a:gd name="T2" fmla="*/ 78 w 117"/>
                <a:gd name="T3" fmla="*/ 3 h 235"/>
                <a:gd name="T4" fmla="*/ 94 w 117"/>
                <a:gd name="T5" fmla="*/ 11 h 235"/>
                <a:gd name="T6" fmla="*/ 107 w 117"/>
                <a:gd name="T7" fmla="*/ 23 h 235"/>
                <a:gd name="T8" fmla="*/ 114 w 117"/>
                <a:gd name="T9" fmla="*/ 40 h 235"/>
                <a:gd name="T10" fmla="*/ 117 w 117"/>
                <a:gd name="T11" fmla="*/ 59 h 235"/>
                <a:gd name="T12" fmla="*/ 117 w 117"/>
                <a:gd name="T13" fmla="*/ 176 h 235"/>
                <a:gd name="T14" fmla="*/ 114 w 117"/>
                <a:gd name="T15" fmla="*/ 194 h 235"/>
                <a:gd name="T16" fmla="*/ 107 w 117"/>
                <a:gd name="T17" fmla="*/ 212 h 235"/>
                <a:gd name="T18" fmla="*/ 94 w 117"/>
                <a:gd name="T19" fmla="*/ 223 h 235"/>
                <a:gd name="T20" fmla="*/ 78 w 117"/>
                <a:gd name="T21" fmla="*/ 232 h 235"/>
                <a:gd name="T22" fmla="*/ 58 w 117"/>
                <a:gd name="T23" fmla="*/ 235 h 235"/>
                <a:gd name="T24" fmla="*/ 40 w 117"/>
                <a:gd name="T25" fmla="*/ 232 h 235"/>
                <a:gd name="T26" fmla="*/ 24 w 117"/>
                <a:gd name="T27" fmla="*/ 223 h 235"/>
                <a:gd name="T28" fmla="*/ 11 w 117"/>
                <a:gd name="T29" fmla="*/ 212 h 235"/>
                <a:gd name="T30" fmla="*/ 2 w 117"/>
                <a:gd name="T31" fmla="*/ 194 h 235"/>
                <a:gd name="T32" fmla="*/ 0 w 117"/>
                <a:gd name="T33" fmla="*/ 176 h 235"/>
                <a:gd name="T34" fmla="*/ 0 w 117"/>
                <a:gd name="T35" fmla="*/ 59 h 235"/>
                <a:gd name="T36" fmla="*/ 2 w 117"/>
                <a:gd name="T37" fmla="*/ 40 h 235"/>
                <a:gd name="T38" fmla="*/ 11 w 117"/>
                <a:gd name="T39" fmla="*/ 23 h 235"/>
                <a:gd name="T40" fmla="*/ 24 w 117"/>
                <a:gd name="T41" fmla="*/ 11 h 235"/>
                <a:gd name="T42" fmla="*/ 40 w 117"/>
                <a:gd name="T43" fmla="*/ 3 h 235"/>
                <a:gd name="T44" fmla="*/ 58 w 117"/>
                <a:gd name="T4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7" h="235">
                  <a:moveTo>
                    <a:pt x="58" y="0"/>
                  </a:moveTo>
                  <a:lnTo>
                    <a:pt x="78" y="3"/>
                  </a:lnTo>
                  <a:lnTo>
                    <a:pt x="94" y="11"/>
                  </a:lnTo>
                  <a:lnTo>
                    <a:pt x="107" y="23"/>
                  </a:lnTo>
                  <a:lnTo>
                    <a:pt x="114" y="40"/>
                  </a:lnTo>
                  <a:lnTo>
                    <a:pt x="117" y="59"/>
                  </a:lnTo>
                  <a:lnTo>
                    <a:pt x="117" y="176"/>
                  </a:lnTo>
                  <a:lnTo>
                    <a:pt x="114" y="194"/>
                  </a:lnTo>
                  <a:lnTo>
                    <a:pt x="107" y="212"/>
                  </a:lnTo>
                  <a:lnTo>
                    <a:pt x="94" y="223"/>
                  </a:lnTo>
                  <a:lnTo>
                    <a:pt x="78" y="232"/>
                  </a:lnTo>
                  <a:lnTo>
                    <a:pt x="58" y="235"/>
                  </a:lnTo>
                  <a:lnTo>
                    <a:pt x="40" y="232"/>
                  </a:lnTo>
                  <a:lnTo>
                    <a:pt x="24" y="223"/>
                  </a:lnTo>
                  <a:lnTo>
                    <a:pt x="11" y="212"/>
                  </a:lnTo>
                  <a:lnTo>
                    <a:pt x="2" y="194"/>
                  </a:lnTo>
                  <a:lnTo>
                    <a:pt x="0" y="176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1" y="23"/>
                  </a:lnTo>
                  <a:lnTo>
                    <a:pt x="24" y="11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9" name="Freeform 186"/>
            <p:cNvSpPr>
              <a:spLocks/>
            </p:cNvSpPr>
            <p:nvPr/>
          </p:nvSpPr>
          <p:spPr bwMode="auto">
            <a:xfrm>
              <a:off x="7981950" y="-2562225"/>
              <a:ext cx="41275" cy="20638"/>
            </a:xfrm>
            <a:custGeom>
              <a:avLst/>
              <a:gdLst>
                <a:gd name="T0" fmla="*/ 59 w 237"/>
                <a:gd name="T1" fmla="*/ 0 h 118"/>
                <a:gd name="T2" fmla="*/ 178 w 237"/>
                <a:gd name="T3" fmla="*/ 0 h 118"/>
                <a:gd name="T4" fmla="*/ 196 w 237"/>
                <a:gd name="T5" fmla="*/ 3 h 118"/>
                <a:gd name="T6" fmla="*/ 212 w 237"/>
                <a:gd name="T7" fmla="*/ 12 h 118"/>
                <a:gd name="T8" fmla="*/ 225 w 237"/>
                <a:gd name="T9" fmla="*/ 25 h 118"/>
                <a:gd name="T10" fmla="*/ 234 w 237"/>
                <a:gd name="T11" fmla="*/ 41 h 118"/>
                <a:gd name="T12" fmla="*/ 237 w 237"/>
                <a:gd name="T13" fmla="*/ 59 h 118"/>
                <a:gd name="T14" fmla="*/ 234 w 237"/>
                <a:gd name="T15" fmla="*/ 78 h 118"/>
                <a:gd name="T16" fmla="*/ 225 w 237"/>
                <a:gd name="T17" fmla="*/ 95 h 118"/>
                <a:gd name="T18" fmla="*/ 212 w 237"/>
                <a:gd name="T19" fmla="*/ 107 h 118"/>
                <a:gd name="T20" fmla="*/ 196 w 237"/>
                <a:gd name="T21" fmla="*/ 115 h 118"/>
                <a:gd name="T22" fmla="*/ 178 w 237"/>
                <a:gd name="T23" fmla="*/ 118 h 118"/>
                <a:gd name="T24" fmla="*/ 59 w 237"/>
                <a:gd name="T25" fmla="*/ 118 h 118"/>
                <a:gd name="T26" fmla="*/ 41 w 237"/>
                <a:gd name="T27" fmla="*/ 115 h 118"/>
                <a:gd name="T28" fmla="*/ 25 w 237"/>
                <a:gd name="T29" fmla="*/ 107 h 118"/>
                <a:gd name="T30" fmla="*/ 12 w 237"/>
                <a:gd name="T31" fmla="*/ 95 h 118"/>
                <a:gd name="T32" fmla="*/ 3 w 237"/>
                <a:gd name="T33" fmla="*/ 78 h 118"/>
                <a:gd name="T34" fmla="*/ 0 w 237"/>
                <a:gd name="T35" fmla="*/ 59 h 118"/>
                <a:gd name="T36" fmla="*/ 3 w 237"/>
                <a:gd name="T37" fmla="*/ 41 h 118"/>
                <a:gd name="T38" fmla="*/ 12 w 237"/>
                <a:gd name="T39" fmla="*/ 25 h 118"/>
                <a:gd name="T40" fmla="*/ 25 w 237"/>
                <a:gd name="T41" fmla="*/ 12 h 118"/>
                <a:gd name="T42" fmla="*/ 41 w 237"/>
                <a:gd name="T43" fmla="*/ 3 h 118"/>
                <a:gd name="T44" fmla="*/ 59 w 237"/>
                <a:gd name="T45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7" h="118">
                  <a:moveTo>
                    <a:pt x="59" y="0"/>
                  </a:moveTo>
                  <a:lnTo>
                    <a:pt x="178" y="0"/>
                  </a:lnTo>
                  <a:lnTo>
                    <a:pt x="196" y="3"/>
                  </a:lnTo>
                  <a:lnTo>
                    <a:pt x="212" y="12"/>
                  </a:lnTo>
                  <a:lnTo>
                    <a:pt x="225" y="25"/>
                  </a:lnTo>
                  <a:lnTo>
                    <a:pt x="234" y="41"/>
                  </a:lnTo>
                  <a:lnTo>
                    <a:pt x="237" y="59"/>
                  </a:lnTo>
                  <a:lnTo>
                    <a:pt x="234" y="78"/>
                  </a:lnTo>
                  <a:lnTo>
                    <a:pt x="225" y="95"/>
                  </a:lnTo>
                  <a:lnTo>
                    <a:pt x="212" y="107"/>
                  </a:lnTo>
                  <a:lnTo>
                    <a:pt x="196" y="115"/>
                  </a:lnTo>
                  <a:lnTo>
                    <a:pt x="178" y="118"/>
                  </a:lnTo>
                  <a:lnTo>
                    <a:pt x="59" y="118"/>
                  </a:lnTo>
                  <a:lnTo>
                    <a:pt x="41" y="115"/>
                  </a:lnTo>
                  <a:lnTo>
                    <a:pt x="25" y="107"/>
                  </a:lnTo>
                  <a:lnTo>
                    <a:pt x="12" y="95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0" name="Freeform 187"/>
            <p:cNvSpPr>
              <a:spLocks/>
            </p:cNvSpPr>
            <p:nvPr/>
          </p:nvSpPr>
          <p:spPr bwMode="auto">
            <a:xfrm>
              <a:off x="7648575" y="-2852738"/>
              <a:ext cx="20638" cy="41275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3 h 236"/>
                <a:gd name="T4" fmla="*/ 94 w 118"/>
                <a:gd name="T5" fmla="*/ 11 h 236"/>
                <a:gd name="T6" fmla="*/ 107 w 118"/>
                <a:gd name="T7" fmla="*/ 24 h 236"/>
                <a:gd name="T8" fmla="*/ 115 w 118"/>
                <a:gd name="T9" fmla="*/ 40 h 236"/>
                <a:gd name="T10" fmla="*/ 118 w 118"/>
                <a:gd name="T11" fmla="*/ 58 h 236"/>
                <a:gd name="T12" fmla="*/ 118 w 118"/>
                <a:gd name="T13" fmla="*/ 177 h 236"/>
                <a:gd name="T14" fmla="*/ 115 w 118"/>
                <a:gd name="T15" fmla="*/ 195 h 236"/>
                <a:gd name="T16" fmla="*/ 107 w 118"/>
                <a:gd name="T17" fmla="*/ 211 h 236"/>
                <a:gd name="T18" fmla="*/ 94 w 118"/>
                <a:gd name="T19" fmla="*/ 224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5 w 118"/>
                <a:gd name="T27" fmla="*/ 224 h 236"/>
                <a:gd name="T28" fmla="*/ 12 w 118"/>
                <a:gd name="T29" fmla="*/ 211 h 236"/>
                <a:gd name="T30" fmla="*/ 3 w 118"/>
                <a:gd name="T31" fmla="*/ 195 h 236"/>
                <a:gd name="T32" fmla="*/ 0 w 118"/>
                <a:gd name="T33" fmla="*/ 177 h 236"/>
                <a:gd name="T34" fmla="*/ 0 w 118"/>
                <a:gd name="T35" fmla="*/ 58 h 236"/>
                <a:gd name="T36" fmla="*/ 3 w 118"/>
                <a:gd name="T37" fmla="*/ 40 h 236"/>
                <a:gd name="T38" fmla="*/ 12 w 118"/>
                <a:gd name="T39" fmla="*/ 24 h 236"/>
                <a:gd name="T40" fmla="*/ 25 w 118"/>
                <a:gd name="T41" fmla="*/ 11 h 236"/>
                <a:gd name="T42" fmla="*/ 41 w 118"/>
                <a:gd name="T43" fmla="*/ 3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8" y="58"/>
                  </a:lnTo>
                  <a:lnTo>
                    <a:pt x="118" y="177"/>
                  </a:lnTo>
                  <a:lnTo>
                    <a:pt x="115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5" y="224"/>
                  </a:lnTo>
                  <a:lnTo>
                    <a:pt x="12" y="211"/>
                  </a:lnTo>
                  <a:lnTo>
                    <a:pt x="3" y="195"/>
                  </a:lnTo>
                  <a:lnTo>
                    <a:pt x="0" y="177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1" name="Freeform 188"/>
            <p:cNvSpPr>
              <a:spLocks/>
            </p:cNvSpPr>
            <p:nvPr/>
          </p:nvSpPr>
          <p:spPr bwMode="auto">
            <a:xfrm>
              <a:off x="7815263" y="-2728913"/>
              <a:ext cx="20638" cy="42863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3 h 236"/>
                <a:gd name="T4" fmla="*/ 94 w 118"/>
                <a:gd name="T5" fmla="*/ 11 h 236"/>
                <a:gd name="T6" fmla="*/ 107 w 118"/>
                <a:gd name="T7" fmla="*/ 24 h 236"/>
                <a:gd name="T8" fmla="*/ 115 w 118"/>
                <a:gd name="T9" fmla="*/ 40 h 236"/>
                <a:gd name="T10" fmla="*/ 118 w 118"/>
                <a:gd name="T11" fmla="*/ 59 h 236"/>
                <a:gd name="T12" fmla="*/ 118 w 118"/>
                <a:gd name="T13" fmla="*/ 177 h 236"/>
                <a:gd name="T14" fmla="*/ 115 w 118"/>
                <a:gd name="T15" fmla="*/ 195 h 236"/>
                <a:gd name="T16" fmla="*/ 107 w 118"/>
                <a:gd name="T17" fmla="*/ 211 h 236"/>
                <a:gd name="T18" fmla="*/ 94 w 118"/>
                <a:gd name="T19" fmla="*/ 224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5 w 118"/>
                <a:gd name="T27" fmla="*/ 224 h 236"/>
                <a:gd name="T28" fmla="*/ 12 w 118"/>
                <a:gd name="T29" fmla="*/ 211 h 236"/>
                <a:gd name="T30" fmla="*/ 3 w 118"/>
                <a:gd name="T31" fmla="*/ 195 h 236"/>
                <a:gd name="T32" fmla="*/ 0 w 118"/>
                <a:gd name="T33" fmla="*/ 177 h 236"/>
                <a:gd name="T34" fmla="*/ 0 w 118"/>
                <a:gd name="T35" fmla="*/ 59 h 236"/>
                <a:gd name="T36" fmla="*/ 3 w 118"/>
                <a:gd name="T37" fmla="*/ 40 h 236"/>
                <a:gd name="T38" fmla="*/ 12 w 118"/>
                <a:gd name="T39" fmla="*/ 24 h 236"/>
                <a:gd name="T40" fmla="*/ 25 w 118"/>
                <a:gd name="T41" fmla="*/ 11 h 236"/>
                <a:gd name="T42" fmla="*/ 41 w 118"/>
                <a:gd name="T43" fmla="*/ 3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8" y="59"/>
                  </a:lnTo>
                  <a:lnTo>
                    <a:pt x="118" y="177"/>
                  </a:lnTo>
                  <a:lnTo>
                    <a:pt x="115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5" y="224"/>
                  </a:lnTo>
                  <a:lnTo>
                    <a:pt x="12" y="211"/>
                  </a:lnTo>
                  <a:lnTo>
                    <a:pt x="3" y="195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2" name="Freeform 189"/>
            <p:cNvSpPr>
              <a:spLocks/>
            </p:cNvSpPr>
            <p:nvPr/>
          </p:nvSpPr>
          <p:spPr bwMode="auto">
            <a:xfrm>
              <a:off x="7648575" y="-2790825"/>
              <a:ext cx="20638" cy="41275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3 h 236"/>
                <a:gd name="T4" fmla="*/ 94 w 118"/>
                <a:gd name="T5" fmla="*/ 12 h 236"/>
                <a:gd name="T6" fmla="*/ 107 w 118"/>
                <a:gd name="T7" fmla="*/ 25 h 236"/>
                <a:gd name="T8" fmla="*/ 115 w 118"/>
                <a:gd name="T9" fmla="*/ 41 h 236"/>
                <a:gd name="T10" fmla="*/ 118 w 118"/>
                <a:gd name="T11" fmla="*/ 59 h 236"/>
                <a:gd name="T12" fmla="*/ 118 w 118"/>
                <a:gd name="T13" fmla="*/ 177 h 236"/>
                <a:gd name="T14" fmla="*/ 115 w 118"/>
                <a:gd name="T15" fmla="*/ 196 h 236"/>
                <a:gd name="T16" fmla="*/ 107 w 118"/>
                <a:gd name="T17" fmla="*/ 212 h 236"/>
                <a:gd name="T18" fmla="*/ 94 w 118"/>
                <a:gd name="T19" fmla="*/ 225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5 w 118"/>
                <a:gd name="T27" fmla="*/ 225 h 236"/>
                <a:gd name="T28" fmla="*/ 12 w 118"/>
                <a:gd name="T29" fmla="*/ 212 h 236"/>
                <a:gd name="T30" fmla="*/ 3 w 118"/>
                <a:gd name="T31" fmla="*/ 196 h 236"/>
                <a:gd name="T32" fmla="*/ 0 w 118"/>
                <a:gd name="T33" fmla="*/ 177 h 236"/>
                <a:gd name="T34" fmla="*/ 0 w 118"/>
                <a:gd name="T35" fmla="*/ 59 h 236"/>
                <a:gd name="T36" fmla="*/ 3 w 118"/>
                <a:gd name="T37" fmla="*/ 41 h 236"/>
                <a:gd name="T38" fmla="*/ 12 w 118"/>
                <a:gd name="T39" fmla="*/ 25 h 236"/>
                <a:gd name="T40" fmla="*/ 25 w 118"/>
                <a:gd name="T41" fmla="*/ 12 h 236"/>
                <a:gd name="T42" fmla="*/ 41 w 118"/>
                <a:gd name="T43" fmla="*/ 3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5" y="41"/>
                  </a:lnTo>
                  <a:lnTo>
                    <a:pt x="118" y="59"/>
                  </a:lnTo>
                  <a:lnTo>
                    <a:pt x="118" y="177"/>
                  </a:lnTo>
                  <a:lnTo>
                    <a:pt x="115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5" y="225"/>
                  </a:lnTo>
                  <a:lnTo>
                    <a:pt x="12" y="212"/>
                  </a:lnTo>
                  <a:lnTo>
                    <a:pt x="3" y="196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3" name="Freeform 190"/>
            <p:cNvSpPr>
              <a:spLocks/>
            </p:cNvSpPr>
            <p:nvPr/>
          </p:nvSpPr>
          <p:spPr bwMode="auto">
            <a:xfrm>
              <a:off x="7648575" y="-2728913"/>
              <a:ext cx="20638" cy="42863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3 h 236"/>
                <a:gd name="T4" fmla="*/ 94 w 118"/>
                <a:gd name="T5" fmla="*/ 11 h 236"/>
                <a:gd name="T6" fmla="*/ 107 w 118"/>
                <a:gd name="T7" fmla="*/ 24 h 236"/>
                <a:gd name="T8" fmla="*/ 115 w 118"/>
                <a:gd name="T9" fmla="*/ 40 h 236"/>
                <a:gd name="T10" fmla="*/ 118 w 118"/>
                <a:gd name="T11" fmla="*/ 59 h 236"/>
                <a:gd name="T12" fmla="*/ 118 w 118"/>
                <a:gd name="T13" fmla="*/ 177 h 236"/>
                <a:gd name="T14" fmla="*/ 115 w 118"/>
                <a:gd name="T15" fmla="*/ 195 h 236"/>
                <a:gd name="T16" fmla="*/ 107 w 118"/>
                <a:gd name="T17" fmla="*/ 211 h 236"/>
                <a:gd name="T18" fmla="*/ 94 w 118"/>
                <a:gd name="T19" fmla="*/ 224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5 w 118"/>
                <a:gd name="T27" fmla="*/ 224 h 236"/>
                <a:gd name="T28" fmla="*/ 12 w 118"/>
                <a:gd name="T29" fmla="*/ 211 h 236"/>
                <a:gd name="T30" fmla="*/ 3 w 118"/>
                <a:gd name="T31" fmla="*/ 195 h 236"/>
                <a:gd name="T32" fmla="*/ 0 w 118"/>
                <a:gd name="T33" fmla="*/ 177 h 236"/>
                <a:gd name="T34" fmla="*/ 0 w 118"/>
                <a:gd name="T35" fmla="*/ 59 h 236"/>
                <a:gd name="T36" fmla="*/ 3 w 118"/>
                <a:gd name="T37" fmla="*/ 40 h 236"/>
                <a:gd name="T38" fmla="*/ 12 w 118"/>
                <a:gd name="T39" fmla="*/ 24 h 236"/>
                <a:gd name="T40" fmla="*/ 25 w 118"/>
                <a:gd name="T41" fmla="*/ 11 h 236"/>
                <a:gd name="T42" fmla="*/ 41 w 118"/>
                <a:gd name="T43" fmla="*/ 3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8" y="59"/>
                  </a:lnTo>
                  <a:lnTo>
                    <a:pt x="118" y="177"/>
                  </a:lnTo>
                  <a:lnTo>
                    <a:pt x="115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5" y="224"/>
                  </a:lnTo>
                  <a:lnTo>
                    <a:pt x="12" y="211"/>
                  </a:lnTo>
                  <a:lnTo>
                    <a:pt x="3" y="195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4" name="Freeform 191"/>
            <p:cNvSpPr>
              <a:spLocks/>
            </p:cNvSpPr>
            <p:nvPr/>
          </p:nvSpPr>
          <p:spPr bwMode="auto">
            <a:xfrm>
              <a:off x="7648575" y="-2665413"/>
              <a:ext cx="20638" cy="41275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3 h 236"/>
                <a:gd name="T4" fmla="*/ 94 w 118"/>
                <a:gd name="T5" fmla="*/ 12 h 236"/>
                <a:gd name="T6" fmla="*/ 107 w 118"/>
                <a:gd name="T7" fmla="*/ 25 h 236"/>
                <a:gd name="T8" fmla="*/ 115 w 118"/>
                <a:gd name="T9" fmla="*/ 41 h 236"/>
                <a:gd name="T10" fmla="*/ 118 w 118"/>
                <a:gd name="T11" fmla="*/ 59 h 236"/>
                <a:gd name="T12" fmla="*/ 118 w 118"/>
                <a:gd name="T13" fmla="*/ 178 h 236"/>
                <a:gd name="T14" fmla="*/ 115 w 118"/>
                <a:gd name="T15" fmla="*/ 196 h 236"/>
                <a:gd name="T16" fmla="*/ 107 w 118"/>
                <a:gd name="T17" fmla="*/ 212 h 236"/>
                <a:gd name="T18" fmla="*/ 94 w 118"/>
                <a:gd name="T19" fmla="*/ 225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5 w 118"/>
                <a:gd name="T27" fmla="*/ 225 h 236"/>
                <a:gd name="T28" fmla="*/ 12 w 118"/>
                <a:gd name="T29" fmla="*/ 212 h 236"/>
                <a:gd name="T30" fmla="*/ 3 w 118"/>
                <a:gd name="T31" fmla="*/ 196 h 236"/>
                <a:gd name="T32" fmla="*/ 0 w 118"/>
                <a:gd name="T33" fmla="*/ 178 h 236"/>
                <a:gd name="T34" fmla="*/ 0 w 118"/>
                <a:gd name="T35" fmla="*/ 59 h 236"/>
                <a:gd name="T36" fmla="*/ 3 w 118"/>
                <a:gd name="T37" fmla="*/ 41 h 236"/>
                <a:gd name="T38" fmla="*/ 12 w 118"/>
                <a:gd name="T39" fmla="*/ 25 h 236"/>
                <a:gd name="T40" fmla="*/ 25 w 118"/>
                <a:gd name="T41" fmla="*/ 12 h 236"/>
                <a:gd name="T42" fmla="*/ 41 w 118"/>
                <a:gd name="T43" fmla="*/ 3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5" y="41"/>
                  </a:lnTo>
                  <a:lnTo>
                    <a:pt x="118" y="59"/>
                  </a:lnTo>
                  <a:lnTo>
                    <a:pt x="118" y="178"/>
                  </a:lnTo>
                  <a:lnTo>
                    <a:pt x="115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5" y="225"/>
                  </a:lnTo>
                  <a:lnTo>
                    <a:pt x="12" y="212"/>
                  </a:lnTo>
                  <a:lnTo>
                    <a:pt x="3" y="196"/>
                  </a:lnTo>
                  <a:lnTo>
                    <a:pt x="0" y="1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5" name="Freeform 192"/>
            <p:cNvSpPr>
              <a:spLocks/>
            </p:cNvSpPr>
            <p:nvPr/>
          </p:nvSpPr>
          <p:spPr bwMode="auto">
            <a:xfrm>
              <a:off x="7815263" y="-2852738"/>
              <a:ext cx="20638" cy="41275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3 h 236"/>
                <a:gd name="T4" fmla="*/ 94 w 118"/>
                <a:gd name="T5" fmla="*/ 11 h 236"/>
                <a:gd name="T6" fmla="*/ 107 w 118"/>
                <a:gd name="T7" fmla="*/ 24 h 236"/>
                <a:gd name="T8" fmla="*/ 115 w 118"/>
                <a:gd name="T9" fmla="*/ 40 h 236"/>
                <a:gd name="T10" fmla="*/ 118 w 118"/>
                <a:gd name="T11" fmla="*/ 58 h 236"/>
                <a:gd name="T12" fmla="*/ 118 w 118"/>
                <a:gd name="T13" fmla="*/ 177 h 236"/>
                <a:gd name="T14" fmla="*/ 115 w 118"/>
                <a:gd name="T15" fmla="*/ 195 h 236"/>
                <a:gd name="T16" fmla="*/ 107 w 118"/>
                <a:gd name="T17" fmla="*/ 211 h 236"/>
                <a:gd name="T18" fmla="*/ 94 w 118"/>
                <a:gd name="T19" fmla="*/ 224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5 w 118"/>
                <a:gd name="T27" fmla="*/ 224 h 236"/>
                <a:gd name="T28" fmla="*/ 12 w 118"/>
                <a:gd name="T29" fmla="*/ 211 h 236"/>
                <a:gd name="T30" fmla="*/ 3 w 118"/>
                <a:gd name="T31" fmla="*/ 195 h 236"/>
                <a:gd name="T32" fmla="*/ 0 w 118"/>
                <a:gd name="T33" fmla="*/ 177 h 236"/>
                <a:gd name="T34" fmla="*/ 0 w 118"/>
                <a:gd name="T35" fmla="*/ 58 h 236"/>
                <a:gd name="T36" fmla="*/ 3 w 118"/>
                <a:gd name="T37" fmla="*/ 40 h 236"/>
                <a:gd name="T38" fmla="*/ 12 w 118"/>
                <a:gd name="T39" fmla="*/ 24 h 236"/>
                <a:gd name="T40" fmla="*/ 25 w 118"/>
                <a:gd name="T41" fmla="*/ 11 h 236"/>
                <a:gd name="T42" fmla="*/ 41 w 118"/>
                <a:gd name="T43" fmla="*/ 3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8" y="58"/>
                  </a:lnTo>
                  <a:lnTo>
                    <a:pt x="118" y="177"/>
                  </a:lnTo>
                  <a:lnTo>
                    <a:pt x="115" y="195"/>
                  </a:lnTo>
                  <a:lnTo>
                    <a:pt x="107" y="211"/>
                  </a:lnTo>
                  <a:lnTo>
                    <a:pt x="94" y="224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5" y="224"/>
                  </a:lnTo>
                  <a:lnTo>
                    <a:pt x="12" y="211"/>
                  </a:lnTo>
                  <a:lnTo>
                    <a:pt x="3" y="195"/>
                  </a:lnTo>
                  <a:lnTo>
                    <a:pt x="0" y="177"/>
                  </a:lnTo>
                  <a:lnTo>
                    <a:pt x="0" y="58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6" name="Freeform 193"/>
            <p:cNvSpPr>
              <a:spLocks/>
            </p:cNvSpPr>
            <p:nvPr/>
          </p:nvSpPr>
          <p:spPr bwMode="auto">
            <a:xfrm>
              <a:off x="7648575" y="-2914650"/>
              <a:ext cx="20638" cy="41275"/>
            </a:xfrm>
            <a:custGeom>
              <a:avLst/>
              <a:gdLst>
                <a:gd name="T0" fmla="*/ 59 w 118"/>
                <a:gd name="T1" fmla="*/ 0 h 235"/>
                <a:gd name="T2" fmla="*/ 77 w 118"/>
                <a:gd name="T3" fmla="*/ 3 h 235"/>
                <a:gd name="T4" fmla="*/ 94 w 118"/>
                <a:gd name="T5" fmla="*/ 11 h 235"/>
                <a:gd name="T6" fmla="*/ 107 w 118"/>
                <a:gd name="T7" fmla="*/ 23 h 235"/>
                <a:gd name="T8" fmla="*/ 115 w 118"/>
                <a:gd name="T9" fmla="*/ 40 h 235"/>
                <a:gd name="T10" fmla="*/ 118 w 118"/>
                <a:gd name="T11" fmla="*/ 59 h 235"/>
                <a:gd name="T12" fmla="*/ 118 w 118"/>
                <a:gd name="T13" fmla="*/ 176 h 235"/>
                <a:gd name="T14" fmla="*/ 115 w 118"/>
                <a:gd name="T15" fmla="*/ 194 h 235"/>
                <a:gd name="T16" fmla="*/ 107 w 118"/>
                <a:gd name="T17" fmla="*/ 212 h 235"/>
                <a:gd name="T18" fmla="*/ 94 w 118"/>
                <a:gd name="T19" fmla="*/ 223 h 235"/>
                <a:gd name="T20" fmla="*/ 77 w 118"/>
                <a:gd name="T21" fmla="*/ 232 h 235"/>
                <a:gd name="T22" fmla="*/ 59 w 118"/>
                <a:gd name="T23" fmla="*/ 235 h 235"/>
                <a:gd name="T24" fmla="*/ 41 w 118"/>
                <a:gd name="T25" fmla="*/ 232 h 235"/>
                <a:gd name="T26" fmla="*/ 25 w 118"/>
                <a:gd name="T27" fmla="*/ 223 h 235"/>
                <a:gd name="T28" fmla="*/ 12 w 118"/>
                <a:gd name="T29" fmla="*/ 212 h 235"/>
                <a:gd name="T30" fmla="*/ 3 w 118"/>
                <a:gd name="T31" fmla="*/ 194 h 235"/>
                <a:gd name="T32" fmla="*/ 0 w 118"/>
                <a:gd name="T33" fmla="*/ 176 h 235"/>
                <a:gd name="T34" fmla="*/ 0 w 118"/>
                <a:gd name="T35" fmla="*/ 59 h 235"/>
                <a:gd name="T36" fmla="*/ 3 w 118"/>
                <a:gd name="T37" fmla="*/ 40 h 235"/>
                <a:gd name="T38" fmla="*/ 12 w 118"/>
                <a:gd name="T39" fmla="*/ 23 h 235"/>
                <a:gd name="T40" fmla="*/ 25 w 118"/>
                <a:gd name="T41" fmla="*/ 11 h 235"/>
                <a:gd name="T42" fmla="*/ 41 w 118"/>
                <a:gd name="T43" fmla="*/ 3 h 235"/>
                <a:gd name="T44" fmla="*/ 59 w 118"/>
                <a:gd name="T45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5">
                  <a:moveTo>
                    <a:pt x="59" y="0"/>
                  </a:moveTo>
                  <a:lnTo>
                    <a:pt x="77" y="3"/>
                  </a:lnTo>
                  <a:lnTo>
                    <a:pt x="94" y="11"/>
                  </a:lnTo>
                  <a:lnTo>
                    <a:pt x="107" y="23"/>
                  </a:lnTo>
                  <a:lnTo>
                    <a:pt x="115" y="40"/>
                  </a:lnTo>
                  <a:lnTo>
                    <a:pt x="118" y="59"/>
                  </a:lnTo>
                  <a:lnTo>
                    <a:pt x="118" y="176"/>
                  </a:lnTo>
                  <a:lnTo>
                    <a:pt x="115" y="194"/>
                  </a:lnTo>
                  <a:lnTo>
                    <a:pt x="107" y="212"/>
                  </a:lnTo>
                  <a:lnTo>
                    <a:pt x="94" y="223"/>
                  </a:lnTo>
                  <a:lnTo>
                    <a:pt x="77" y="232"/>
                  </a:lnTo>
                  <a:lnTo>
                    <a:pt x="59" y="235"/>
                  </a:lnTo>
                  <a:lnTo>
                    <a:pt x="41" y="232"/>
                  </a:lnTo>
                  <a:lnTo>
                    <a:pt x="25" y="223"/>
                  </a:lnTo>
                  <a:lnTo>
                    <a:pt x="12" y="212"/>
                  </a:lnTo>
                  <a:lnTo>
                    <a:pt x="3" y="194"/>
                  </a:lnTo>
                  <a:lnTo>
                    <a:pt x="0" y="176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2" y="23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7" name="Freeform 194"/>
            <p:cNvSpPr>
              <a:spLocks/>
            </p:cNvSpPr>
            <p:nvPr/>
          </p:nvSpPr>
          <p:spPr bwMode="auto">
            <a:xfrm>
              <a:off x="7815263" y="-2790825"/>
              <a:ext cx="20638" cy="41275"/>
            </a:xfrm>
            <a:custGeom>
              <a:avLst/>
              <a:gdLst>
                <a:gd name="T0" fmla="*/ 59 w 118"/>
                <a:gd name="T1" fmla="*/ 0 h 236"/>
                <a:gd name="T2" fmla="*/ 77 w 118"/>
                <a:gd name="T3" fmla="*/ 3 h 236"/>
                <a:gd name="T4" fmla="*/ 94 w 118"/>
                <a:gd name="T5" fmla="*/ 12 h 236"/>
                <a:gd name="T6" fmla="*/ 107 w 118"/>
                <a:gd name="T7" fmla="*/ 25 h 236"/>
                <a:gd name="T8" fmla="*/ 115 w 118"/>
                <a:gd name="T9" fmla="*/ 41 h 236"/>
                <a:gd name="T10" fmla="*/ 118 w 118"/>
                <a:gd name="T11" fmla="*/ 59 h 236"/>
                <a:gd name="T12" fmla="*/ 118 w 118"/>
                <a:gd name="T13" fmla="*/ 177 h 236"/>
                <a:gd name="T14" fmla="*/ 115 w 118"/>
                <a:gd name="T15" fmla="*/ 196 h 236"/>
                <a:gd name="T16" fmla="*/ 107 w 118"/>
                <a:gd name="T17" fmla="*/ 212 h 236"/>
                <a:gd name="T18" fmla="*/ 94 w 118"/>
                <a:gd name="T19" fmla="*/ 225 h 236"/>
                <a:gd name="T20" fmla="*/ 77 w 118"/>
                <a:gd name="T21" fmla="*/ 233 h 236"/>
                <a:gd name="T22" fmla="*/ 59 w 118"/>
                <a:gd name="T23" fmla="*/ 236 h 236"/>
                <a:gd name="T24" fmla="*/ 41 w 118"/>
                <a:gd name="T25" fmla="*/ 233 h 236"/>
                <a:gd name="T26" fmla="*/ 25 w 118"/>
                <a:gd name="T27" fmla="*/ 225 h 236"/>
                <a:gd name="T28" fmla="*/ 12 w 118"/>
                <a:gd name="T29" fmla="*/ 212 h 236"/>
                <a:gd name="T30" fmla="*/ 3 w 118"/>
                <a:gd name="T31" fmla="*/ 196 h 236"/>
                <a:gd name="T32" fmla="*/ 0 w 118"/>
                <a:gd name="T33" fmla="*/ 177 h 236"/>
                <a:gd name="T34" fmla="*/ 0 w 118"/>
                <a:gd name="T35" fmla="*/ 59 h 236"/>
                <a:gd name="T36" fmla="*/ 3 w 118"/>
                <a:gd name="T37" fmla="*/ 41 h 236"/>
                <a:gd name="T38" fmla="*/ 12 w 118"/>
                <a:gd name="T39" fmla="*/ 25 h 236"/>
                <a:gd name="T40" fmla="*/ 25 w 118"/>
                <a:gd name="T41" fmla="*/ 12 h 236"/>
                <a:gd name="T42" fmla="*/ 41 w 118"/>
                <a:gd name="T43" fmla="*/ 3 h 236"/>
                <a:gd name="T44" fmla="*/ 59 w 118"/>
                <a:gd name="T4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" h="236">
                  <a:moveTo>
                    <a:pt x="59" y="0"/>
                  </a:moveTo>
                  <a:lnTo>
                    <a:pt x="77" y="3"/>
                  </a:lnTo>
                  <a:lnTo>
                    <a:pt x="94" y="12"/>
                  </a:lnTo>
                  <a:lnTo>
                    <a:pt x="107" y="25"/>
                  </a:lnTo>
                  <a:lnTo>
                    <a:pt x="115" y="41"/>
                  </a:lnTo>
                  <a:lnTo>
                    <a:pt x="118" y="59"/>
                  </a:lnTo>
                  <a:lnTo>
                    <a:pt x="118" y="177"/>
                  </a:lnTo>
                  <a:lnTo>
                    <a:pt x="115" y="196"/>
                  </a:lnTo>
                  <a:lnTo>
                    <a:pt x="107" y="212"/>
                  </a:lnTo>
                  <a:lnTo>
                    <a:pt x="94" y="225"/>
                  </a:lnTo>
                  <a:lnTo>
                    <a:pt x="77" y="233"/>
                  </a:lnTo>
                  <a:lnTo>
                    <a:pt x="59" y="236"/>
                  </a:lnTo>
                  <a:lnTo>
                    <a:pt x="41" y="233"/>
                  </a:lnTo>
                  <a:lnTo>
                    <a:pt x="25" y="225"/>
                  </a:lnTo>
                  <a:lnTo>
                    <a:pt x="12" y="212"/>
                  </a:lnTo>
                  <a:lnTo>
                    <a:pt x="3" y="196"/>
                  </a:lnTo>
                  <a:lnTo>
                    <a:pt x="0" y="177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9" name="Группа 308"/>
          <p:cNvGrpSpPr/>
          <p:nvPr/>
        </p:nvGrpSpPr>
        <p:grpSpPr>
          <a:xfrm>
            <a:off x="6767446" y="3794539"/>
            <a:ext cx="623887" cy="623888"/>
            <a:chOff x="4792663" y="-3165475"/>
            <a:chExt cx="623887" cy="623888"/>
          </a:xfrm>
          <a:solidFill>
            <a:srgbClr val="1F4E79"/>
          </a:solidFill>
        </p:grpSpPr>
        <p:sp>
          <p:nvSpPr>
            <p:cNvPr id="267" name="Freeform 206"/>
            <p:cNvSpPr>
              <a:spLocks noEditPoints="1"/>
            </p:cNvSpPr>
            <p:nvPr/>
          </p:nvSpPr>
          <p:spPr bwMode="auto">
            <a:xfrm>
              <a:off x="5041900" y="-3165475"/>
              <a:ext cx="331787" cy="333375"/>
            </a:xfrm>
            <a:custGeom>
              <a:avLst/>
              <a:gdLst>
                <a:gd name="T0" fmla="*/ 795 w 1885"/>
                <a:gd name="T1" fmla="*/ 131 h 1886"/>
                <a:gd name="T2" fmla="*/ 589 w 1885"/>
                <a:gd name="T3" fmla="*/ 198 h 1886"/>
                <a:gd name="T4" fmla="*/ 411 w 1885"/>
                <a:gd name="T5" fmla="*/ 313 h 1886"/>
                <a:gd name="T6" fmla="*/ 269 w 1885"/>
                <a:gd name="T7" fmla="*/ 468 h 1886"/>
                <a:gd name="T8" fmla="*/ 169 w 1885"/>
                <a:gd name="T9" fmla="*/ 656 h 1886"/>
                <a:gd name="T10" fmla="*/ 121 w 1885"/>
                <a:gd name="T11" fmla="*/ 868 h 1886"/>
                <a:gd name="T12" fmla="*/ 131 w 1885"/>
                <a:gd name="T13" fmla="*/ 1091 h 1886"/>
                <a:gd name="T14" fmla="*/ 197 w 1885"/>
                <a:gd name="T15" fmla="*/ 1297 h 1886"/>
                <a:gd name="T16" fmla="*/ 312 w 1885"/>
                <a:gd name="T17" fmla="*/ 1474 h 1886"/>
                <a:gd name="T18" fmla="*/ 467 w 1885"/>
                <a:gd name="T19" fmla="*/ 1617 h 1886"/>
                <a:gd name="T20" fmla="*/ 655 w 1885"/>
                <a:gd name="T21" fmla="*/ 1717 h 1886"/>
                <a:gd name="T22" fmla="*/ 868 w 1885"/>
                <a:gd name="T23" fmla="*/ 1764 h 1886"/>
                <a:gd name="T24" fmla="*/ 1090 w 1885"/>
                <a:gd name="T25" fmla="*/ 1754 h 1886"/>
                <a:gd name="T26" fmla="*/ 1295 w 1885"/>
                <a:gd name="T27" fmla="*/ 1689 h 1886"/>
                <a:gd name="T28" fmla="*/ 1474 w 1885"/>
                <a:gd name="T29" fmla="*/ 1574 h 1886"/>
                <a:gd name="T30" fmla="*/ 1616 w 1885"/>
                <a:gd name="T31" fmla="*/ 1419 h 1886"/>
                <a:gd name="T32" fmla="*/ 1716 w 1885"/>
                <a:gd name="T33" fmla="*/ 1231 h 1886"/>
                <a:gd name="T34" fmla="*/ 1764 w 1885"/>
                <a:gd name="T35" fmla="*/ 1018 h 1886"/>
                <a:gd name="T36" fmla="*/ 1754 w 1885"/>
                <a:gd name="T37" fmla="*/ 795 h 1886"/>
                <a:gd name="T38" fmla="*/ 1688 w 1885"/>
                <a:gd name="T39" fmla="*/ 590 h 1886"/>
                <a:gd name="T40" fmla="*/ 1573 w 1885"/>
                <a:gd name="T41" fmla="*/ 412 h 1886"/>
                <a:gd name="T42" fmla="*/ 1418 w 1885"/>
                <a:gd name="T43" fmla="*/ 269 h 1886"/>
                <a:gd name="T44" fmla="*/ 1230 w 1885"/>
                <a:gd name="T45" fmla="*/ 170 h 1886"/>
                <a:gd name="T46" fmla="*/ 1017 w 1885"/>
                <a:gd name="T47" fmla="*/ 122 h 1886"/>
                <a:gd name="T48" fmla="*/ 1019 w 1885"/>
                <a:gd name="T49" fmla="*/ 3 h 1886"/>
                <a:gd name="T50" fmla="*/ 1239 w 1885"/>
                <a:gd name="T51" fmla="*/ 49 h 1886"/>
                <a:gd name="T52" fmla="*/ 1438 w 1885"/>
                <a:gd name="T53" fmla="*/ 142 h 1886"/>
                <a:gd name="T54" fmla="*/ 1608 w 1885"/>
                <a:gd name="T55" fmla="*/ 276 h 1886"/>
                <a:gd name="T56" fmla="*/ 1744 w 1885"/>
                <a:gd name="T57" fmla="*/ 447 h 1886"/>
                <a:gd name="T58" fmla="*/ 1837 w 1885"/>
                <a:gd name="T59" fmla="*/ 645 h 1886"/>
                <a:gd name="T60" fmla="*/ 1882 w 1885"/>
                <a:gd name="T61" fmla="*/ 865 h 1886"/>
                <a:gd name="T62" fmla="*/ 1873 w 1885"/>
                <a:gd name="T63" fmla="*/ 1096 h 1886"/>
                <a:gd name="T64" fmla="*/ 1810 w 1885"/>
                <a:gd name="T65" fmla="*/ 1309 h 1886"/>
                <a:gd name="T66" fmla="*/ 1703 w 1885"/>
                <a:gd name="T67" fmla="*/ 1500 h 1886"/>
                <a:gd name="T68" fmla="*/ 1555 w 1885"/>
                <a:gd name="T69" fmla="*/ 1659 h 1886"/>
                <a:gd name="T70" fmla="*/ 1375 w 1885"/>
                <a:gd name="T71" fmla="*/ 1780 h 1886"/>
                <a:gd name="T72" fmla="*/ 1169 w 1885"/>
                <a:gd name="T73" fmla="*/ 1859 h 1886"/>
                <a:gd name="T74" fmla="*/ 943 w 1885"/>
                <a:gd name="T75" fmla="*/ 1886 h 1886"/>
                <a:gd name="T76" fmla="*/ 716 w 1885"/>
                <a:gd name="T77" fmla="*/ 1859 h 1886"/>
                <a:gd name="T78" fmla="*/ 510 w 1885"/>
                <a:gd name="T79" fmla="*/ 1780 h 1886"/>
                <a:gd name="T80" fmla="*/ 329 w 1885"/>
                <a:gd name="T81" fmla="*/ 1659 h 1886"/>
                <a:gd name="T82" fmla="*/ 182 w 1885"/>
                <a:gd name="T83" fmla="*/ 1500 h 1886"/>
                <a:gd name="T84" fmla="*/ 74 w 1885"/>
                <a:gd name="T85" fmla="*/ 1309 h 1886"/>
                <a:gd name="T86" fmla="*/ 12 w 1885"/>
                <a:gd name="T87" fmla="*/ 1096 h 1886"/>
                <a:gd name="T88" fmla="*/ 2 w 1885"/>
                <a:gd name="T89" fmla="*/ 865 h 1886"/>
                <a:gd name="T90" fmla="*/ 48 w 1885"/>
                <a:gd name="T91" fmla="*/ 645 h 1886"/>
                <a:gd name="T92" fmla="*/ 141 w 1885"/>
                <a:gd name="T93" fmla="*/ 447 h 1886"/>
                <a:gd name="T94" fmla="*/ 277 w 1885"/>
                <a:gd name="T95" fmla="*/ 276 h 1886"/>
                <a:gd name="T96" fmla="*/ 446 w 1885"/>
                <a:gd name="T97" fmla="*/ 142 h 1886"/>
                <a:gd name="T98" fmla="*/ 645 w 1885"/>
                <a:gd name="T99" fmla="*/ 49 h 1886"/>
                <a:gd name="T100" fmla="*/ 865 w 1885"/>
                <a:gd name="T101" fmla="*/ 3 h 1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85" h="1886">
                  <a:moveTo>
                    <a:pt x="943" y="118"/>
                  </a:moveTo>
                  <a:lnTo>
                    <a:pt x="868" y="122"/>
                  </a:lnTo>
                  <a:lnTo>
                    <a:pt x="795" y="131"/>
                  </a:lnTo>
                  <a:lnTo>
                    <a:pt x="724" y="147"/>
                  </a:lnTo>
                  <a:lnTo>
                    <a:pt x="655" y="170"/>
                  </a:lnTo>
                  <a:lnTo>
                    <a:pt x="589" y="198"/>
                  </a:lnTo>
                  <a:lnTo>
                    <a:pt x="526" y="231"/>
                  </a:lnTo>
                  <a:lnTo>
                    <a:pt x="467" y="269"/>
                  </a:lnTo>
                  <a:lnTo>
                    <a:pt x="411" y="313"/>
                  </a:lnTo>
                  <a:lnTo>
                    <a:pt x="359" y="360"/>
                  </a:lnTo>
                  <a:lnTo>
                    <a:pt x="312" y="412"/>
                  </a:lnTo>
                  <a:lnTo>
                    <a:pt x="269" y="468"/>
                  </a:lnTo>
                  <a:lnTo>
                    <a:pt x="230" y="527"/>
                  </a:lnTo>
                  <a:lnTo>
                    <a:pt x="197" y="590"/>
                  </a:lnTo>
                  <a:lnTo>
                    <a:pt x="169" y="656"/>
                  </a:lnTo>
                  <a:lnTo>
                    <a:pt x="148" y="724"/>
                  </a:lnTo>
                  <a:lnTo>
                    <a:pt x="131" y="795"/>
                  </a:lnTo>
                  <a:lnTo>
                    <a:pt x="121" y="868"/>
                  </a:lnTo>
                  <a:lnTo>
                    <a:pt x="117" y="943"/>
                  </a:lnTo>
                  <a:lnTo>
                    <a:pt x="121" y="1018"/>
                  </a:lnTo>
                  <a:lnTo>
                    <a:pt x="131" y="1091"/>
                  </a:lnTo>
                  <a:lnTo>
                    <a:pt x="148" y="1162"/>
                  </a:lnTo>
                  <a:lnTo>
                    <a:pt x="169" y="1231"/>
                  </a:lnTo>
                  <a:lnTo>
                    <a:pt x="197" y="1297"/>
                  </a:lnTo>
                  <a:lnTo>
                    <a:pt x="230" y="1359"/>
                  </a:lnTo>
                  <a:lnTo>
                    <a:pt x="269" y="1419"/>
                  </a:lnTo>
                  <a:lnTo>
                    <a:pt x="312" y="1474"/>
                  </a:lnTo>
                  <a:lnTo>
                    <a:pt x="359" y="1527"/>
                  </a:lnTo>
                  <a:lnTo>
                    <a:pt x="411" y="1574"/>
                  </a:lnTo>
                  <a:lnTo>
                    <a:pt x="467" y="1617"/>
                  </a:lnTo>
                  <a:lnTo>
                    <a:pt x="526" y="1656"/>
                  </a:lnTo>
                  <a:lnTo>
                    <a:pt x="589" y="1689"/>
                  </a:lnTo>
                  <a:lnTo>
                    <a:pt x="655" y="1717"/>
                  </a:lnTo>
                  <a:lnTo>
                    <a:pt x="724" y="1738"/>
                  </a:lnTo>
                  <a:lnTo>
                    <a:pt x="795" y="1754"/>
                  </a:lnTo>
                  <a:lnTo>
                    <a:pt x="868" y="1764"/>
                  </a:lnTo>
                  <a:lnTo>
                    <a:pt x="943" y="1768"/>
                  </a:lnTo>
                  <a:lnTo>
                    <a:pt x="1017" y="1764"/>
                  </a:lnTo>
                  <a:lnTo>
                    <a:pt x="1090" y="1754"/>
                  </a:lnTo>
                  <a:lnTo>
                    <a:pt x="1161" y="1738"/>
                  </a:lnTo>
                  <a:lnTo>
                    <a:pt x="1230" y="1717"/>
                  </a:lnTo>
                  <a:lnTo>
                    <a:pt x="1295" y="1689"/>
                  </a:lnTo>
                  <a:lnTo>
                    <a:pt x="1359" y="1656"/>
                  </a:lnTo>
                  <a:lnTo>
                    <a:pt x="1418" y="1617"/>
                  </a:lnTo>
                  <a:lnTo>
                    <a:pt x="1474" y="1574"/>
                  </a:lnTo>
                  <a:lnTo>
                    <a:pt x="1525" y="1527"/>
                  </a:lnTo>
                  <a:lnTo>
                    <a:pt x="1573" y="1474"/>
                  </a:lnTo>
                  <a:lnTo>
                    <a:pt x="1616" y="1419"/>
                  </a:lnTo>
                  <a:lnTo>
                    <a:pt x="1654" y="1359"/>
                  </a:lnTo>
                  <a:lnTo>
                    <a:pt x="1688" y="1297"/>
                  </a:lnTo>
                  <a:lnTo>
                    <a:pt x="1716" y="1231"/>
                  </a:lnTo>
                  <a:lnTo>
                    <a:pt x="1737" y="1162"/>
                  </a:lnTo>
                  <a:lnTo>
                    <a:pt x="1754" y="1091"/>
                  </a:lnTo>
                  <a:lnTo>
                    <a:pt x="1764" y="1018"/>
                  </a:lnTo>
                  <a:lnTo>
                    <a:pt x="1767" y="943"/>
                  </a:lnTo>
                  <a:lnTo>
                    <a:pt x="1764" y="868"/>
                  </a:lnTo>
                  <a:lnTo>
                    <a:pt x="1754" y="795"/>
                  </a:lnTo>
                  <a:lnTo>
                    <a:pt x="1737" y="724"/>
                  </a:lnTo>
                  <a:lnTo>
                    <a:pt x="1716" y="656"/>
                  </a:lnTo>
                  <a:lnTo>
                    <a:pt x="1688" y="590"/>
                  </a:lnTo>
                  <a:lnTo>
                    <a:pt x="1654" y="527"/>
                  </a:lnTo>
                  <a:lnTo>
                    <a:pt x="1616" y="468"/>
                  </a:lnTo>
                  <a:lnTo>
                    <a:pt x="1573" y="412"/>
                  </a:lnTo>
                  <a:lnTo>
                    <a:pt x="1525" y="360"/>
                  </a:lnTo>
                  <a:lnTo>
                    <a:pt x="1474" y="313"/>
                  </a:lnTo>
                  <a:lnTo>
                    <a:pt x="1418" y="269"/>
                  </a:lnTo>
                  <a:lnTo>
                    <a:pt x="1359" y="231"/>
                  </a:lnTo>
                  <a:lnTo>
                    <a:pt x="1295" y="198"/>
                  </a:lnTo>
                  <a:lnTo>
                    <a:pt x="1230" y="170"/>
                  </a:lnTo>
                  <a:lnTo>
                    <a:pt x="1161" y="147"/>
                  </a:lnTo>
                  <a:lnTo>
                    <a:pt x="1090" y="131"/>
                  </a:lnTo>
                  <a:lnTo>
                    <a:pt x="1017" y="122"/>
                  </a:lnTo>
                  <a:lnTo>
                    <a:pt x="943" y="118"/>
                  </a:lnTo>
                  <a:close/>
                  <a:moveTo>
                    <a:pt x="943" y="0"/>
                  </a:moveTo>
                  <a:lnTo>
                    <a:pt x="1019" y="3"/>
                  </a:lnTo>
                  <a:lnTo>
                    <a:pt x="1095" y="13"/>
                  </a:lnTo>
                  <a:lnTo>
                    <a:pt x="1169" y="28"/>
                  </a:lnTo>
                  <a:lnTo>
                    <a:pt x="1239" y="49"/>
                  </a:lnTo>
                  <a:lnTo>
                    <a:pt x="1309" y="74"/>
                  </a:lnTo>
                  <a:lnTo>
                    <a:pt x="1375" y="106"/>
                  </a:lnTo>
                  <a:lnTo>
                    <a:pt x="1438" y="142"/>
                  </a:lnTo>
                  <a:lnTo>
                    <a:pt x="1498" y="183"/>
                  </a:lnTo>
                  <a:lnTo>
                    <a:pt x="1555" y="228"/>
                  </a:lnTo>
                  <a:lnTo>
                    <a:pt x="1608" y="276"/>
                  </a:lnTo>
                  <a:lnTo>
                    <a:pt x="1658" y="330"/>
                  </a:lnTo>
                  <a:lnTo>
                    <a:pt x="1703" y="387"/>
                  </a:lnTo>
                  <a:lnTo>
                    <a:pt x="1744" y="447"/>
                  </a:lnTo>
                  <a:lnTo>
                    <a:pt x="1779" y="511"/>
                  </a:lnTo>
                  <a:lnTo>
                    <a:pt x="1810" y="576"/>
                  </a:lnTo>
                  <a:lnTo>
                    <a:pt x="1837" y="645"/>
                  </a:lnTo>
                  <a:lnTo>
                    <a:pt x="1857" y="717"/>
                  </a:lnTo>
                  <a:lnTo>
                    <a:pt x="1873" y="790"/>
                  </a:lnTo>
                  <a:lnTo>
                    <a:pt x="1882" y="865"/>
                  </a:lnTo>
                  <a:lnTo>
                    <a:pt x="1885" y="943"/>
                  </a:lnTo>
                  <a:lnTo>
                    <a:pt x="1882" y="1020"/>
                  </a:lnTo>
                  <a:lnTo>
                    <a:pt x="1873" y="1096"/>
                  </a:lnTo>
                  <a:lnTo>
                    <a:pt x="1857" y="1170"/>
                  </a:lnTo>
                  <a:lnTo>
                    <a:pt x="1837" y="1241"/>
                  </a:lnTo>
                  <a:lnTo>
                    <a:pt x="1810" y="1309"/>
                  </a:lnTo>
                  <a:lnTo>
                    <a:pt x="1779" y="1376"/>
                  </a:lnTo>
                  <a:lnTo>
                    <a:pt x="1744" y="1439"/>
                  </a:lnTo>
                  <a:lnTo>
                    <a:pt x="1703" y="1500"/>
                  </a:lnTo>
                  <a:lnTo>
                    <a:pt x="1658" y="1557"/>
                  </a:lnTo>
                  <a:lnTo>
                    <a:pt x="1608" y="1609"/>
                  </a:lnTo>
                  <a:lnTo>
                    <a:pt x="1555" y="1659"/>
                  </a:lnTo>
                  <a:lnTo>
                    <a:pt x="1498" y="1704"/>
                  </a:lnTo>
                  <a:lnTo>
                    <a:pt x="1438" y="1745"/>
                  </a:lnTo>
                  <a:lnTo>
                    <a:pt x="1375" y="1780"/>
                  </a:lnTo>
                  <a:lnTo>
                    <a:pt x="1309" y="1811"/>
                  </a:lnTo>
                  <a:lnTo>
                    <a:pt x="1239" y="1837"/>
                  </a:lnTo>
                  <a:lnTo>
                    <a:pt x="1169" y="1859"/>
                  </a:lnTo>
                  <a:lnTo>
                    <a:pt x="1095" y="1874"/>
                  </a:lnTo>
                  <a:lnTo>
                    <a:pt x="1019" y="1882"/>
                  </a:lnTo>
                  <a:lnTo>
                    <a:pt x="943" y="1886"/>
                  </a:lnTo>
                  <a:lnTo>
                    <a:pt x="865" y="1882"/>
                  </a:lnTo>
                  <a:lnTo>
                    <a:pt x="789" y="1874"/>
                  </a:lnTo>
                  <a:lnTo>
                    <a:pt x="716" y="1859"/>
                  </a:lnTo>
                  <a:lnTo>
                    <a:pt x="645" y="1837"/>
                  </a:lnTo>
                  <a:lnTo>
                    <a:pt x="575" y="1811"/>
                  </a:lnTo>
                  <a:lnTo>
                    <a:pt x="510" y="1780"/>
                  </a:lnTo>
                  <a:lnTo>
                    <a:pt x="446" y="1745"/>
                  </a:lnTo>
                  <a:lnTo>
                    <a:pt x="386" y="1704"/>
                  </a:lnTo>
                  <a:lnTo>
                    <a:pt x="329" y="1659"/>
                  </a:lnTo>
                  <a:lnTo>
                    <a:pt x="277" y="1609"/>
                  </a:lnTo>
                  <a:lnTo>
                    <a:pt x="227" y="1557"/>
                  </a:lnTo>
                  <a:lnTo>
                    <a:pt x="182" y="1500"/>
                  </a:lnTo>
                  <a:lnTo>
                    <a:pt x="141" y="1439"/>
                  </a:lnTo>
                  <a:lnTo>
                    <a:pt x="106" y="1376"/>
                  </a:lnTo>
                  <a:lnTo>
                    <a:pt x="74" y="1309"/>
                  </a:lnTo>
                  <a:lnTo>
                    <a:pt x="48" y="1241"/>
                  </a:lnTo>
                  <a:lnTo>
                    <a:pt x="27" y="1170"/>
                  </a:lnTo>
                  <a:lnTo>
                    <a:pt x="12" y="1096"/>
                  </a:lnTo>
                  <a:lnTo>
                    <a:pt x="2" y="1020"/>
                  </a:lnTo>
                  <a:lnTo>
                    <a:pt x="0" y="943"/>
                  </a:lnTo>
                  <a:lnTo>
                    <a:pt x="2" y="865"/>
                  </a:lnTo>
                  <a:lnTo>
                    <a:pt x="12" y="790"/>
                  </a:lnTo>
                  <a:lnTo>
                    <a:pt x="27" y="717"/>
                  </a:lnTo>
                  <a:lnTo>
                    <a:pt x="48" y="645"/>
                  </a:lnTo>
                  <a:lnTo>
                    <a:pt x="74" y="576"/>
                  </a:lnTo>
                  <a:lnTo>
                    <a:pt x="106" y="511"/>
                  </a:lnTo>
                  <a:lnTo>
                    <a:pt x="141" y="447"/>
                  </a:lnTo>
                  <a:lnTo>
                    <a:pt x="182" y="387"/>
                  </a:lnTo>
                  <a:lnTo>
                    <a:pt x="227" y="330"/>
                  </a:lnTo>
                  <a:lnTo>
                    <a:pt x="277" y="276"/>
                  </a:lnTo>
                  <a:lnTo>
                    <a:pt x="329" y="228"/>
                  </a:lnTo>
                  <a:lnTo>
                    <a:pt x="386" y="183"/>
                  </a:lnTo>
                  <a:lnTo>
                    <a:pt x="446" y="142"/>
                  </a:lnTo>
                  <a:lnTo>
                    <a:pt x="510" y="106"/>
                  </a:lnTo>
                  <a:lnTo>
                    <a:pt x="575" y="74"/>
                  </a:lnTo>
                  <a:lnTo>
                    <a:pt x="645" y="49"/>
                  </a:lnTo>
                  <a:lnTo>
                    <a:pt x="716" y="28"/>
                  </a:lnTo>
                  <a:lnTo>
                    <a:pt x="789" y="13"/>
                  </a:lnTo>
                  <a:lnTo>
                    <a:pt x="865" y="3"/>
                  </a:lnTo>
                  <a:lnTo>
                    <a:pt x="9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207"/>
            <p:cNvSpPr>
              <a:spLocks/>
            </p:cNvSpPr>
            <p:nvPr/>
          </p:nvSpPr>
          <p:spPr bwMode="auto">
            <a:xfrm>
              <a:off x="4916488" y="-2749550"/>
              <a:ext cx="500062" cy="187325"/>
            </a:xfrm>
            <a:custGeom>
              <a:avLst/>
              <a:gdLst>
                <a:gd name="T0" fmla="*/ 2699 w 2828"/>
                <a:gd name="T1" fmla="*/ 26 h 1060"/>
                <a:gd name="T2" fmla="*/ 2796 w 2828"/>
                <a:gd name="T3" fmla="*/ 118 h 1060"/>
                <a:gd name="T4" fmla="*/ 2827 w 2828"/>
                <a:gd name="T5" fmla="*/ 261 h 1060"/>
                <a:gd name="T6" fmla="*/ 2768 w 2828"/>
                <a:gd name="T7" fmla="*/ 394 h 1060"/>
                <a:gd name="T8" fmla="*/ 1913 w 2828"/>
                <a:gd name="T9" fmla="*/ 936 h 1060"/>
                <a:gd name="T10" fmla="*/ 1855 w 2828"/>
                <a:gd name="T11" fmla="*/ 966 h 1060"/>
                <a:gd name="T12" fmla="*/ 1723 w 2828"/>
                <a:gd name="T13" fmla="*/ 1011 h 1060"/>
                <a:gd name="T14" fmla="*/ 1510 w 2828"/>
                <a:gd name="T15" fmla="*/ 1049 h 1060"/>
                <a:gd name="T16" fmla="*/ 1249 w 2828"/>
                <a:gd name="T17" fmla="*/ 1059 h 1060"/>
                <a:gd name="T18" fmla="*/ 1053 w 2828"/>
                <a:gd name="T19" fmla="*/ 1028 h 1060"/>
                <a:gd name="T20" fmla="*/ 852 w 2828"/>
                <a:gd name="T21" fmla="*/ 968 h 1060"/>
                <a:gd name="T22" fmla="*/ 668 w 2828"/>
                <a:gd name="T23" fmla="*/ 896 h 1060"/>
                <a:gd name="T24" fmla="*/ 515 w 2828"/>
                <a:gd name="T25" fmla="*/ 826 h 1060"/>
                <a:gd name="T26" fmla="*/ 414 w 2828"/>
                <a:gd name="T27" fmla="*/ 775 h 1060"/>
                <a:gd name="T28" fmla="*/ 384 w 2828"/>
                <a:gd name="T29" fmla="*/ 758 h 1060"/>
                <a:gd name="T30" fmla="*/ 340 w 2828"/>
                <a:gd name="T31" fmla="*/ 743 h 1060"/>
                <a:gd name="T32" fmla="*/ 211 w 2828"/>
                <a:gd name="T33" fmla="*/ 716 h 1060"/>
                <a:gd name="T34" fmla="*/ 40 w 2828"/>
                <a:gd name="T35" fmla="*/ 704 h 1060"/>
                <a:gd name="T36" fmla="*/ 0 w 2828"/>
                <a:gd name="T37" fmla="*/ 649 h 1060"/>
                <a:gd name="T38" fmla="*/ 40 w 2828"/>
                <a:gd name="T39" fmla="*/ 593 h 1060"/>
                <a:gd name="T40" fmla="*/ 222 w 2828"/>
                <a:gd name="T41" fmla="*/ 599 h 1060"/>
                <a:gd name="T42" fmla="*/ 369 w 2828"/>
                <a:gd name="T43" fmla="*/ 629 h 1060"/>
                <a:gd name="T44" fmla="*/ 434 w 2828"/>
                <a:gd name="T45" fmla="*/ 653 h 1060"/>
                <a:gd name="T46" fmla="*/ 463 w 2828"/>
                <a:gd name="T47" fmla="*/ 668 h 1060"/>
                <a:gd name="T48" fmla="*/ 558 w 2828"/>
                <a:gd name="T49" fmla="*/ 715 h 1060"/>
                <a:gd name="T50" fmla="*/ 703 w 2828"/>
                <a:gd name="T51" fmla="*/ 782 h 1060"/>
                <a:gd name="T52" fmla="*/ 880 w 2828"/>
                <a:gd name="T53" fmla="*/ 853 h 1060"/>
                <a:gd name="T54" fmla="*/ 1069 w 2828"/>
                <a:gd name="T55" fmla="*/ 911 h 1060"/>
                <a:gd name="T56" fmla="*/ 1253 w 2828"/>
                <a:gd name="T57" fmla="*/ 941 h 1060"/>
                <a:gd name="T58" fmla="*/ 1502 w 2828"/>
                <a:gd name="T59" fmla="*/ 931 h 1060"/>
                <a:gd name="T60" fmla="*/ 1699 w 2828"/>
                <a:gd name="T61" fmla="*/ 895 h 1060"/>
                <a:gd name="T62" fmla="*/ 1814 w 2828"/>
                <a:gd name="T63" fmla="*/ 854 h 1060"/>
                <a:gd name="T64" fmla="*/ 1853 w 2828"/>
                <a:gd name="T65" fmla="*/ 835 h 1060"/>
                <a:gd name="T66" fmla="*/ 2698 w 2828"/>
                <a:gd name="T67" fmla="*/ 288 h 1060"/>
                <a:gd name="T68" fmla="*/ 2703 w 2828"/>
                <a:gd name="T69" fmla="*/ 198 h 1060"/>
                <a:gd name="T70" fmla="*/ 2644 w 2828"/>
                <a:gd name="T71" fmla="*/ 130 h 1060"/>
                <a:gd name="T72" fmla="*/ 2554 w 2828"/>
                <a:gd name="T73" fmla="*/ 124 h 1060"/>
                <a:gd name="T74" fmla="*/ 1773 w 2828"/>
                <a:gd name="T75" fmla="*/ 497 h 1060"/>
                <a:gd name="T76" fmla="*/ 1598 w 2828"/>
                <a:gd name="T77" fmla="*/ 526 h 1060"/>
                <a:gd name="T78" fmla="*/ 1354 w 2828"/>
                <a:gd name="T79" fmla="*/ 530 h 1060"/>
                <a:gd name="T80" fmla="*/ 1175 w 2828"/>
                <a:gd name="T81" fmla="*/ 523 h 1060"/>
                <a:gd name="T82" fmla="*/ 993 w 2828"/>
                <a:gd name="T83" fmla="*/ 505 h 1060"/>
                <a:gd name="T84" fmla="*/ 844 w 2828"/>
                <a:gd name="T85" fmla="*/ 484 h 1060"/>
                <a:gd name="T86" fmla="*/ 762 w 2828"/>
                <a:gd name="T87" fmla="*/ 471 h 1060"/>
                <a:gd name="T88" fmla="*/ 713 w 2828"/>
                <a:gd name="T89" fmla="*/ 439 h 1060"/>
                <a:gd name="T90" fmla="*/ 724 w 2828"/>
                <a:gd name="T91" fmla="*/ 370 h 1060"/>
                <a:gd name="T92" fmla="*/ 779 w 2828"/>
                <a:gd name="T93" fmla="*/ 355 h 1060"/>
                <a:gd name="T94" fmla="*/ 856 w 2828"/>
                <a:gd name="T95" fmla="*/ 367 h 1060"/>
                <a:gd name="T96" fmla="*/ 1002 w 2828"/>
                <a:gd name="T97" fmla="*/ 386 h 1060"/>
                <a:gd name="T98" fmla="*/ 1180 w 2828"/>
                <a:gd name="T99" fmla="*/ 405 h 1060"/>
                <a:gd name="T100" fmla="*/ 1354 w 2828"/>
                <a:gd name="T101" fmla="*/ 412 h 1060"/>
                <a:gd name="T102" fmla="*/ 1582 w 2828"/>
                <a:gd name="T103" fmla="*/ 409 h 1060"/>
                <a:gd name="T104" fmla="*/ 1736 w 2828"/>
                <a:gd name="T105" fmla="*/ 385 h 1060"/>
                <a:gd name="T106" fmla="*/ 2509 w 2828"/>
                <a:gd name="T107" fmla="*/ 15 h 1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28" h="1060">
                  <a:moveTo>
                    <a:pt x="2605" y="0"/>
                  </a:moveTo>
                  <a:lnTo>
                    <a:pt x="2638" y="5"/>
                  </a:lnTo>
                  <a:lnTo>
                    <a:pt x="2669" y="13"/>
                  </a:lnTo>
                  <a:lnTo>
                    <a:pt x="2699" y="26"/>
                  </a:lnTo>
                  <a:lnTo>
                    <a:pt x="2728" y="43"/>
                  </a:lnTo>
                  <a:lnTo>
                    <a:pt x="2754" y="64"/>
                  </a:lnTo>
                  <a:lnTo>
                    <a:pt x="2776" y="90"/>
                  </a:lnTo>
                  <a:lnTo>
                    <a:pt x="2796" y="118"/>
                  </a:lnTo>
                  <a:lnTo>
                    <a:pt x="2812" y="152"/>
                  </a:lnTo>
                  <a:lnTo>
                    <a:pt x="2822" y="187"/>
                  </a:lnTo>
                  <a:lnTo>
                    <a:pt x="2828" y="223"/>
                  </a:lnTo>
                  <a:lnTo>
                    <a:pt x="2827" y="261"/>
                  </a:lnTo>
                  <a:lnTo>
                    <a:pt x="2819" y="297"/>
                  </a:lnTo>
                  <a:lnTo>
                    <a:pt x="2807" y="333"/>
                  </a:lnTo>
                  <a:lnTo>
                    <a:pt x="2789" y="365"/>
                  </a:lnTo>
                  <a:lnTo>
                    <a:pt x="2768" y="394"/>
                  </a:lnTo>
                  <a:lnTo>
                    <a:pt x="2741" y="419"/>
                  </a:lnTo>
                  <a:lnTo>
                    <a:pt x="2710" y="440"/>
                  </a:lnTo>
                  <a:lnTo>
                    <a:pt x="1916" y="933"/>
                  </a:lnTo>
                  <a:lnTo>
                    <a:pt x="1913" y="936"/>
                  </a:lnTo>
                  <a:lnTo>
                    <a:pt x="1905" y="941"/>
                  </a:lnTo>
                  <a:lnTo>
                    <a:pt x="1893" y="947"/>
                  </a:lnTo>
                  <a:lnTo>
                    <a:pt x="1877" y="956"/>
                  </a:lnTo>
                  <a:lnTo>
                    <a:pt x="1855" y="966"/>
                  </a:lnTo>
                  <a:lnTo>
                    <a:pt x="1829" y="975"/>
                  </a:lnTo>
                  <a:lnTo>
                    <a:pt x="1798" y="987"/>
                  </a:lnTo>
                  <a:lnTo>
                    <a:pt x="1763" y="999"/>
                  </a:lnTo>
                  <a:lnTo>
                    <a:pt x="1723" y="1011"/>
                  </a:lnTo>
                  <a:lnTo>
                    <a:pt x="1678" y="1022"/>
                  </a:lnTo>
                  <a:lnTo>
                    <a:pt x="1627" y="1032"/>
                  </a:lnTo>
                  <a:lnTo>
                    <a:pt x="1571" y="1041"/>
                  </a:lnTo>
                  <a:lnTo>
                    <a:pt x="1510" y="1049"/>
                  </a:lnTo>
                  <a:lnTo>
                    <a:pt x="1445" y="1055"/>
                  </a:lnTo>
                  <a:lnTo>
                    <a:pt x="1373" y="1059"/>
                  </a:lnTo>
                  <a:lnTo>
                    <a:pt x="1296" y="1060"/>
                  </a:lnTo>
                  <a:lnTo>
                    <a:pt x="1249" y="1059"/>
                  </a:lnTo>
                  <a:lnTo>
                    <a:pt x="1202" y="1055"/>
                  </a:lnTo>
                  <a:lnTo>
                    <a:pt x="1153" y="1048"/>
                  </a:lnTo>
                  <a:lnTo>
                    <a:pt x="1103" y="1039"/>
                  </a:lnTo>
                  <a:lnTo>
                    <a:pt x="1053" y="1028"/>
                  </a:lnTo>
                  <a:lnTo>
                    <a:pt x="1003" y="1015"/>
                  </a:lnTo>
                  <a:lnTo>
                    <a:pt x="952" y="1001"/>
                  </a:lnTo>
                  <a:lnTo>
                    <a:pt x="902" y="985"/>
                  </a:lnTo>
                  <a:lnTo>
                    <a:pt x="852" y="968"/>
                  </a:lnTo>
                  <a:lnTo>
                    <a:pt x="804" y="951"/>
                  </a:lnTo>
                  <a:lnTo>
                    <a:pt x="757" y="932"/>
                  </a:lnTo>
                  <a:lnTo>
                    <a:pt x="712" y="914"/>
                  </a:lnTo>
                  <a:lnTo>
                    <a:pt x="668" y="896"/>
                  </a:lnTo>
                  <a:lnTo>
                    <a:pt x="626" y="878"/>
                  </a:lnTo>
                  <a:lnTo>
                    <a:pt x="586" y="859"/>
                  </a:lnTo>
                  <a:lnTo>
                    <a:pt x="549" y="842"/>
                  </a:lnTo>
                  <a:lnTo>
                    <a:pt x="515" y="826"/>
                  </a:lnTo>
                  <a:lnTo>
                    <a:pt x="485" y="811"/>
                  </a:lnTo>
                  <a:lnTo>
                    <a:pt x="457" y="797"/>
                  </a:lnTo>
                  <a:lnTo>
                    <a:pt x="433" y="785"/>
                  </a:lnTo>
                  <a:lnTo>
                    <a:pt x="414" y="775"/>
                  </a:lnTo>
                  <a:lnTo>
                    <a:pt x="399" y="767"/>
                  </a:lnTo>
                  <a:lnTo>
                    <a:pt x="389" y="761"/>
                  </a:lnTo>
                  <a:lnTo>
                    <a:pt x="384" y="758"/>
                  </a:lnTo>
                  <a:lnTo>
                    <a:pt x="384" y="758"/>
                  </a:lnTo>
                  <a:lnTo>
                    <a:pt x="381" y="757"/>
                  </a:lnTo>
                  <a:lnTo>
                    <a:pt x="373" y="754"/>
                  </a:lnTo>
                  <a:lnTo>
                    <a:pt x="359" y="750"/>
                  </a:lnTo>
                  <a:lnTo>
                    <a:pt x="340" y="743"/>
                  </a:lnTo>
                  <a:lnTo>
                    <a:pt x="316" y="737"/>
                  </a:lnTo>
                  <a:lnTo>
                    <a:pt x="286" y="729"/>
                  </a:lnTo>
                  <a:lnTo>
                    <a:pt x="251" y="723"/>
                  </a:lnTo>
                  <a:lnTo>
                    <a:pt x="211" y="716"/>
                  </a:lnTo>
                  <a:lnTo>
                    <a:pt x="166" y="712"/>
                  </a:lnTo>
                  <a:lnTo>
                    <a:pt x="115" y="709"/>
                  </a:lnTo>
                  <a:lnTo>
                    <a:pt x="59" y="708"/>
                  </a:lnTo>
                  <a:lnTo>
                    <a:pt x="40" y="704"/>
                  </a:lnTo>
                  <a:lnTo>
                    <a:pt x="24" y="696"/>
                  </a:lnTo>
                  <a:lnTo>
                    <a:pt x="11" y="683"/>
                  </a:lnTo>
                  <a:lnTo>
                    <a:pt x="3" y="667"/>
                  </a:lnTo>
                  <a:lnTo>
                    <a:pt x="0" y="649"/>
                  </a:lnTo>
                  <a:lnTo>
                    <a:pt x="3" y="629"/>
                  </a:lnTo>
                  <a:lnTo>
                    <a:pt x="11" y="613"/>
                  </a:lnTo>
                  <a:lnTo>
                    <a:pt x="24" y="600"/>
                  </a:lnTo>
                  <a:lnTo>
                    <a:pt x="40" y="593"/>
                  </a:lnTo>
                  <a:lnTo>
                    <a:pt x="59" y="589"/>
                  </a:lnTo>
                  <a:lnTo>
                    <a:pt x="118" y="591"/>
                  </a:lnTo>
                  <a:lnTo>
                    <a:pt x="172" y="594"/>
                  </a:lnTo>
                  <a:lnTo>
                    <a:pt x="222" y="599"/>
                  </a:lnTo>
                  <a:lnTo>
                    <a:pt x="266" y="606"/>
                  </a:lnTo>
                  <a:lnTo>
                    <a:pt x="305" y="613"/>
                  </a:lnTo>
                  <a:lnTo>
                    <a:pt x="340" y="621"/>
                  </a:lnTo>
                  <a:lnTo>
                    <a:pt x="369" y="629"/>
                  </a:lnTo>
                  <a:lnTo>
                    <a:pt x="392" y="637"/>
                  </a:lnTo>
                  <a:lnTo>
                    <a:pt x="412" y="643"/>
                  </a:lnTo>
                  <a:lnTo>
                    <a:pt x="426" y="649"/>
                  </a:lnTo>
                  <a:lnTo>
                    <a:pt x="434" y="653"/>
                  </a:lnTo>
                  <a:lnTo>
                    <a:pt x="439" y="654"/>
                  </a:lnTo>
                  <a:lnTo>
                    <a:pt x="442" y="656"/>
                  </a:lnTo>
                  <a:lnTo>
                    <a:pt x="450" y="661"/>
                  </a:lnTo>
                  <a:lnTo>
                    <a:pt x="463" y="668"/>
                  </a:lnTo>
                  <a:lnTo>
                    <a:pt x="482" y="678"/>
                  </a:lnTo>
                  <a:lnTo>
                    <a:pt x="503" y="688"/>
                  </a:lnTo>
                  <a:lnTo>
                    <a:pt x="529" y="701"/>
                  </a:lnTo>
                  <a:lnTo>
                    <a:pt x="558" y="715"/>
                  </a:lnTo>
                  <a:lnTo>
                    <a:pt x="590" y="731"/>
                  </a:lnTo>
                  <a:lnTo>
                    <a:pt x="625" y="747"/>
                  </a:lnTo>
                  <a:lnTo>
                    <a:pt x="663" y="765"/>
                  </a:lnTo>
                  <a:lnTo>
                    <a:pt x="703" y="782"/>
                  </a:lnTo>
                  <a:lnTo>
                    <a:pt x="745" y="800"/>
                  </a:lnTo>
                  <a:lnTo>
                    <a:pt x="789" y="818"/>
                  </a:lnTo>
                  <a:lnTo>
                    <a:pt x="834" y="836"/>
                  </a:lnTo>
                  <a:lnTo>
                    <a:pt x="880" y="853"/>
                  </a:lnTo>
                  <a:lnTo>
                    <a:pt x="927" y="869"/>
                  </a:lnTo>
                  <a:lnTo>
                    <a:pt x="975" y="884"/>
                  </a:lnTo>
                  <a:lnTo>
                    <a:pt x="1022" y="898"/>
                  </a:lnTo>
                  <a:lnTo>
                    <a:pt x="1069" y="911"/>
                  </a:lnTo>
                  <a:lnTo>
                    <a:pt x="1117" y="922"/>
                  </a:lnTo>
                  <a:lnTo>
                    <a:pt x="1163" y="930"/>
                  </a:lnTo>
                  <a:lnTo>
                    <a:pt x="1209" y="938"/>
                  </a:lnTo>
                  <a:lnTo>
                    <a:pt x="1253" y="941"/>
                  </a:lnTo>
                  <a:lnTo>
                    <a:pt x="1296" y="943"/>
                  </a:lnTo>
                  <a:lnTo>
                    <a:pt x="1370" y="941"/>
                  </a:lnTo>
                  <a:lnTo>
                    <a:pt x="1438" y="938"/>
                  </a:lnTo>
                  <a:lnTo>
                    <a:pt x="1502" y="931"/>
                  </a:lnTo>
                  <a:lnTo>
                    <a:pt x="1558" y="924"/>
                  </a:lnTo>
                  <a:lnTo>
                    <a:pt x="1611" y="915"/>
                  </a:lnTo>
                  <a:lnTo>
                    <a:pt x="1657" y="905"/>
                  </a:lnTo>
                  <a:lnTo>
                    <a:pt x="1699" y="895"/>
                  </a:lnTo>
                  <a:lnTo>
                    <a:pt x="1736" y="884"/>
                  </a:lnTo>
                  <a:lnTo>
                    <a:pt x="1767" y="873"/>
                  </a:lnTo>
                  <a:lnTo>
                    <a:pt x="1793" y="864"/>
                  </a:lnTo>
                  <a:lnTo>
                    <a:pt x="1814" y="854"/>
                  </a:lnTo>
                  <a:lnTo>
                    <a:pt x="1831" y="846"/>
                  </a:lnTo>
                  <a:lnTo>
                    <a:pt x="1843" y="840"/>
                  </a:lnTo>
                  <a:lnTo>
                    <a:pt x="1850" y="837"/>
                  </a:lnTo>
                  <a:lnTo>
                    <a:pt x="1853" y="835"/>
                  </a:lnTo>
                  <a:lnTo>
                    <a:pt x="2649" y="339"/>
                  </a:lnTo>
                  <a:lnTo>
                    <a:pt x="2669" y="325"/>
                  </a:lnTo>
                  <a:lnTo>
                    <a:pt x="2685" y="308"/>
                  </a:lnTo>
                  <a:lnTo>
                    <a:pt x="2698" y="288"/>
                  </a:lnTo>
                  <a:lnTo>
                    <a:pt x="2705" y="266"/>
                  </a:lnTo>
                  <a:lnTo>
                    <a:pt x="2710" y="243"/>
                  </a:lnTo>
                  <a:lnTo>
                    <a:pt x="2708" y="221"/>
                  </a:lnTo>
                  <a:lnTo>
                    <a:pt x="2703" y="198"/>
                  </a:lnTo>
                  <a:lnTo>
                    <a:pt x="2693" y="177"/>
                  </a:lnTo>
                  <a:lnTo>
                    <a:pt x="2681" y="158"/>
                  </a:lnTo>
                  <a:lnTo>
                    <a:pt x="2663" y="142"/>
                  </a:lnTo>
                  <a:lnTo>
                    <a:pt x="2644" y="130"/>
                  </a:lnTo>
                  <a:lnTo>
                    <a:pt x="2622" y="122"/>
                  </a:lnTo>
                  <a:lnTo>
                    <a:pt x="2600" y="119"/>
                  </a:lnTo>
                  <a:lnTo>
                    <a:pt x="2576" y="119"/>
                  </a:lnTo>
                  <a:lnTo>
                    <a:pt x="2554" y="124"/>
                  </a:lnTo>
                  <a:lnTo>
                    <a:pt x="2533" y="134"/>
                  </a:lnTo>
                  <a:lnTo>
                    <a:pt x="1852" y="466"/>
                  </a:lnTo>
                  <a:lnTo>
                    <a:pt x="1813" y="483"/>
                  </a:lnTo>
                  <a:lnTo>
                    <a:pt x="1773" y="497"/>
                  </a:lnTo>
                  <a:lnTo>
                    <a:pt x="1734" y="508"/>
                  </a:lnTo>
                  <a:lnTo>
                    <a:pt x="1692" y="516"/>
                  </a:lnTo>
                  <a:lnTo>
                    <a:pt x="1647" y="523"/>
                  </a:lnTo>
                  <a:lnTo>
                    <a:pt x="1598" y="526"/>
                  </a:lnTo>
                  <a:lnTo>
                    <a:pt x="1546" y="528"/>
                  </a:lnTo>
                  <a:lnTo>
                    <a:pt x="1488" y="530"/>
                  </a:lnTo>
                  <a:lnTo>
                    <a:pt x="1424" y="530"/>
                  </a:lnTo>
                  <a:lnTo>
                    <a:pt x="1354" y="530"/>
                  </a:lnTo>
                  <a:lnTo>
                    <a:pt x="1311" y="530"/>
                  </a:lnTo>
                  <a:lnTo>
                    <a:pt x="1267" y="528"/>
                  </a:lnTo>
                  <a:lnTo>
                    <a:pt x="1221" y="526"/>
                  </a:lnTo>
                  <a:lnTo>
                    <a:pt x="1175" y="523"/>
                  </a:lnTo>
                  <a:lnTo>
                    <a:pt x="1128" y="519"/>
                  </a:lnTo>
                  <a:lnTo>
                    <a:pt x="1081" y="514"/>
                  </a:lnTo>
                  <a:lnTo>
                    <a:pt x="1036" y="509"/>
                  </a:lnTo>
                  <a:lnTo>
                    <a:pt x="993" y="505"/>
                  </a:lnTo>
                  <a:lnTo>
                    <a:pt x="951" y="499"/>
                  </a:lnTo>
                  <a:lnTo>
                    <a:pt x="913" y="494"/>
                  </a:lnTo>
                  <a:lnTo>
                    <a:pt x="876" y="488"/>
                  </a:lnTo>
                  <a:lnTo>
                    <a:pt x="844" y="484"/>
                  </a:lnTo>
                  <a:lnTo>
                    <a:pt x="816" y="480"/>
                  </a:lnTo>
                  <a:lnTo>
                    <a:pt x="792" y="477"/>
                  </a:lnTo>
                  <a:lnTo>
                    <a:pt x="774" y="473"/>
                  </a:lnTo>
                  <a:lnTo>
                    <a:pt x="762" y="471"/>
                  </a:lnTo>
                  <a:lnTo>
                    <a:pt x="756" y="470"/>
                  </a:lnTo>
                  <a:lnTo>
                    <a:pt x="738" y="465"/>
                  </a:lnTo>
                  <a:lnTo>
                    <a:pt x="723" y="454"/>
                  </a:lnTo>
                  <a:lnTo>
                    <a:pt x="713" y="439"/>
                  </a:lnTo>
                  <a:lnTo>
                    <a:pt x="707" y="422"/>
                  </a:lnTo>
                  <a:lnTo>
                    <a:pt x="707" y="402"/>
                  </a:lnTo>
                  <a:lnTo>
                    <a:pt x="714" y="385"/>
                  </a:lnTo>
                  <a:lnTo>
                    <a:pt x="724" y="370"/>
                  </a:lnTo>
                  <a:lnTo>
                    <a:pt x="740" y="360"/>
                  </a:lnTo>
                  <a:lnTo>
                    <a:pt x="757" y="354"/>
                  </a:lnTo>
                  <a:lnTo>
                    <a:pt x="775" y="354"/>
                  </a:lnTo>
                  <a:lnTo>
                    <a:pt x="779" y="355"/>
                  </a:lnTo>
                  <a:lnTo>
                    <a:pt x="790" y="357"/>
                  </a:lnTo>
                  <a:lnTo>
                    <a:pt x="807" y="359"/>
                  </a:lnTo>
                  <a:lnTo>
                    <a:pt x="829" y="363"/>
                  </a:lnTo>
                  <a:lnTo>
                    <a:pt x="856" y="367"/>
                  </a:lnTo>
                  <a:lnTo>
                    <a:pt x="888" y="371"/>
                  </a:lnTo>
                  <a:lnTo>
                    <a:pt x="922" y="377"/>
                  </a:lnTo>
                  <a:lnTo>
                    <a:pt x="961" y="381"/>
                  </a:lnTo>
                  <a:lnTo>
                    <a:pt x="1002" y="386"/>
                  </a:lnTo>
                  <a:lnTo>
                    <a:pt x="1045" y="392"/>
                  </a:lnTo>
                  <a:lnTo>
                    <a:pt x="1089" y="396"/>
                  </a:lnTo>
                  <a:lnTo>
                    <a:pt x="1134" y="400"/>
                  </a:lnTo>
                  <a:lnTo>
                    <a:pt x="1180" y="405"/>
                  </a:lnTo>
                  <a:lnTo>
                    <a:pt x="1225" y="408"/>
                  </a:lnTo>
                  <a:lnTo>
                    <a:pt x="1270" y="410"/>
                  </a:lnTo>
                  <a:lnTo>
                    <a:pt x="1313" y="412"/>
                  </a:lnTo>
                  <a:lnTo>
                    <a:pt x="1354" y="412"/>
                  </a:lnTo>
                  <a:lnTo>
                    <a:pt x="1421" y="412"/>
                  </a:lnTo>
                  <a:lnTo>
                    <a:pt x="1480" y="412"/>
                  </a:lnTo>
                  <a:lnTo>
                    <a:pt x="1534" y="411"/>
                  </a:lnTo>
                  <a:lnTo>
                    <a:pt x="1582" y="409"/>
                  </a:lnTo>
                  <a:lnTo>
                    <a:pt x="1625" y="406"/>
                  </a:lnTo>
                  <a:lnTo>
                    <a:pt x="1665" y="401"/>
                  </a:lnTo>
                  <a:lnTo>
                    <a:pt x="1701" y="395"/>
                  </a:lnTo>
                  <a:lnTo>
                    <a:pt x="1736" y="385"/>
                  </a:lnTo>
                  <a:lnTo>
                    <a:pt x="1768" y="374"/>
                  </a:lnTo>
                  <a:lnTo>
                    <a:pt x="1799" y="359"/>
                  </a:lnTo>
                  <a:lnTo>
                    <a:pt x="2477" y="29"/>
                  </a:lnTo>
                  <a:lnTo>
                    <a:pt x="2509" y="15"/>
                  </a:lnTo>
                  <a:lnTo>
                    <a:pt x="2540" y="6"/>
                  </a:lnTo>
                  <a:lnTo>
                    <a:pt x="2572" y="0"/>
                  </a:lnTo>
                  <a:lnTo>
                    <a:pt x="26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208"/>
            <p:cNvSpPr>
              <a:spLocks/>
            </p:cNvSpPr>
            <p:nvPr/>
          </p:nvSpPr>
          <p:spPr bwMode="auto">
            <a:xfrm>
              <a:off x="5165725" y="-3081338"/>
              <a:ext cx="84137" cy="166688"/>
            </a:xfrm>
            <a:custGeom>
              <a:avLst/>
              <a:gdLst>
                <a:gd name="T0" fmla="*/ 271 w 472"/>
                <a:gd name="T1" fmla="*/ 11 h 943"/>
                <a:gd name="T2" fmla="*/ 295 w 472"/>
                <a:gd name="T3" fmla="*/ 59 h 943"/>
                <a:gd name="T4" fmla="*/ 358 w 472"/>
                <a:gd name="T5" fmla="*/ 94 h 943"/>
                <a:gd name="T6" fmla="*/ 431 w 472"/>
                <a:gd name="T7" fmla="*/ 163 h 943"/>
                <a:gd name="T8" fmla="*/ 469 w 472"/>
                <a:gd name="T9" fmla="*/ 259 h 943"/>
                <a:gd name="T10" fmla="*/ 460 w 472"/>
                <a:gd name="T11" fmla="*/ 329 h 943"/>
                <a:gd name="T12" fmla="*/ 413 w 472"/>
                <a:gd name="T13" fmla="*/ 354 h 943"/>
                <a:gd name="T14" fmla="*/ 366 w 472"/>
                <a:gd name="T15" fmla="*/ 329 h 943"/>
                <a:gd name="T16" fmla="*/ 351 w 472"/>
                <a:gd name="T17" fmla="*/ 268 h 943"/>
                <a:gd name="T18" fmla="*/ 310 w 472"/>
                <a:gd name="T19" fmla="*/ 202 h 943"/>
                <a:gd name="T20" fmla="*/ 237 w 472"/>
                <a:gd name="T21" fmla="*/ 176 h 943"/>
                <a:gd name="T22" fmla="*/ 163 w 472"/>
                <a:gd name="T23" fmla="*/ 202 h 943"/>
                <a:gd name="T24" fmla="*/ 122 w 472"/>
                <a:gd name="T25" fmla="*/ 268 h 943"/>
                <a:gd name="T26" fmla="*/ 130 w 472"/>
                <a:gd name="T27" fmla="*/ 346 h 943"/>
                <a:gd name="T28" fmla="*/ 184 w 472"/>
                <a:gd name="T29" fmla="*/ 400 h 943"/>
                <a:gd name="T30" fmla="*/ 274 w 472"/>
                <a:gd name="T31" fmla="*/ 415 h 943"/>
                <a:gd name="T32" fmla="*/ 375 w 472"/>
                <a:gd name="T33" fmla="*/ 458 h 943"/>
                <a:gd name="T34" fmla="*/ 445 w 472"/>
                <a:gd name="T35" fmla="*/ 540 h 943"/>
                <a:gd name="T36" fmla="*/ 472 w 472"/>
                <a:gd name="T37" fmla="*/ 648 h 943"/>
                <a:gd name="T38" fmla="*/ 449 w 472"/>
                <a:gd name="T39" fmla="*/ 749 h 943"/>
                <a:gd name="T40" fmla="*/ 386 w 472"/>
                <a:gd name="T41" fmla="*/ 829 h 943"/>
                <a:gd name="T42" fmla="*/ 295 w 472"/>
                <a:gd name="T43" fmla="*/ 875 h 943"/>
                <a:gd name="T44" fmla="*/ 284 w 472"/>
                <a:gd name="T45" fmla="*/ 918 h 943"/>
                <a:gd name="T46" fmla="*/ 237 w 472"/>
                <a:gd name="T47" fmla="*/ 943 h 943"/>
                <a:gd name="T48" fmla="*/ 188 w 472"/>
                <a:gd name="T49" fmla="*/ 918 h 943"/>
                <a:gd name="T50" fmla="*/ 178 w 472"/>
                <a:gd name="T51" fmla="*/ 875 h 943"/>
                <a:gd name="T52" fmla="*/ 86 w 472"/>
                <a:gd name="T53" fmla="*/ 829 h 943"/>
                <a:gd name="T54" fmla="*/ 24 w 472"/>
                <a:gd name="T55" fmla="*/ 749 h 943"/>
                <a:gd name="T56" fmla="*/ 0 w 472"/>
                <a:gd name="T57" fmla="*/ 648 h 943"/>
                <a:gd name="T58" fmla="*/ 25 w 472"/>
                <a:gd name="T59" fmla="*/ 600 h 943"/>
                <a:gd name="T60" fmla="*/ 78 w 472"/>
                <a:gd name="T61" fmla="*/ 592 h 943"/>
                <a:gd name="T62" fmla="*/ 115 w 472"/>
                <a:gd name="T63" fmla="*/ 629 h 943"/>
                <a:gd name="T64" fmla="*/ 130 w 472"/>
                <a:gd name="T65" fmla="*/ 700 h 943"/>
                <a:gd name="T66" fmla="*/ 184 w 472"/>
                <a:gd name="T67" fmla="*/ 754 h 943"/>
                <a:gd name="T68" fmla="*/ 264 w 472"/>
                <a:gd name="T69" fmla="*/ 762 h 943"/>
                <a:gd name="T70" fmla="*/ 328 w 472"/>
                <a:gd name="T71" fmla="*/ 721 h 943"/>
                <a:gd name="T72" fmla="*/ 354 w 472"/>
                <a:gd name="T73" fmla="*/ 648 h 943"/>
                <a:gd name="T74" fmla="*/ 328 w 472"/>
                <a:gd name="T75" fmla="*/ 574 h 943"/>
                <a:gd name="T76" fmla="*/ 264 w 472"/>
                <a:gd name="T77" fmla="*/ 533 h 943"/>
                <a:gd name="T78" fmla="*/ 162 w 472"/>
                <a:gd name="T79" fmla="*/ 518 h 943"/>
                <a:gd name="T80" fmla="*/ 70 w 472"/>
                <a:gd name="T81" fmla="*/ 461 h 943"/>
                <a:gd name="T82" fmla="*/ 12 w 472"/>
                <a:gd name="T83" fmla="*/ 369 h 943"/>
                <a:gd name="T84" fmla="*/ 4 w 472"/>
                <a:gd name="T85" fmla="*/ 259 h 943"/>
                <a:gd name="T86" fmla="*/ 41 w 472"/>
                <a:gd name="T87" fmla="*/ 163 h 943"/>
                <a:gd name="T88" fmla="*/ 114 w 472"/>
                <a:gd name="T89" fmla="*/ 94 h 943"/>
                <a:gd name="T90" fmla="*/ 178 w 472"/>
                <a:gd name="T91" fmla="*/ 59 h 943"/>
                <a:gd name="T92" fmla="*/ 201 w 472"/>
                <a:gd name="T93" fmla="*/ 11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2" h="943">
                  <a:moveTo>
                    <a:pt x="237" y="0"/>
                  </a:moveTo>
                  <a:lnTo>
                    <a:pt x="255" y="3"/>
                  </a:lnTo>
                  <a:lnTo>
                    <a:pt x="271" y="11"/>
                  </a:lnTo>
                  <a:lnTo>
                    <a:pt x="284" y="24"/>
                  </a:lnTo>
                  <a:lnTo>
                    <a:pt x="293" y="40"/>
                  </a:lnTo>
                  <a:lnTo>
                    <a:pt x="295" y="59"/>
                  </a:lnTo>
                  <a:lnTo>
                    <a:pt x="295" y="67"/>
                  </a:lnTo>
                  <a:lnTo>
                    <a:pt x="328" y="79"/>
                  </a:lnTo>
                  <a:lnTo>
                    <a:pt x="358" y="94"/>
                  </a:lnTo>
                  <a:lnTo>
                    <a:pt x="386" y="113"/>
                  </a:lnTo>
                  <a:lnTo>
                    <a:pt x="411" y="137"/>
                  </a:lnTo>
                  <a:lnTo>
                    <a:pt x="431" y="163"/>
                  </a:lnTo>
                  <a:lnTo>
                    <a:pt x="449" y="192"/>
                  </a:lnTo>
                  <a:lnTo>
                    <a:pt x="461" y="225"/>
                  </a:lnTo>
                  <a:lnTo>
                    <a:pt x="469" y="259"/>
                  </a:lnTo>
                  <a:lnTo>
                    <a:pt x="472" y="295"/>
                  </a:lnTo>
                  <a:lnTo>
                    <a:pt x="469" y="313"/>
                  </a:lnTo>
                  <a:lnTo>
                    <a:pt x="460" y="329"/>
                  </a:lnTo>
                  <a:lnTo>
                    <a:pt x="448" y="342"/>
                  </a:lnTo>
                  <a:lnTo>
                    <a:pt x="431" y="351"/>
                  </a:lnTo>
                  <a:lnTo>
                    <a:pt x="413" y="354"/>
                  </a:lnTo>
                  <a:lnTo>
                    <a:pt x="395" y="351"/>
                  </a:lnTo>
                  <a:lnTo>
                    <a:pt x="379" y="342"/>
                  </a:lnTo>
                  <a:lnTo>
                    <a:pt x="366" y="329"/>
                  </a:lnTo>
                  <a:lnTo>
                    <a:pt x="357" y="313"/>
                  </a:lnTo>
                  <a:lnTo>
                    <a:pt x="354" y="295"/>
                  </a:lnTo>
                  <a:lnTo>
                    <a:pt x="351" y="268"/>
                  </a:lnTo>
                  <a:lnTo>
                    <a:pt x="342" y="243"/>
                  </a:lnTo>
                  <a:lnTo>
                    <a:pt x="328" y="220"/>
                  </a:lnTo>
                  <a:lnTo>
                    <a:pt x="310" y="202"/>
                  </a:lnTo>
                  <a:lnTo>
                    <a:pt x="288" y="188"/>
                  </a:lnTo>
                  <a:lnTo>
                    <a:pt x="264" y="180"/>
                  </a:lnTo>
                  <a:lnTo>
                    <a:pt x="237" y="176"/>
                  </a:lnTo>
                  <a:lnTo>
                    <a:pt x="209" y="180"/>
                  </a:lnTo>
                  <a:lnTo>
                    <a:pt x="184" y="188"/>
                  </a:lnTo>
                  <a:lnTo>
                    <a:pt x="163" y="202"/>
                  </a:lnTo>
                  <a:lnTo>
                    <a:pt x="144" y="220"/>
                  </a:lnTo>
                  <a:lnTo>
                    <a:pt x="130" y="243"/>
                  </a:lnTo>
                  <a:lnTo>
                    <a:pt x="122" y="268"/>
                  </a:lnTo>
                  <a:lnTo>
                    <a:pt x="119" y="295"/>
                  </a:lnTo>
                  <a:lnTo>
                    <a:pt x="122" y="321"/>
                  </a:lnTo>
                  <a:lnTo>
                    <a:pt x="130" y="346"/>
                  </a:lnTo>
                  <a:lnTo>
                    <a:pt x="144" y="368"/>
                  </a:lnTo>
                  <a:lnTo>
                    <a:pt x="163" y="386"/>
                  </a:lnTo>
                  <a:lnTo>
                    <a:pt x="184" y="400"/>
                  </a:lnTo>
                  <a:lnTo>
                    <a:pt x="209" y="410"/>
                  </a:lnTo>
                  <a:lnTo>
                    <a:pt x="237" y="412"/>
                  </a:lnTo>
                  <a:lnTo>
                    <a:pt x="274" y="415"/>
                  </a:lnTo>
                  <a:lnTo>
                    <a:pt x="311" y="425"/>
                  </a:lnTo>
                  <a:lnTo>
                    <a:pt x="344" y="439"/>
                  </a:lnTo>
                  <a:lnTo>
                    <a:pt x="375" y="458"/>
                  </a:lnTo>
                  <a:lnTo>
                    <a:pt x="402" y="482"/>
                  </a:lnTo>
                  <a:lnTo>
                    <a:pt x="426" y="509"/>
                  </a:lnTo>
                  <a:lnTo>
                    <a:pt x="445" y="540"/>
                  </a:lnTo>
                  <a:lnTo>
                    <a:pt x="460" y="573"/>
                  </a:lnTo>
                  <a:lnTo>
                    <a:pt x="469" y="610"/>
                  </a:lnTo>
                  <a:lnTo>
                    <a:pt x="472" y="648"/>
                  </a:lnTo>
                  <a:lnTo>
                    <a:pt x="469" y="684"/>
                  </a:lnTo>
                  <a:lnTo>
                    <a:pt x="461" y="718"/>
                  </a:lnTo>
                  <a:lnTo>
                    <a:pt x="449" y="749"/>
                  </a:lnTo>
                  <a:lnTo>
                    <a:pt x="431" y="779"/>
                  </a:lnTo>
                  <a:lnTo>
                    <a:pt x="411" y="805"/>
                  </a:lnTo>
                  <a:lnTo>
                    <a:pt x="386" y="829"/>
                  </a:lnTo>
                  <a:lnTo>
                    <a:pt x="358" y="848"/>
                  </a:lnTo>
                  <a:lnTo>
                    <a:pt x="328" y="864"/>
                  </a:lnTo>
                  <a:lnTo>
                    <a:pt x="295" y="875"/>
                  </a:lnTo>
                  <a:lnTo>
                    <a:pt x="295" y="884"/>
                  </a:lnTo>
                  <a:lnTo>
                    <a:pt x="293" y="902"/>
                  </a:lnTo>
                  <a:lnTo>
                    <a:pt x="284" y="918"/>
                  </a:lnTo>
                  <a:lnTo>
                    <a:pt x="271" y="931"/>
                  </a:lnTo>
                  <a:lnTo>
                    <a:pt x="255" y="940"/>
                  </a:lnTo>
                  <a:lnTo>
                    <a:pt x="237" y="943"/>
                  </a:lnTo>
                  <a:lnTo>
                    <a:pt x="218" y="940"/>
                  </a:lnTo>
                  <a:lnTo>
                    <a:pt x="201" y="931"/>
                  </a:lnTo>
                  <a:lnTo>
                    <a:pt x="188" y="918"/>
                  </a:lnTo>
                  <a:lnTo>
                    <a:pt x="180" y="902"/>
                  </a:lnTo>
                  <a:lnTo>
                    <a:pt x="178" y="884"/>
                  </a:lnTo>
                  <a:lnTo>
                    <a:pt x="178" y="875"/>
                  </a:lnTo>
                  <a:lnTo>
                    <a:pt x="144" y="864"/>
                  </a:lnTo>
                  <a:lnTo>
                    <a:pt x="114" y="848"/>
                  </a:lnTo>
                  <a:lnTo>
                    <a:pt x="86" y="829"/>
                  </a:lnTo>
                  <a:lnTo>
                    <a:pt x="62" y="805"/>
                  </a:lnTo>
                  <a:lnTo>
                    <a:pt x="41" y="779"/>
                  </a:lnTo>
                  <a:lnTo>
                    <a:pt x="24" y="749"/>
                  </a:lnTo>
                  <a:lnTo>
                    <a:pt x="11" y="718"/>
                  </a:lnTo>
                  <a:lnTo>
                    <a:pt x="4" y="684"/>
                  </a:lnTo>
                  <a:lnTo>
                    <a:pt x="0" y="648"/>
                  </a:lnTo>
                  <a:lnTo>
                    <a:pt x="4" y="629"/>
                  </a:lnTo>
                  <a:lnTo>
                    <a:pt x="12" y="613"/>
                  </a:lnTo>
                  <a:lnTo>
                    <a:pt x="25" y="600"/>
                  </a:lnTo>
                  <a:lnTo>
                    <a:pt x="41" y="592"/>
                  </a:lnTo>
                  <a:lnTo>
                    <a:pt x="60" y="589"/>
                  </a:lnTo>
                  <a:lnTo>
                    <a:pt x="78" y="592"/>
                  </a:lnTo>
                  <a:lnTo>
                    <a:pt x="94" y="600"/>
                  </a:lnTo>
                  <a:lnTo>
                    <a:pt x="107" y="613"/>
                  </a:lnTo>
                  <a:lnTo>
                    <a:pt x="115" y="629"/>
                  </a:lnTo>
                  <a:lnTo>
                    <a:pt x="119" y="648"/>
                  </a:lnTo>
                  <a:lnTo>
                    <a:pt x="122" y="675"/>
                  </a:lnTo>
                  <a:lnTo>
                    <a:pt x="130" y="700"/>
                  </a:lnTo>
                  <a:lnTo>
                    <a:pt x="144" y="721"/>
                  </a:lnTo>
                  <a:lnTo>
                    <a:pt x="163" y="740"/>
                  </a:lnTo>
                  <a:lnTo>
                    <a:pt x="184" y="754"/>
                  </a:lnTo>
                  <a:lnTo>
                    <a:pt x="209" y="762"/>
                  </a:lnTo>
                  <a:lnTo>
                    <a:pt x="237" y="765"/>
                  </a:lnTo>
                  <a:lnTo>
                    <a:pt x="264" y="762"/>
                  </a:lnTo>
                  <a:lnTo>
                    <a:pt x="288" y="754"/>
                  </a:lnTo>
                  <a:lnTo>
                    <a:pt x="310" y="740"/>
                  </a:lnTo>
                  <a:lnTo>
                    <a:pt x="328" y="721"/>
                  </a:lnTo>
                  <a:lnTo>
                    <a:pt x="342" y="700"/>
                  </a:lnTo>
                  <a:lnTo>
                    <a:pt x="351" y="675"/>
                  </a:lnTo>
                  <a:lnTo>
                    <a:pt x="354" y="648"/>
                  </a:lnTo>
                  <a:lnTo>
                    <a:pt x="351" y="621"/>
                  </a:lnTo>
                  <a:lnTo>
                    <a:pt x="342" y="596"/>
                  </a:lnTo>
                  <a:lnTo>
                    <a:pt x="328" y="574"/>
                  </a:lnTo>
                  <a:lnTo>
                    <a:pt x="310" y="556"/>
                  </a:lnTo>
                  <a:lnTo>
                    <a:pt x="288" y="542"/>
                  </a:lnTo>
                  <a:lnTo>
                    <a:pt x="264" y="533"/>
                  </a:lnTo>
                  <a:lnTo>
                    <a:pt x="237" y="530"/>
                  </a:lnTo>
                  <a:lnTo>
                    <a:pt x="198" y="527"/>
                  </a:lnTo>
                  <a:lnTo>
                    <a:pt x="162" y="518"/>
                  </a:lnTo>
                  <a:lnTo>
                    <a:pt x="128" y="504"/>
                  </a:lnTo>
                  <a:lnTo>
                    <a:pt x="97" y="485"/>
                  </a:lnTo>
                  <a:lnTo>
                    <a:pt x="70" y="461"/>
                  </a:lnTo>
                  <a:lnTo>
                    <a:pt x="47" y="433"/>
                  </a:lnTo>
                  <a:lnTo>
                    <a:pt x="27" y="402"/>
                  </a:lnTo>
                  <a:lnTo>
                    <a:pt x="12" y="369"/>
                  </a:lnTo>
                  <a:lnTo>
                    <a:pt x="4" y="332"/>
                  </a:lnTo>
                  <a:lnTo>
                    <a:pt x="0" y="295"/>
                  </a:lnTo>
                  <a:lnTo>
                    <a:pt x="4" y="259"/>
                  </a:lnTo>
                  <a:lnTo>
                    <a:pt x="11" y="225"/>
                  </a:lnTo>
                  <a:lnTo>
                    <a:pt x="24" y="192"/>
                  </a:lnTo>
                  <a:lnTo>
                    <a:pt x="41" y="163"/>
                  </a:lnTo>
                  <a:lnTo>
                    <a:pt x="62" y="137"/>
                  </a:lnTo>
                  <a:lnTo>
                    <a:pt x="86" y="113"/>
                  </a:lnTo>
                  <a:lnTo>
                    <a:pt x="114" y="94"/>
                  </a:lnTo>
                  <a:lnTo>
                    <a:pt x="144" y="79"/>
                  </a:lnTo>
                  <a:lnTo>
                    <a:pt x="178" y="67"/>
                  </a:lnTo>
                  <a:lnTo>
                    <a:pt x="178" y="59"/>
                  </a:lnTo>
                  <a:lnTo>
                    <a:pt x="180" y="40"/>
                  </a:lnTo>
                  <a:lnTo>
                    <a:pt x="188" y="24"/>
                  </a:lnTo>
                  <a:lnTo>
                    <a:pt x="201" y="11"/>
                  </a:lnTo>
                  <a:lnTo>
                    <a:pt x="218" y="3"/>
                  </a:lnTo>
                  <a:lnTo>
                    <a:pt x="2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Freeform 209"/>
            <p:cNvSpPr>
              <a:spLocks/>
            </p:cNvSpPr>
            <p:nvPr/>
          </p:nvSpPr>
          <p:spPr bwMode="auto">
            <a:xfrm>
              <a:off x="4792663" y="-2832100"/>
              <a:ext cx="103187" cy="290513"/>
            </a:xfrm>
            <a:custGeom>
              <a:avLst/>
              <a:gdLst>
                <a:gd name="T0" fmla="*/ 59 w 589"/>
                <a:gd name="T1" fmla="*/ 0 h 1649"/>
                <a:gd name="T2" fmla="*/ 413 w 589"/>
                <a:gd name="T3" fmla="*/ 0 h 1649"/>
                <a:gd name="T4" fmla="*/ 444 w 589"/>
                <a:gd name="T5" fmla="*/ 3 h 1649"/>
                <a:gd name="T6" fmla="*/ 474 w 589"/>
                <a:gd name="T7" fmla="*/ 11 h 1649"/>
                <a:gd name="T8" fmla="*/ 502 w 589"/>
                <a:gd name="T9" fmla="*/ 24 h 1649"/>
                <a:gd name="T10" fmla="*/ 527 w 589"/>
                <a:gd name="T11" fmla="*/ 41 h 1649"/>
                <a:gd name="T12" fmla="*/ 547 w 589"/>
                <a:gd name="T13" fmla="*/ 63 h 1649"/>
                <a:gd name="T14" fmla="*/ 565 w 589"/>
                <a:gd name="T15" fmla="*/ 88 h 1649"/>
                <a:gd name="T16" fmla="*/ 578 w 589"/>
                <a:gd name="T17" fmla="*/ 115 h 1649"/>
                <a:gd name="T18" fmla="*/ 586 w 589"/>
                <a:gd name="T19" fmla="*/ 145 h 1649"/>
                <a:gd name="T20" fmla="*/ 589 w 589"/>
                <a:gd name="T21" fmla="*/ 177 h 1649"/>
                <a:gd name="T22" fmla="*/ 589 w 589"/>
                <a:gd name="T23" fmla="*/ 1473 h 1649"/>
                <a:gd name="T24" fmla="*/ 586 w 589"/>
                <a:gd name="T25" fmla="*/ 1504 h 1649"/>
                <a:gd name="T26" fmla="*/ 578 w 589"/>
                <a:gd name="T27" fmla="*/ 1534 h 1649"/>
                <a:gd name="T28" fmla="*/ 565 w 589"/>
                <a:gd name="T29" fmla="*/ 1561 h 1649"/>
                <a:gd name="T30" fmla="*/ 547 w 589"/>
                <a:gd name="T31" fmla="*/ 1586 h 1649"/>
                <a:gd name="T32" fmla="*/ 527 w 589"/>
                <a:gd name="T33" fmla="*/ 1608 h 1649"/>
                <a:gd name="T34" fmla="*/ 502 w 589"/>
                <a:gd name="T35" fmla="*/ 1625 h 1649"/>
                <a:gd name="T36" fmla="*/ 474 w 589"/>
                <a:gd name="T37" fmla="*/ 1639 h 1649"/>
                <a:gd name="T38" fmla="*/ 444 w 589"/>
                <a:gd name="T39" fmla="*/ 1646 h 1649"/>
                <a:gd name="T40" fmla="*/ 413 w 589"/>
                <a:gd name="T41" fmla="*/ 1649 h 1649"/>
                <a:gd name="T42" fmla="*/ 59 w 589"/>
                <a:gd name="T43" fmla="*/ 1649 h 1649"/>
                <a:gd name="T44" fmla="*/ 41 w 589"/>
                <a:gd name="T45" fmla="*/ 1646 h 1649"/>
                <a:gd name="T46" fmla="*/ 24 w 589"/>
                <a:gd name="T47" fmla="*/ 1638 h 1649"/>
                <a:gd name="T48" fmla="*/ 12 w 589"/>
                <a:gd name="T49" fmla="*/ 1626 h 1649"/>
                <a:gd name="T50" fmla="*/ 3 w 589"/>
                <a:gd name="T51" fmla="*/ 1609 h 1649"/>
                <a:gd name="T52" fmla="*/ 0 w 589"/>
                <a:gd name="T53" fmla="*/ 1590 h 1649"/>
                <a:gd name="T54" fmla="*/ 3 w 589"/>
                <a:gd name="T55" fmla="*/ 1572 h 1649"/>
                <a:gd name="T56" fmla="*/ 12 w 589"/>
                <a:gd name="T57" fmla="*/ 1556 h 1649"/>
                <a:gd name="T58" fmla="*/ 24 w 589"/>
                <a:gd name="T59" fmla="*/ 1543 h 1649"/>
                <a:gd name="T60" fmla="*/ 41 w 589"/>
                <a:gd name="T61" fmla="*/ 1534 h 1649"/>
                <a:gd name="T62" fmla="*/ 59 w 589"/>
                <a:gd name="T63" fmla="*/ 1531 h 1649"/>
                <a:gd name="T64" fmla="*/ 413 w 589"/>
                <a:gd name="T65" fmla="*/ 1531 h 1649"/>
                <a:gd name="T66" fmla="*/ 431 w 589"/>
                <a:gd name="T67" fmla="*/ 1529 h 1649"/>
                <a:gd name="T68" fmla="*/ 447 w 589"/>
                <a:gd name="T69" fmla="*/ 1520 h 1649"/>
                <a:gd name="T70" fmla="*/ 460 w 589"/>
                <a:gd name="T71" fmla="*/ 1508 h 1649"/>
                <a:gd name="T72" fmla="*/ 469 w 589"/>
                <a:gd name="T73" fmla="*/ 1491 h 1649"/>
                <a:gd name="T74" fmla="*/ 472 w 589"/>
                <a:gd name="T75" fmla="*/ 1473 h 1649"/>
                <a:gd name="T76" fmla="*/ 472 w 589"/>
                <a:gd name="T77" fmla="*/ 177 h 1649"/>
                <a:gd name="T78" fmla="*/ 469 w 589"/>
                <a:gd name="T79" fmla="*/ 158 h 1649"/>
                <a:gd name="T80" fmla="*/ 460 w 589"/>
                <a:gd name="T81" fmla="*/ 141 h 1649"/>
                <a:gd name="T82" fmla="*/ 447 w 589"/>
                <a:gd name="T83" fmla="*/ 129 h 1649"/>
                <a:gd name="T84" fmla="*/ 431 w 589"/>
                <a:gd name="T85" fmla="*/ 121 h 1649"/>
                <a:gd name="T86" fmla="*/ 413 w 589"/>
                <a:gd name="T87" fmla="*/ 118 h 1649"/>
                <a:gd name="T88" fmla="*/ 59 w 589"/>
                <a:gd name="T89" fmla="*/ 118 h 1649"/>
                <a:gd name="T90" fmla="*/ 41 w 589"/>
                <a:gd name="T91" fmla="*/ 115 h 1649"/>
                <a:gd name="T92" fmla="*/ 24 w 589"/>
                <a:gd name="T93" fmla="*/ 106 h 1649"/>
                <a:gd name="T94" fmla="*/ 12 w 589"/>
                <a:gd name="T95" fmla="*/ 93 h 1649"/>
                <a:gd name="T96" fmla="*/ 3 w 589"/>
                <a:gd name="T97" fmla="*/ 77 h 1649"/>
                <a:gd name="T98" fmla="*/ 0 w 589"/>
                <a:gd name="T99" fmla="*/ 59 h 1649"/>
                <a:gd name="T100" fmla="*/ 3 w 589"/>
                <a:gd name="T101" fmla="*/ 40 h 1649"/>
                <a:gd name="T102" fmla="*/ 12 w 589"/>
                <a:gd name="T103" fmla="*/ 24 h 1649"/>
                <a:gd name="T104" fmla="*/ 24 w 589"/>
                <a:gd name="T105" fmla="*/ 11 h 1649"/>
                <a:gd name="T106" fmla="*/ 41 w 589"/>
                <a:gd name="T107" fmla="*/ 3 h 1649"/>
                <a:gd name="T108" fmla="*/ 59 w 589"/>
                <a:gd name="T109" fmla="*/ 0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89" h="1649">
                  <a:moveTo>
                    <a:pt x="59" y="0"/>
                  </a:moveTo>
                  <a:lnTo>
                    <a:pt x="413" y="0"/>
                  </a:lnTo>
                  <a:lnTo>
                    <a:pt x="444" y="3"/>
                  </a:lnTo>
                  <a:lnTo>
                    <a:pt x="474" y="11"/>
                  </a:lnTo>
                  <a:lnTo>
                    <a:pt x="502" y="24"/>
                  </a:lnTo>
                  <a:lnTo>
                    <a:pt x="527" y="41"/>
                  </a:lnTo>
                  <a:lnTo>
                    <a:pt x="547" y="63"/>
                  </a:lnTo>
                  <a:lnTo>
                    <a:pt x="565" y="88"/>
                  </a:lnTo>
                  <a:lnTo>
                    <a:pt x="578" y="115"/>
                  </a:lnTo>
                  <a:lnTo>
                    <a:pt x="586" y="145"/>
                  </a:lnTo>
                  <a:lnTo>
                    <a:pt x="589" y="177"/>
                  </a:lnTo>
                  <a:lnTo>
                    <a:pt x="589" y="1473"/>
                  </a:lnTo>
                  <a:lnTo>
                    <a:pt x="586" y="1504"/>
                  </a:lnTo>
                  <a:lnTo>
                    <a:pt x="578" y="1534"/>
                  </a:lnTo>
                  <a:lnTo>
                    <a:pt x="565" y="1561"/>
                  </a:lnTo>
                  <a:lnTo>
                    <a:pt x="547" y="1586"/>
                  </a:lnTo>
                  <a:lnTo>
                    <a:pt x="527" y="1608"/>
                  </a:lnTo>
                  <a:lnTo>
                    <a:pt x="502" y="1625"/>
                  </a:lnTo>
                  <a:lnTo>
                    <a:pt x="474" y="1639"/>
                  </a:lnTo>
                  <a:lnTo>
                    <a:pt x="444" y="1646"/>
                  </a:lnTo>
                  <a:lnTo>
                    <a:pt x="413" y="1649"/>
                  </a:lnTo>
                  <a:lnTo>
                    <a:pt x="59" y="1649"/>
                  </a:lnTo>
                  <a:lnTo>
                    <a:pt x="41" y="1646"/>
                  </a:lnTo>
                  <a:lnTo>
                    <a:pt x="24" y="1638"/>
                  </a:lnTo>
                  <a:lnTo>
                    <a:pt x="12" y="1626"/>
                  </a:lnTo>
                  <a:lnTo>
                    <a:pt x="3" y="1609"/>
                  </a:lnTo>
                  <a:lnTo>
                    <a:pt x="0" y="1590"/>
                  </a:lnTo>
                  <a:lnTo>
                    <a:pt x="3" y="1572"/>
                  </a:lnTo>
                  <a:lnTo>
                    <a:pt x="12" y="1556"/>
                  </a:lnTo>
                  <a:lnTo>
                    <a:pt x="24" y="1543"/>
                  </a:lnTo>
                  <a:lnTo>
                    <a:pt x="41" y="1534"/>
                  </a:lnTo>
                  <a:lnTo>
                    <a:pt x="59" y="1531"/>
                  </a:lnTo>
                  <a:lnTo>
                    <a:pt x="413" y="1531"/>
                  </a:lnTo>
                  <a:lnTo>
                    <a:pt x="431" y="1529"/>
                  </a:lnTo>
                  <a:lnTo>
                    <a:pt x="447" y="1520"/>
                  </a:lnTo>
                  <a:lnTo>
                    <a:pt x="460" y="1508"/>
                  </a:lnTo>
                  <a:lnTo>
                    <a:pt x="469" y="1491"/>
                  </a:lnTo>
                  <a:lnTo>
                    <a:pt x="472" y="1473"/>
                  </a:lnTo>
                  <a:lnTo>
                    <a:pt x="472" y="177"/>
                  </a:lnTo>
                  <a:lnTo>
                    <a:pt x="469" y="158"/>
                  </a:lnTo>
                  <a:lnTo>
                    <a:pt x="460" y="141"/>
                  </a:lnTo>
                  <a:lnTo>
                    <a:pt x="447" y="129"/>
                  </a:lnTo>
                  <a:lnTo>
                    <a:pt x="431" y="121"/>
                  </a:lnTo>
                  <a:lnTo>
                    <a:pt x="413" y="118"/>
                  </a:lnTo>
                  <a:lnTo>
                    <a:pt x="59" y="118"/>
                  </a:lnTo>
                  <a:lnTo>
                    <a:pt x="41" y="115"/>
                  </a:lnTo>
                  <a:lnTo>
                    <a:pt x="24" y="106"/>
                  </a:lnTo>
                  <a:lnTo>
                    <a:pt x="12" y="93"/>
                  </a:lnTo>
                  <a:lnTo>
                    <a:pt x="3" y="77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Freeform 210"/>
            <p:cNvSpPr>
              <a:spLocks/>
            </p:cNvSpPr>
            <p:nvPr/>
          </p:nvSpPr>
          <p:spPr bwMode="auto">
            <a:xfrm>
              <a:off x="4916488" y="-2790825"/>
              <a:ext cx="312737" cy="93663"/>
            </a:xfrm>
            <a:custGeom>
              <a:avLst/>
              <a:gdLst>
                <a:gd name="T0" fmla="*/ 530 w 1767"/>
                <a:gd name="T1" fmla="*/ 0 h 531"/>
                <a:gd name="T2" fmla="*/ 604 w 1767"/>
                <a:gd name="T3" fmla="*/ 13 h 531"/>
                <a:gd name="T4" fmla="*/ 682 w 1767"/>
                <a:gd name="T5" fmla="*/ 47 h 531"/>
                <a:gd name="T6" fmla="*/ 763 w 1767"/>
                <a:gd name="T7" fmla="*/ 97 h 531"/>
                <a:gd name="T8" fmla="*/ 847 w 1767"/>
                <a:gd name="T9" fmla="*/ 157 h 531"/>
                <a:gd name="T10" fmla="*/ 921 w 1767"/>
                <a:gd name="T11" fmla="*/ 213 h 531"/>
                <a:gd name="T12" fmla="*/ 985 w 1767"/>
                <a:gd name="T13" fmla="*/ 259 h 531"/>
                <a:gd name="T14" fmla="*/ 1047 w 1767"/>
                <a:gd name="T15" fmla="*/ 301 h 531"/>
                <a:gd name="T16" fmla="*/ 1105 w 1767"/>
                <a:gd name="T17" fmla="*/ 333 h 531"/>
                <a:gd name="T18" fmla="*/ 1157 w 1767"/>
                <a:gd name="T19" fmla="*/ 351 h 531"/>
                <a:gd name="T20" fmla="*/ 1532 w 1767"/>
                <a:gd name="T21" fmla="*/ 354 h 531"/>
                <a:gd name="T22" fmla="*/ 1607 w 1767"/>
                <a:gd name="T23" fmla="*/ 361 h 531"/>
                <a:gd name="T24" fmla="*/ 1666 w 1767"/>
                <a:gd name="T25" fmla="*/ 378 h 531"/>
                <a:gd name="T26" fmla="*/ 1709 w 1767"/>
                <a:gd name="T27" fmla="*/ 400 h 531"/>
                <a:gd name="T28" fmla="*/ 1738 w 1767"/>
                <a:gd name="T29" fmla="*/ 419 h 531"/>
                <a:gd name="T30" fmla="*/ 1750 w 1767"/>
                <a:gd name="T31" fmla="*/ 430 h 531"/>
                <a:gd name="T32" fmla="*/ 1765 w 1767"/>
                <a:gd name="T33" fmla="*/ 457 h 531"/>
                <a:gd name="T34" fmla="*/ 1765 w 1767"/>
                <a:gd name="T35" fmla="*/ 487 h 531"/>
                <a:gd name="T36" fmla="*/ 1750 w 1767"/>
                <a:gd name="T37" fmla="*/ 514 h 531"/>
                <a:gd name="T38" fmla="*/ 1723 w 1767"/>
                <a:gd name="T39" fmla="*/ 529 h 531"/>
                <a:gd name="T40" fmla="*/ 1693 w 1767"/>
                <a:gd name="T41" fmla="*/ 529 h 531"/>
                <a:gd name="T42" fmla="*/ 1667 w 1767"/>
                <a:gd name="T43" fmla="*/ 514 h 531"/>
                <a:gd name="T44" fmla="*/ 1657 w 1767"/>
                <a:gd name="T45" fmla="*/ 506 h 531"/>
                <a:gd name="T46" fmla="*/ 1633 w 1767"/>
                <a:gd name="T47" fmla="*/ 492 h 531"/>
                <a:gd name="T48" fmla="*/ 1590 w 1767"/>
                <a:gd name="T49" fmla="*/ 478 h 531"/>
                <a:gd name="T50" fmla="*/ 1532 w 1767"/>
                <a:gd name="T51" fmla="*/ 472 h 531"/>
                <a:gd name="T52" fmla="*/ 1141 w 1767"/>
                <a:gd name="T53" fmla="*/ 469 h 531"/>
                <a:gd name="T54" fmla="*/ 1065 w 1767"/>
                <a:gd name="T55" fmla="*/ 445 h 531"/>
                <a:gd name="T56" fmla="*/ 987 w 1767"/>
                <a:gd name="T57" fmla="*/ 402 h 531"/>
                <a:gd name="T58" fmla="*/ 904 w 1767"/>
                <a:gd name="T59" fmla="*/ 346 h 531"/>
                <a:gd name="T60" fmla="*/ 819 w 1767"/>
                <a:gd name="T61" fmla="*/ 284 h 531"/>
                <a:gd name="T62" fmla="*/ 756 w 1767"/>
                <a:gd name="T63" fmla="*/ 236 h 531"/>
                <a:gd name="T64" fmla="*/ 692 w 1767"/>
                <a:gd name="T65" fmla="*/ 191 h 531"/>
                <a:gd name="T66" fmla="*/ 632 w 1767"/>
                <a:gd name="T67" fmla="*/ 154 h 531"/>
                <a:gd name="T68" fmla="*/ 576 w 1767"/>
                <a:gd name="T69" fmla="*/ 128 h 531"/>
                <a:gd name="T70" fmla="*/ 530 w 1767"/>
                <a:gd name="T71" fmla="*/ 118 h 531"/>
                <a:gd name="T72" fmla="*/ 40 w 1767"/>
                <a:gd name="T73" fmla="*/ 115 h 531"/>
                <a:gd name="T74" fmla="*/ 11 w 1767"/>
                <a:gd name="T75" fmla="*/ 95 h 531"/>
                <a:gd name="T76" fmla="*/ 0 w 1767"/>
                <a:gd name="T77" fmla="*/ 59 h 531"/>
                <a:gd name="T78" fmla="*/ 11 w 1767"/>
                <a:gd name="T79" fmla="*/ 25 h 531"/>
                <a:gd name="T80" fmla="*/ 40 w 1767"/>
                <a:gd name="T81" fmla="*/ 3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67" h="531">
                  <a:moveTo>
                    <a:pt x="59" y="0"/>
                  </a:moveTo>
                  <a:lnTo>
                    <a:pt x="530" y="0"/>
                  </a:lnTo>
                  <a:lnTo>
                    <a:pt x="567" y="4"/>
                  </a:lnTo>
                  <a:lnTo>
                    <a:pt x="604" y="13"/>
                  </a:lnTo>
                  <a:lnTo>
                    <a:pt x="643" y="28"/>
                  </a:lnTo>
                  <a:lnTo>
                    <a:pt x="682" y="47"/>
                  </a:lnTo>
                  <a:lnTo>
                    <a:pt x="722" y="71"/>
                  </a:lnTo>
                  <a:lnTo>
                    <a:pt x="763" y="97"/>
                  </a:lnTo>
                  <a:lnTo>
                    <a:pt x="804" y="126"/>
                  </a:lnTo>
                  <a:lnTo>
                    <a:pt x="847" y="157"/>
                  </a:lnTo>
                  <a:lnTo>
                    <a:pt x="889" y="189"/>
                  </a:lnTo>
                  <a:lnTo>
                    <a:pt x="921" y="213"/>
                  </a:lnTo>
                  <a:lnTo>
                    <a:pt x="952" y="235"/>
                  </a:lnTo>
                  <a:lnTo>
                    <a:pt x="985" y="259"/>
                  </a:lnTo>
                  <a:lnTo>
                    <a:pt x="1016" y="280"/>
                  </a:lnTo>
                  <a:lnTo>
                    <a:pt x="1047" y="301"/>
                  </a:lnTo>
                  <a:lnTo>
                    <a:pt x="1076" y="318"/>
                  </a:lnTo>
                  <a:lnTo>
                    <a:pt x="1105" y="333"/>
                  </a:lnTo>
                  <a:lnTo>
                    <a:pt x="1132" y="344"/>
                  </a:lnTo>
                  <a:lnTo>
                    <a:pt x="1157" y="351"/>
                  </a:lnTo>
                  <a:lnTo>
                    <a:pt x="1178" y="354"/>
                  </a:lnTo>
                  <a:lnTo>
                    <a:pt x="1532" y="354"/>
                  </a:lnTo>
                  <a:lnTo>
                    <a:pt x="1571" y="356"/>
                  </a:lnTo>
                  <a:lnTo>
                    <a:pt x="1607" y="361"/>
                  </a:lnTo>
                  <a:lnTo>
                    <a:pt x="1638" y="369"/>
                  </a:lnTo>
                  <a:lnTo>
                    <a:pt x="1666" y="378"/>
                  </a:lnTo>
                  <a:lnTo>
                    <a:pt x="1690" y="389"/>
                  </a:lnTo>
                  <a:lnTo>
                    <a:pt x="1709" y="400"/>
                  </a:lnTo>
                  <a:lnTo>
                    <a:pt x="1725" y="411"/>
                  </a:lnTo>
                  <a:lnTo>
                    <a:pt x="1738" y="419"/>
                  </a:lnTo>
                  <a:lnTo>
                    <a:pt x="1746" y="426"/>
                  </a:lnTo>
                  <a:lnTo>
                    <a:pt x="1750" y="430"/>
                  </a:lnTo>
                  <a:lnTo>
                    <a:pt x="1759" y="443"/>
                  </a:lnTo>
                  <a:lnTo>
                    <a:pt x="1765" y="457"/>
                  </a:lnTo>
                  <a:lnTo>
                    <a:pt x="1767" y="472"/>
                  </a:lnTo>
                  <a:lnTo>
                    <a:pt x="1765" y="487"/>
                  </a:lnTo>
                  <a:lnTo>
                    <a:pt x="1759" y="501"/>
                  </a:lnTo>
                  <a:lnTo>
                    <a:pt x="1750" y="514"/>
                  </a:lnTo>
                  <a:lnTo>
                    <a:pt x="1737" y="523"/>
                  </a:lnTo>
                  <a:lnTo>
                    <a:pt x="1723" y="529"/>
                  </a:lnTo>
                  <a:lnTo>
                    <a:pt x="1708" y="531"/>
                  </a:lnTo>
                  <a:lnTo>
                    <a:pt x="1693" y="529"/>
                  </a:lnTo>
                  <a:lnTo>
                    <a:pt x="1679" y="523"/>
                  </a:lnTo>
                  <a:lnTo>
                    <a:pt x="1667" y="514"/>
                  </a:lnTo>
                  <a:lnTo>
                    <a:pt x="1664" y="512"/>
                  </a:lnTo>
                  <a:lnTo>
                    <a:pt x="1657" y="506"/>
                  </a:lnTo>
                  <a:lnTo>
                    <a:pt x="1647" y="500"/>
                  </a:lnTo>
                  <a:lnTo>
                    <a:pt x="1633" y="492"/>
                  </a:lnTo>
                  <a:lnTo>
                    <a:pt x="1613" y="485"/>
                  </a:lnTo>
                  <a:lnTo>
                    <a:pt x="1590" y="478"/>
                  </a:lnTo>
                  <a:lnTo>
                    <a:pt x="1563" y="474"/>
                  </a:lnTo>
                  <a:lnTo>
                    <a:pt x="1532" y="472"/>
                  </a:lnTo>
                  <a:lnTo>
                    <a:pt x="1178" y="472"/>
                  </a:lnTo>
                  <a:lnTo>
                    <a:pt x="1141" y="469"/>
                  </a:lnTo>
                  <a:lnTo>
                    <a:pt x="1104" y="459"/>
                  </a:lnTo>
                  <a:lnTo>
                    <a:pt x="1065" y="445"/>
                  </a:lnTo>
                  <a:lnTo>
                    <a:pt x="1026" y="426"/>
                  </a:lnTo>
                  <a:lnTo>
                    <a:pt x="987" y="402"/>
                  </a:lnTo>
                  <a:lnTo>
                    <a:pt x="945" y="375"/>
                  </a:lnTo>
                  <a:lnTo>
                    <a:pt x="904" y="346"/>
                  </a:lnTo>
                  <a:lnTo>
                    <a:pt x="861" y="315"/>
                  </a:lnTo>
                  <a:lnTo>
                    <a:pt x="819" y="284"/>
                  </a:lnTo>
                  <a:lnTo>
                    <a:pt x="788" y="260"/>
                  </a:lnTo>
                  <a:lnTo>
                    <a:pt x="756" y="236"/>
                  </a:lnTo>
                  <a:lnTo>
                    <a:pt x="723" y="214"/>
                  </a:lnTo>
                  <a:lnTo>
                    <a:pt x="692" y="191"/>
                  </a:lnTo>
                  <a:lnTo>
                    <a:pt x="661" y="172"/>
                  </a:lnTo>
                  <a:lnTo>
                    <a:pt x="632" y="154"/>
                  </a:lnTo>
                  <a:lnTo>
                    <a:pt x="603" y="140"/>
                  </a:lnTo>
                  <a:lnTo>
                    <a:pt x="576" y="128"/>
                  </a:lnTo>
                  <a:lnTo>
                    <a:pt x="553" y="120"/>
                  </a:lnTo>
                  <a:lnTo>
                    <a:pt x="530" y="118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7"/>
                  </a:lnTo>
                  <a:lnTo>
                    <a:pt x="11" y="95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Freeform 211"/>
            <p:cNvSpPr>
              <a:spLocks/>
            </p:cNvSpPr>
            <p:nvPr/>
          </p:nvSpPr>
          <p:spPr bwMode="auto">
            <a:xfrm>
              <a:off x="4813300" y="-2624138"/>
              <a:ext cx="31750" cy="30163"/>
            </a:xfrm>
            <a:custGeom>
              <a:avLst/>
              <a:gdLst>
                <a:gd name="T0" fmla="*/ 88 w 176"/>
                <a:gd name="T1" fmla="*/ 0 h 176"/>
                <a:gd name="T2" fmla="*/ 112 w 176"/>
                <a:gd name="T3" fmla="*/ 2 h 176"/>
                <a:gd name="T4" fmla="*/ 132 w 176"/>
                <a:gd name="T5" fmla="*/ 12 h 176"/>
                <a:gd name="T6" fmla="*/ 151 w 176"/>
                <a:gd name="T7" fmla="*/ 25 h 176"/>
                <a:gd name="T8" fmla="*/ 165 w 176"/>
                <a:gd name="T9" fmla="*/ 43 h 176"/>
                <a:gd name="T10" fmla="*/ 173 w 176"/>
                <a:gd name="T11" fmla="*/ 64 h 176"/>
                <a:gd name="T12" fmla="*/ 176 w 176"/>
                <a:gd name="T13" fmla="*/ 88 h 176"/>
                <a:gd name="T14" fmla="*/ 173 w 176"/>
                <a:gd name="T15" fmla="*/ 111 h 176"/>
                <a:gd name="T16" fmla="*/ 165 w 176"/>
                <a:gd name="T17" fmla="*/ 132 h 176"/>
                <a:gd name="T18" fmla="*/ 151 w 176"/>
                <a:gd name="T19" fmla="*/ 150 h 176"/>
                <a:gd name="T20" fmla="*/ 132 w 176"/>
                <a:gd name="T21" fmla="*/ 164 h 176"/>
                <a:gd name="T22" fmla="*/ 112 w 176"/>
                <a:gd name="T23" fmla="*/ 173 h 176"/>
                <a:gd name="T24" fmla="*/ 88 w 176"/>
                <a:gd name="T25" fmla="*/ 176 h 176"/>
                <a:gd name="T26" fmla="*/ 65 w 176"/>
                <a:gd name="T27" fmla="*/ 173 h 176"/>
                <a:gd name="T28" fmla="*/ 43 w 176"/>
                <a:gd name="T29" fmla="*/ 164 h 176"/>
                <a:gd name="T30" fmla="*/ 26 w 176"/>
                <a:gd name="T31" fmla="*/ 150 h 176"/>
                <a:gd name="T32" fmla="*/ 12 w 176"/>
                <a:gd name="T33" fmla="*/ 132 h 176"/>
                <a:gd name="T34" fmla="*/ 3 w 176"/>
                <a:gd name="T35" fmla="*/ 111 h 176"/>
                <a:gd name="T36" fmla="*/ 0 w 176"/>
                <a:gd name="T37" fmla="*/ 88 h 176"/>
                <a:gd name="T38" fmla="*/ 3 w 176"/>
                <a:gd name="T39" fmla="*/ 64 h 176"/>
                <a:gd name="T40" fmla="*/ 12 w 176"/>
                <a:gd name="T41" fmla="*/ 43 h 176"/>
                <a:gd name="T42" fmla="*/ 26 w 176"/>
                <a:gd name="T43" fmla="*/ 25 h 176"/>
                <a:gd name="T44" fmla="*/ 43 w 176"/>
                <a:gd name="T45" fmla="*/ 12 h 176"/>
                <a:gd name="T46" fmla="*/ 65 w 176"/>
                <a:gd name="T47" fmla="*/ 2 h 176"/>
                <a:gd name="T48" fmla="*/ 88 w 176"/>
                <a:gd name="T4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lnTo>
                    <a:pt x="112" y="2"/>
                  </a:lnTo>
                  <a:lnTo>
                    <a:pt x="132" y="12"/>
                  </a:lnTo>
                  <a:lnTo>
                    <a:pt x="151" y="25"/>
                  </a:lnTo>
                  <a:lnTo>
                    <a:pt x="165" y="43"/>
                  </a:lnTo>
                  <a:lnTo>
                    <a:pt x="173" y="64"/>
                  </a:lnTo>
                  <a:lnTo>
                    <a:pt x="176" y="88"/>
                  </a:lnTo>
                  <a:lnTo>
                    <a:pt x="173" y="111"/>
                  </a:lnTo>
                  <a:lnTo>
                    <a:pt x="165" y="132"/>
                  </a:lnTo>
                  <a:lnTo>
                    <a:pt x="151" y="150"/>
                  </a:lnTo>
                  <a:lnTo>
                    <a:pt x="132" y="164"/>
                  </a:lnTo>
                  <a:lnTo>
                    <a:pt x="112" y="173"/>
                  </a:lnTo>
                  <a:lnTo>
                    <a:pt x="88" y="176"/>
                  </a:lnTo>
                  <a:lnTo>
                    <a:pt x="65" y="173"/>
                  </a:lnTo>
                  <a:lnTo>
                    <a:pt x="43" y="164"/>
                  </a:lnTo>
                  <a:lnTo>
                    <a:pt x="26" y="150"/>
                  </a:lnTo>
                  <a:lnTo>
                    <a:pt x="12" y="132"/>
                  </a:lnTo>
                  <a:lnTo>
                    <a:pt x="3" y="111"/>
                  </a:lnTo>
                  <a:lnTo>
                    <a:pt x="0" y="88"/>
                  </a:lnTo>
                  <a:lnTo>
                    <a:pt x="3" y="64"/>
                  </a:lnTo>
                  <a:lnTo>
                    <a:pt x="12" y="43"/>
                  </a:lnTo>
                  <a:lnTo>
                    <a:pt x="26" y="25"/>
                  </a:lnTo>
                  <a:lnTo>
                    <a:pt x="43" y="12"/>
                  </a:lnTo>
                  <a:lnTo>
                    <a:pt x="65" y="2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7" name="Группа 306"/>
          <p:cNvGrpSpPr/>
          <p:nvPr/>
        </p:nvGrpSpPr>
        <p:grpSpPr>
          <a:xfrm>
            <a:off x="2720562" y="3794539"/>
            <a:ext cx="623888" cy="623888"/>
            <a:chOff x="2085975" y="-3162300"/>
            <a:chExt cx="623888" cy="623888"/>
          </a:xfrm>
          <a:solidFill>
            <a:srgbClr val="1F4E79"/>
          </a:solidFill>
        </p:grpSpPr>
        <p:sp>
          <p:nvSpPr>
            <p:cNvPr id="288" name="Freeform 229"/>
            <p:cNvSpPr>
              <a:spLocks/>
            </p:cNvSpPr>
            <p:nvPr/>
          </p:nvSpPr>
          <p:spPr bwMode="auto">
            <a:xfrm>
              <a:off x="2501900" y="-2933700"/>
              <a:ext cx="134938" cy="250825"/>
            </a:xfrm>
            <a:custGeom>
              <a:avLst/>
              <a:gdLst>
                <a:gd name="T0" fmla="*/ 548 w 765"/>
                <a:gd name="T1" fmla="*/ 3 h 1414"/>
                <a:gd name="T2" fmla="*/ 577 w 765"/>
                <a:gd name="T3" fmla="*/ 24 h 1414"/>
                <a:gd name="T4" fmla="*/ 589 w 765"/>
                <a:gd name="T5" fmla="*/ 59 h 1414"/>
                <a:gd name="T6" fmla="*/ 590 w 765"/>
                <a:gd name="T7" fmla="*/ 322 h 1414"/>
                <a:gd name="T8" fmla="*/ 598 w 765"/>
                <a:gd name="T9" fmla="*/ 478 h 1414"/>
                <a:gd name="T10" fmla="*/ 612 w 765"/>
                <a:gd name="T11" fmla="*/ 611 h 1414"/>
                <a:gd name="T12" fmla="*/ 632 w 765"/>
                <a:gd name="T13" fmla="*/ 723 h 1414"/>
                <a:gd name="T14" fmla="*/ 652 w 765"/>
                <a:gd name="T15" fmla="*/ 814 h 1414"/>
                <a:gd name="T16" fmla="*/ 672 w 765"/>
                <a:gd name="T17" fmla="*/ 884 h 1414"/>
                <a:gd name="T18" fmla="*/ 689 w 765"/>
                <a:gd name="T19" fmla="*/ 934 h 1414"/>
                <a:gd name="T20" fmla="*/ 701 w 765"/>
                <a:gd name="T21" fmla="*/ 964 h 1414"/>
                <a:gd name="T22" fmla="*/ 706 w 765"/>
                <a:gd name="T23" fmla="*/ 974 h 1414"/>
                <a:gd name="T24" fmla="*/ 716 w 765"/>
                <a:gd name="T25" fmla="*/ 994 h 1414"/>
                <a:gd name="T26" fmla="*/ 731 w 765"/>
                <a:gd name="T27" fmla="*/ 1031 h 1414"/>
                <a:gd name="T28" fmla="*/ 747 w 765"/>
                <a:gd name="T29" fmla="*/ 1081 h 1414"/>
                <a:gd name="T30" fmla="*/ 760 w 765"/>
                <a:gd name="T31" fmla="*/ 1139 h 1414"/>
                <a:gd name="T32" fmla="*/ 765 w 765"/>
                <a:gd name="T33" fmla="*/ 1201 h 1414"/>
                <a:gd name="T34" fmla="*/ 759 w 765"/>
                <a:gd name="T35" fmla="*/ 1264 h 1414"/>
                <a:gd name="T36" fmla="*/ 735 w 765"/>
                <a:gd name="T37" fmla="*/ 1322 h 1414"/>
                <a:gd name="T38" fmla="*/ 712 w 765"/>
                <a:gd name="T39" fmla="*/ 1351 h 1414"/>
                <a:gd name="T40" fmla="*/ 680 w 765"/>
                <a:gd name="T41" fmla="*/ 1378 h 1414"/>
                <a:gd name="T42" fmla="*/ 634 w 765"/>
                <a:gd name="T43" fmla="*/ 1399 h 1414"/>
                <a:gd name="T44" fmla="*/ 573 w 765"/>
                <a:gd name="T45" fmla="*/ 1412 h 1414"/>
                <a:gd name="T46" fmla="*/ 58 w 765"/>
                <a:gd name="T47" fmla="*/ 1414 h 1414"/>
                <a:gd name="T48" fmla="*/ 23 w 765"/>
                <a:gd name="T49" fmla="*/ 1402 h 1414"/>
                <a:gd name="T50" fmla="*/ 2 w 765"/>
                <a:gd name="T51" fmla="*/ 1373 h 1414"/>
                <a:gd name="T52" fmla="*/ 2 w 765"/>
                <a:gd name="T53" fmla="*/ 1336 h 1414"/>
                <a:gd name="T54" fmla="*/ 23 w 765"/>
                <a:gd name="T55" fmla="*/ 1308 h 1414"/>
                <a:gd name="T56" fmla="*/ 58 w 765"/>
                <a:gd name="T57" fmla="*/ 1296 h 1414"/>
                <a:gd name="T58" fmla="*/ 564 w 765"/>
                <a:gd name="T59" fmla="*/ 1295 h 1414"/>
                <a:gd name="T60" fmla="*/ 608 w 765"/>
                <a:gd name="T61" fmla="*/ 1283 h 1414"/>
                <a:gd name="T62" fmla="*/ 634 w 765"/>
                <a:gd name="T63" fmla="*/ 1259 h 1414"/>
                <a:gd name="T64" fmla="*/ 646 w 765"/>
                <a:gd name="T65" fmla="*/ 1224 h 1414"/>
                <a:gd name="T66" fmla="*/ 646 w 765"/>
                <a:gd name="T67" fmla="*/ 1179 h 1414"/>
                <a:gd name="T68" fmla="*/ 637 w 765"/>
                <a:gd name="T69" fmla="*/ 1130 h 1414"/>
                <a:gd name="T70" fmla="*/ 624 w 765"/>
                <a:gd name="T71" fmla="*/ 1083 h 1414"/>
                <a:gd name="T72" fmla="*/ 608 w 765"/>
                <a:gd name="T73" fmla="*/ 1043 h 1414"/>
                <a:gd name="T74" fmla="*/ 600 w 765"/>
                <a:gd name="T75" fmla="*/ 1024 h 1414"/>
                <a:gd name="T76" fmla="*/ 590 w 765"/>
                <a:gd name="T77" fmla="*/ 1003 h 1414"/>
                <a:gd name="T78" fmla="*/ 575 w 765"/>
                <a:gd name="T79" fmla="*/ 964 h 1414"/>
                <a:gd name="T80" fmla="*/ 555 w 765"/>
                <a:gd name="T81" fmla="*/ 907 h 1414"/>
                <a:gd name="T82" fmla="*/ 534 w 765"/>
                <a:gd name="T83" fmla="*/ 830 h 1414"/>
                <a:gd name="T84" fmla="*/ 514 w 765"/>
                <a:gd name="T85" fmla="*/ 734 h 1414"/>
                <a:gd name="T86" fmla="*/ 494 w 765"/>
                <a:gd name="T87" fmla="*/ 618 h 1414"/>
                <a:gd name="T88" fmla="*/ 480 w 765"/>
                <a:gd name="T89" fmla="*/ 480 h 1414"/>
                <a:gd name="T90" fmla="*/ 472 w 765"/>
                <a:gd name="T91" fmla="*/ 322 h 1414"/>
                <a:gd name="T92" fmla="*/ 471 w 765"/>
                <a:gd name="T93" fmla="*/ 59 h 1414"/>
                <a:gd name="T94" fmla="*/ 482 w 765"/>
                <a:gd name="T95" fmla="*/ 24 h 1414"/>
                <a:gd name="T96" fmla="*/ 511 w 765"/>
                <a:gd name="T97" fmla="*/ 3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5" h="1414">
                  <a:moveTo>
                    <a:pt x="530" y="0"/>
                  </a:moveTo>
                  <a:lnTo>
                    <a:pt x="548" y="3"/>
                  </a:lnTo>
                  <a:lnTo>
                    <a:pt x="564" y="11"/>
                  </a:lnTo>
                  <a:lnTo>
                    <a:pt x="577" y="24"/>
                  </a:lnTo>
                  <a:lnTo>
                    <a:pt x="586" y="40"/>
                  </a:lnTo>
                  <a:lnTo>
                    <a:pt x="589" y="59"/>
                  </a:lnTo>
                  <a:lnTo>
                    <a:pt x="589" y="235"/>
                  </a:lnTo>
                  <a:lnTo>
                    <a:pt x="590" y="322"/>
                  </a:lnTo>
                  <a:lnTo>
                    <a:pt x="593" y="403"/>
                  </a:lnTo>
                  <a:lnTo>
                    <a:pt x="598" y="478"/>
                  </a:lnTo>
                  <a:lnTo>
                    <a:pt x="605" y="547"/>
                  </a:lnTo>
                  <a:lnTo>
                    <a:pt x="612" y="611"/>
                  </a:lnTo>
                  <a:lnTo>
                    <a:pt x="622" y="670"/>
                  </a:lnTo>
                  <a:lnTo>
                    <a:pt x="632" y="723"/>
                  </a:lnTo>
                  <a:lnTo>
                    <a:pt x="641" y="771"/>
                  </a:lnTo>
                  <a:lnTo>
                    <a:pt x="652" y="814"/>
                  </a:lnTo>
                  <a:lnTo>
                    <a:pt x="662" y="852"/>
                  </a:lnTo>
                  <a:lnTo>
                    <a:pt x="672" y="884"/>
                  </a:lnTo>
                  <a:lnTo>
                    <a:pt x="681" y="911"/>
                  </a:lnTo>
                  <a:lnTo>
                    <a:pt x="689" y="934"/>
                  </a:lnTo>
                  <a:lnTo>
                    <a:pt x="696" y="951"/>
                  </a:lnTo>
                  <a:lnTo>
                    <a:pt x="701" y="964"/>
                  </a:lnTo>
                  <a:lnTo>
                    <a:pt x="705" y="971"/>
                  </a:lnTo>
                  <a:lnTo>
                    <a:pt x="706" y="974"/>
                  </a:lnTo>
                  <a:lnTo>
                    <a:pt x="709" y="982"/>
                  </a:lnTo>
                  <a:lnTo>
                    <a:pt x="716" y="994"/>
                  </a:lnTo>
                  <a:lnTo>
                    <a:pt x="722" y="1011"/>
                  </a:lnTo>
                  <a:lnTo>
                    <a:pt x="731" y="1031"/>
                  </a:lnTo>
                  <a:lnTo>
                    <a:pt x="738" y="1055"/>
                  </a:lnTo>
                  <a:lnTo>
                    <a:pt x="747" y="1081"/>
                  </a:lnTo>
                  <a:lnTo>
                    <a:pt x="754" y="1109"/>
                  </a:lnTo>
                  <a:lnTo>
                    <a:pt x="760" y="1139"/>
                  </a:lnTo>
                  <a:lnTo>
                    <a:pt x="764" y="1170"/>
                  </a:lnTo>
                  <a:lnTo>
                    <a:pt x="765" y="1201"/>
                  </a:lnTo>
                  <a:lnTo>
                    <a:pt x="763" y="1233"/>
                  </a:lnTo>
                  <a:lnTo>
                    <a:pt x="759" y="1264"/>
                  </a:lnTo>
                  <a:lnTo>
                    <a:pt x="749" y="1294"/>
                  </a:lnTo>
                  <a:lnTo>
                    <a:pt x="735" y="1322"/>
                  </a:lnTo>
                  <a:lnTo>
                    <a:pt x="725" y="1336"/>
                  </a:lnTo>
                  <a:lnTo>
                    <a:pt x="712" y="1351"/>
                  </a:lnTo>
                  <a:lnTo>
                    <a:pt x="697" y="1365"/>
                  </a:lnTo>
                  <a:lnTo>
                    <a:pt x="680" y="1378"/>
                  </a:lnTo>
                  <a:lnTo>
                    <a:pt x="659" y="1389"/>
                  </a:lnTo>
                  <a:lnTo>
                    <a:pt x="634" y="1399"/>
                  </a:lnTo>
                  <a:lnTo>
                    <a:pt x="605" y="1407"/>
                  </a:lnTo>
                  <a:lnTo>
                    <a:pt x="573" y="1412"/>
                  </a:lnTo>
                  <a:lnTo>
                    <a:pt x="536" y="1414"/>
                  </a:lnTo>
                  <a:lnTo>
                    <a:pt x="58" y="1414"/>
                  </a:lnTo>
                  <a:lnTo>
                    <a:pt x="40" y="1411"/>
                  </a:lnTo>
                  <a:lnTo>
                    <a:pt x="23" y="1402"/>
                  </a:lnTo>
                  <a:lnTo>
                    <a:pt x="11" y="1389"/>
                  </a:lnTo>
                  <a:lnTo>
                    <a:pt x="2" y="1373"/>
                  </a:lnTo>
                  <a:lnTo>
                    <a:pt x="0" y="1355"/>
                  </a:lnTo>
                  <a:lnTo>
                    <a:pt x="2" y="1336"/>
                  </a:lnTo>
                  <a:lnTo>
                    <a:pt x="11" y="1319"/>
                  </a:lnTo>
                  <a:lnTo>
                    <a:pt x="23" y="1308"/>
                  </a:lnTo>
                  <a:lnTo>
                    <a:pt x="40" y="1299"/>
                  </a:lnTo>
                  <a:lnTo>
                    <a:pt x="58" y="1296"/>
                  </a:lnTo>
                  <a:lnTo>
                    <a:pt x="536" y="1296"/>
                  </a:lnTo>
                  <a:lnTo>
                    <a:pt x="564" y="1295"/>
                  </a:lnTo>
                  <a:lnTo>
                    <a:pt x="588" y="1290"/>
                  </a:lnTo>
                  <a:lnTo>
                    <a:pt x="608" y="1283"/>
                  </a:lnTo>
                  <a:lnTo>
                    <a:pt x="623" y="1272"/>
                  </a:lnTo>
                  <a:lnTo>
                    <a:pt x="634" y="1259"/>
                  </a:lnTo>
                  <a:lnTo>
                    <a:pt x="641" y="1243"/>
                  </a:lnTo>
                  <a:lnTo>
                    <a:pt x="646" y="1224"/>
                  </a:lnTo>
                  <a:lnTo>
                    <a:pt x="647" y="1202"/>
                  </a:lnTo>
                  <a:lnTo>
                    <a:pt x="646" y="1179"/>
                  </a:lnTo>
                  <a:lnTo>
                    <a:pt x="643" y="1154"/>
                  </a:lnTo>
                  <a:lnTo>
                    <a:pt x="637" y="1130"/>
                  </a:lnTo>
                  <a:lnTo>
                    <a:pt x="631" y="1107"/>
                  </a:lnTo>
                  <a:lnTo>
                    <a:pt x="624" y="1083"/>
                  </a:lnTo>
                  <a:lnTo>
                    <a:pt x="616" y="1063"/>
                  </a:lnTo>
                  <a:lnTo>
                    <a:pt x="608" y="1043"/>
                  </a:lnTo>
                  <a:lnTo>
                    <a:pt x="601" y="1027"/>
                  </a:lnTo>
                  <a:lnTo>
                    <a:pt x="600" y="1024"/>
                  </a:lnTo>
                  <a:lnTo>
                    <a:pt x="595" y="1015"/>
                  </a:lnTo>
                  <a:lnTo>
                    <a:pt x="590" y="1003"/>
                  </a:lnTo>
                  <a:lnTo>
                    <a:pt x="582" y="986"/>
                  </a:lnTo>
                  <a:lnTo>
                    <a:pt x="575" y="964"/>
                  </a:lnTo>
                  <a:lnTo>
                    <a:pt x="565" y="938"/>
                  </a:lnTo>
                  <a:lnTo>
                    <a:pt x="555" y="907"/>
                  </a:lnTo>
                  <a:lnTo>
                    <a:pt x="545" y="871"/>
                  </a:lnTo>
                  <a:lnTo>
                    <a:pt x="534" y="830"/>
                  </a:lnTo>
                  <a:lnTo>
                    <a:pt x="523" y="784"/>
                  </a:lnTo>
                  <a:lnTo>
                    <a:pt x="514" y="734"/>
                  </a:lnTo>
                  <a:lnTo>
                    <a:pt x="504" y="678"/>
                  </a:lnTo>
                  <a:lnTo>
                    <a:pt x="494" y="618"/>
                  </a:lnTo>
                  <a:lnTo>
                    <a:pt x="487" y="551"/>
                  </a:lnTo>
                  <a:lnTo>
                    <a:pt x="480" y="480"/>
                  </a:lnTo>
                  <a:lnTo>
                    <a:pt x="475" y="404"/>
                  </a:lnTo>
                  <a:lnTo>
                    <a:pt x="472" y="322"/>
                  </a:lnTo>
                  <a:lnTo>
                    <a:pt x="471" y="235"/>
                  </a:lnTo>
                  <a:lnTo>
                    <a:pt x="471" y="59"/>
                  </a:lnTo>
                  <a:lnTo>
                    <a:pt x="474" y="40"/>
                  </a:lnTo>
                  <a:lnTo>
                    <a:pt x="482" y="24"/>
                  </a:lnTo>
                  <a:lnTo>
                    <a:pt x="494" y="11"/>
                  </a:lnTo>
                  <a:lnTo>
                    <a:pt x="511" y="3"/>
                  </a:lnTo>
                  <a:lnTo>
                    <a:pt x="5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9" name="Freeform 230"/>
            <p:cNvSpPr>
              <a:spLocks noEditPoints="1"/>
            </p:cNvSpPr>
            <p:nvPr/>
          </p:nvSpPr>
          <p:spPr bwMode="auto">
            <a:xfrm>
              <a:off x="2230438" y="-2933700"/>
              <a:ext cx="333375" cy="250825"/>
            </a:xfrm>
            <a:custGeom>
              <a:avLst/>
              <a:gdLst>
                <a:gd name="T0" fmla="*/ 748 w 1885"/>
                <a:gd name="T1" fmla="*/ 649 h 1414"/>
                <a:gd name="T2" fmla="*/ 487 w 1885"/>
                <a:gd name="T3" fmla="*/ 690 h 1414"/>
                <a:gd name="T4" fmla="*/ 284 w 1885"/>
                <a:gd name="T5" fmla="*/ 705 h 1414"/>
                <a:gd name="T6" fmla="*/ 338 w 1885"/>
                <a:gd name="T7" fmla="*/ 836 h 1414"/>
                <a:gd name="T8" fmla="*/ 393 w 1885"/>
                <a:gd name="T9" fmla="*/ 926 h 1414"/>
                <a:gd name="T10" fmla="*/ 498 w 1885"/>
                <a:gd name="T11" fmla="*/ 1051 h 1414"/>
                <a:gd name="T12" fmla="*/ 643 w 1885"/>
                <a:gd name="T13" fmla="*/ 1178 h 1414"/>
                <a:gd name="T14" fmla="*/ 812 w 1885"/>
                <a:gd name="T15" fmla="*/ 1271 h 1414"/>
                <a:gd name="T16" fmla="*/ 987 w 1885"/>
                <a:gd name="T17" fmla="*/ 1293 h 1414"/>
                <a:gd name="T18" fmla="*/ 1161 w 1885"/>
                <a:gd name="T19" fmla="*/ 1230 h 1414"/>
                <a:gd name="T20" fmla="*/ 1320 w 1885"/>
                <a:gd name="T21" fmla="*/ 1116 h 1414"/>
                <a:gd name="T22" fmla="*/ 1447 w 1885"/>
                <a:gd name="T23" fmla="*/ 986 h 1414"/>
                <a:gd name="T24" fmla="*/ 1527 w 1885"/>
                <a:gd name="T25" fmla="*/ 877 h 1414"/>
                <a:gd name="T26" fmla="*/ 1574 w 1885"/>
                <a:gd name="T27" fmla="*/ 779 h 1414"/>
                <a:gd name="T28" fmla="*/ 1511 w 1885"/>
                <a:gd name="T29" fmla="*/ 699 h 1414"/>
                <a:gd name="T30" fmla="*/ 1272 w 1885"/>
                <a:gd name="T31" fmla="*/ 673 h 1414"/>
                <a:gd name="T32" fmla="*/ 1006 w 1885"/>
                <a:gd name="T33" fmla="*/ 614 h 1414"/>
                <a:gd name="T34" fmla="*/ 95 w 1885"/>
                <a:gd name="T35" fmla="*/ 11 h 1414"/>
                <a:gd name="T36" fmla="*/ 120 w 1885"/>
                <a:gd name="T37" fmla="*/ 97 h 1414"/>
                <a:gd name="T38" fmla="*/ 151 w 1885"/>
                <a:gd name="T39" fmla="*/ 281 h 1414"/>
                <a:gd name="T40" fmla="*/ 208 w 1885"/>
                <a:gd name="T41" fmla="*/ 488 h 1414"/>
                <a:gd name="T42" fmla="*/ 309 w 1885"/>
                <a:gd name="T43" fmla="*/ 585 h 1414"/>
                <a:gd name="T44" fmla="*/ 509 w 1885"/>
                <a:gd name="T45" fmla="*/ 568 h 1414"/>
                <a:gd name="T46" fmla="*/ 749 w 1885"/>
                <a:gd name="T47" fmla="*/ 527 h 1414"/>
                <a:gd name="T48" fmla="*/ 936 w 1885"/>
                <a:gd name="T49" fmla="*/ 471 h 1414"/>
                <a:gd name="T50" fmla="*/ 1078 w 1885"/>
                <a:gd name="T51" fmla="*/ 512 h 1414"/>
                <a:gd name="T52" fmla="*/ 1319 w 1885"/>
                <a:gd name="T53" fmla="*/ 561 h 1414"/>
                <a:gd name="T54" fmla="*/ 1534 w 1885"/>
                <a:gd name="T55" fmla="*/ 583 h 1414"/>
                <a:gd name="T56" fmla="*/ 1662 w 1885"/>
                <a:gd name="T57" fmla="*/ 538 h 1414"/>
                <a:gd name="T58" fmla="*/ 1723 w 1885"/>
                <a:gd name="T59" fmla="*/ 332 h 1414"/>
                <a:gd name="T60" fmla="*/ 1763 w 1885"/>
                <a:gd name="T61" fmla="*/ 139 h 1414"/>
                <a:gd name="T62" fmla="*/ 1779 w 1885"/>
                <a:gd name="T63" fmla="*/ 24 h 1414"/>
                <a:gd name="T64" fmla="*/ 1846 w 1885"/>
                <a:gd name="T65" fmla="*/ 3 h 1414"/>
                <a:gd name="T66" fmla="*/ 1885 w 1885"/>
                <a:gd name="T67" fmla="*/ 59 h 1414"/>
                <a:gd name="T68" fmla="*/ 1864 w 1885"/>
                <a:gd name="T69" fmla="*/ 244 h 1414"/>
                <a:gd name="T70" fmla="*/ 1810 w 1885"/>
                <a:gd name="T71" fmla="*/ 456 h 1414"/>
                <a:gd name="T72" fmla="*/ 1744 w 1885"/>
                <a:gd name="T73" fmla="*/ 664 h 1414"/>
                <a:gd name="T74" fmla="*/ 1679 w 1885"/>
                <a:gd name="T75" fmla="*/ 830 h 1414"/>
                <a:gd name="T76" fmla="*/ 1630 w 1885"/>
                <a:gd name="T77" fmla="*/ 936 h 1414"/>
                <a:gd name="T78" fmla="*/ 1533 w 1885"/>
                <a:gd name="T79" fmla="*/ 1067 h 1414"/>
                <a:gd name="T80" fmla="*/ 1385 w 1885"/>
                <a:gd name="T81" fmla="*/ 1215 h 1414"/>
                <a:gd name="T82" fmla="*/ 1201 w 1885"/>
                <a:gd name="T83" fmla="*/ 1342 h 1414"/>
                <a:gd name="T84" fmla="*/ 995 w 1885"/>
                <a:gd name="T85" fmla="*/ 1411 h 1414"/>
                <a:gd name="T86" fmla="*/ 787 w 1885"/>
                <a:gd name="T87" fmla="*/ 1386 h 1414"/>
                <a:gd name="T88" fmla="*/ 590 w 1885"/>
                <a:gd name="T89" fmla="*/ 1284 h 1414"/>
                <a:gd name="T90" fmla="*/ 422 w 1885"/>
                <a:gd name="T91" fmla="*/ 1141 h 1414"/>
                <a:gd name="T92" fmla="*/ 298 w 1885"/>
                <a:gd name="T93" fmla="*/ 997 h 1414"/>
                <a:gd name="T94" fmla="*/ 232 w 1885"/>
                <a:gd name="T95" fmla="*/ 888 h 1414"/>
                <a:gd name="T96" fmla="*/ 177 w 1885"/>
                <a:gd name="T97" fmla="*/ 754 h 1414"/>
                <a:gd name="T98" fmla="*/ 109 w 1885"/>
                <a:gd name="T99" fmla="*/ 563 h 1414"/>
                <a:gd name="T100" fmla="*/ 46 w 1885"/>
                <a:gd name="T101" fmla="*/ 349 h 1414"/>
                <a:gd name="T102" fmla="*/ 7 w 1885"/>
                <a:gd name="T103" fmla="*/ 146 h 1414"/>
                <a:gd name="T104" fmla="*/ 12 w 1885"/>
                <a:gd name="T105" fmla="*/ 24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85" h="1414">
                  <a:moveTo>
                    <a:pt x="943" y="593"/>
                  </a:moveTo>
                  <a:lnTo>
                    <a:pt x="880" y="614"/>
                  </a:lnTo>
                  <a:lnTo>
                    <a:pt x="815" y="633"/>
                  </a:lnTo>
                  <a:lnTo>
                    <a:pt x="748" y="649"/>
                  </a:lnTo>
                  <a:lnTo>
                    <a:pt x="682" y="663"/>
                  </a:lnTo>
                  <a:lnTo>
                    <a:pt x="615" y="673"/>
                  </a:lnTo>
                  <a:lnTo>
                    <a:pt x="549" y="682"/>
                  </a:lnTo>
                  <a:lnTo>
                    <a:pt x="487" y="690"/>
                  </a:lnTo>
                  <a:lnTo>
                    <a:pt x="429" y="695"/>
                  </a:lnTo>
                  <a:lnTo>
                    <a:pt x="374" y="699"/>
                  </a:lnTo>
                  <a:lnTo>
                    <a:pt x="326" y="702"/>
                  </a:lnTo>
                  <a:lnTo>
                    <a:pt x="284" y="705"/>
                  </a:lnTo>
                  <a:lnTo>
                    <a:pt x="299" y="743"/>
                  </a:lnTo>
                  <a:lnTo>
                    <a:pt x="313" y="779"/>
                  </a:lnTo>
                  <a:lnTo>
                    <a:pt x="326" y="809"/>
                  </a:lnTo>
                  <a:lnTo>
                    <a:pt x="338" y="836"/>
                  </a:lnTo>
                  <a:lnTo>
                    <a:pt x="348" y="857"/>
                  </a:lnTo>
                  <a:lnTo>
                    <a:pt x="359" y="877"/>
                  </a:lnTo>
                  <a:lnTo>
                    <a:pt x="373" y="900"/>
                  </a:lnTo>
                  <a:lnTo>
                    <a:pt x="393" y="926"/>
                  </a:lnTo>
                  <a:lnTo>
                    <a:pt x="414" y="955"/>
                  </a:lnTo>
                  <a:lnTo>
                    <a:pt x="440" y="986"/>
                  </a:lnTo>
                  <a:lnTo>
                    <a:pt x="468" y="1017"/>
                  </a:lnTo>
                  <a:lnTo>
                    <a:pt x="498" y="1051"/>
                  </a:lnTo>
                  <a:lnTo>
                    <a:pt x="531" y="1083"/>
                  </a:lnTo>
                  <a:lnTo>
                    <a:pt x="567" y="1116"/>
                  </a:lnTo>
                  <a:lnTo>
                    <a:pt x="604" y="1147"/>
                  </a:lnTo>
                  <a:lnTo>
                    <a:pt x="643" y="1178"/>
                  </a:lnTo>
                  <a:lnTo>
                    <a:pt x="684" y="1206"/>
                  </a:lnTo>
                  <a:lnTo>
                    <a:pt x="726" y="1230"/>
                  </a:lnTo>
                  <a:lnTo>
                    <a:pt x="769" y="1253"/>
                  </a:lnTo>
                  <a:lnTo>
                    <a:pt x="812" y="1271"/>
                  </a:lnTo>
                  <a:lnTo>
                    <a:pt x="856" y="1284"/>
                  </a:lnTo>
                  <a:lnTo>
                    <a:pt x="900" y="1293"/>
                  </a:lnTo>
                  <a:lnTo>
                    <a:pt x="943" y="1296"/>
                  </a:lnTo>
                  <a:lnTo>
                    <a:pt x="987" y="1293"/>
                  </a:lnTo>
                  <a:lnTo>
                    <a:pt x="1031" y="1284"/>
                  </a:lnTo>
                  <a:lnTo>
                    <a:pt x="1075" y="1271"/>
                  </a:lnTo>
                  <a:lnTo>
                    <a:pt x="1118" y="1253"/>
                  </a:lnTo>
                  <a:lnTo>
                    <a:pt x="1161" y="1230"/>
                  </a:lnTo>
                  <a:lnTo>
                    <a:pt x="1203" y="1206"/>
                  </a:lnTo>
                  <a:lnTo>
                    <a:pt x="1244" y="1178"/>
                  </a:lnTo>
                  <a:lnTo>
                    <a:pt x="1282" y="1147"/>
                  </a:lnTo>
                  <a:lnTo>
                    <a:pt x="1320" y="1116"/>
                  </a:lnTo>
                  <a:lnTo>
                    <a:pt x="1356" y="1083"/>
                  </a:lnTo>
                  <a:lnTo>
                    <a:pt x="1389" y="1051"/>
                  </a:lnTo>
                  <a:lnTo>
                    <a:pt x="1419" y="1017"/>
                  </a:lnTo>
                  <a:lnTo>
                    <a:pt x="1447" y="986"/>
                  </a:lnTo>
                  <a:lnTo>
                    <a:pt x="1473" y="955"/>
                  </a:lnTo>
                  <a:lnTo>
                    <a:pt x="1494" y="926"/>
                  </a:lnTo>
                  <a:lnTo>
                    <a:pt x="1512" y="900"/>
                  </a:lnTo>
                  <a:lnTo>
                    <a:pt x="1527" y="877"/>
                  </a:lnTo>
                  <a:lnTo>
                    <a:pt x="1538" y="857"/>
                  </a:lnTo>
                  <a:lnTo>
                    <a:pt x="1549" y="836"/>
                  </a:lnTo>
                  <a:lnTo>
                    <a:pt x="1561" y="809"/>
                  </a:lnTo>
                  <a:lnTo>
                    <a:pt x="1574" y="779"/>
                  </a:lnTo>
                  <a:lnTo>
                    <a:pt x="1588" y="743"/>
                  </a:lnTo>
                  <a:lnTo>
                    <a:pt x="1603" y="705"/>
                  </a:lnTo>
                  <a:lnTo>
                    <a:pt x="1561" y="702"/>
                  </a:lnTo>
                  <a:lnTo>
                    <a:pt x="1511" y="699"/>
                  </a:lnTo>
                  <a:lnTo>
                    <a:pt x="1458" y="695"/>
                  </a:lnTo>
                  <a:lnTo>
                    <a:pt x="1399" y="690"/>
                  </a:lnTo>
                  <a:lnTo>
                    <a:pt x="1336" y="682"/>
                  </a:lnTo>
                  <a:lnTo>
                    <a:pt x="1272" y="673"/>
                  </a:lnTo>
                  <a:lnTo>
                    <a:pt x="1205" y="662"/>
                  </a:lnTo>
                  <a:lnTo>
                    <a:pt x="1138" y="649"/>
                  </a:lnTo>
                  <a:lnTo>
                    <a:pt x="1072" y="633"/>
                  </a:lnTo>
                  <a:lnTo>
                    <a:pt x="1006" y="614"/>
                  </a:lnTo>
                  <a:lnTo>
                    <a:pt x="943" y="593"/>
                  </a:lnTo>
                  <a:close/>
                  <a:moveTo>
                    <a:pt x="59" y="0"/>
                  </a:moveTo>
                  <a:lnTo>
                    <a:pt x="79" y="3"/>
                  </a:lnTo>
                  <a:lnTo>
                    <a:pt x="95" y="11"/>
                  </a:lnTo>
                  <a:lnTo>
                    <a:pt x="107" y="24"/>
                  </a:lnTo>
                  <a:lnTo>
                    <a:pt x="115" y="40"/>
                  </a:lnTo>
                  <a:lnTo>
                    <a:pt x="118" y="59"/>
                  </a:lnTo>
                  <a:lnTo>
                    <a:pt x="120" y="97"/>
                  </a:lnTo>
                  <a:lnTo>
                    <a:pt x="124" y="139"/>
                  </a:lnTo>
                  <a:lnTo>
                    <a:pt x="131" y="184"/>
                  </a:lnTo>
                  <a:lnTo>
                    <a:pt x="140" y="232"/>
                  </a:lnTo>
                  <a:lnTo>
                    <a:pt x="151" y="281"/>
                  </a:lnTo>
                  <a:lnTo>
                    <a:pt x="164" y="332"/>
                  </a:lnTo>
                  <a:lnTo>
                    <a:pt x="178" y="383"/>
                  </a:lnTo>
                  <a:lnTo>
                    <a:pt x="193" y="436"/>
                  </a:lnTo>
                  <a:lnTo>
                    <a:pt x="208" y="488"/>
                  </a:lnTo>
                  <a:lnTo>
                    <a:pt x="225" y="538"/>
                  </a:lnTo>
                  <a:lnTo>
                    <a:pt x="241" y="587"/>
                  </a:lnTo>
                  <a:lnTo>
                    <a:pt x="271" y="587"/>
                  </a:lnTo>
                  <a:lnTo>
                    <a:pt x="309" y="585"/>
                  </a:lnTo>
                  <a:lnTo>
                    <a:pt x="352" y="583"/>
                  </a:lnTo>
                  <a:lnTo>
                    <a:pt x="400" y="579"/>
                  </a:lnTo>
                  <a:lnTo>
                    <a:pt x="453" y="575"/>
                  </a:lnTo>
                  <a:lnTo>
                    <a:pt x="509" y="568"/>
                  </a:lnTo>
                  <a:lnTo>
                    <a:pt x="567" y="561"/>
                  </a:lnTo>
                  <a:lnTo>
                    <a:pt x="627" y="552"/>
                  </a:lnTo>
                  <a:lnTo>
                    <a:pt x="688" y="541"/>
                  </a:lnTo>
                  <a:lnTo>
                    <a:pt x="749" y="527"/>
                  </a:lnTo>
                  <a:lnTo>
                    <a:pt x="808" y="512"/>
                  </a:lnTo>
                  <a:lnTo>
                    <a:pt x="867" y="495"/>
                  </a:lnTo>
                  <a:lnTo>
                    <a:pt x="921" y="475"/>
                  </a:lnTo>
                  <a:lnTo>
                    <a:pt x="936" y="471"/>
                  </a:lnTo>
                  <a:lnTo>
                    <a:pt x="950" y="471"/>
                  </a:lnTo>
                  <a:lnTo>
                    <a:pt x="965" y="475"/>
                  </a:lnTo>
                  <a:lnTo>
                    <a:pt x="1020" y="495"/>
                  </a:lnTo>
                  <a:lnTo>
                    <a:pt x="1078" y="512"/>
                  </a:lnTo>
                  <a:lnTo>
                    <a:pt x="1137" y="527"/>
                  </a:lnTo>
                  <a:lnTo>
                    <a:pt x="1198" y="541"/>
                  </a:lnTo>
                  <a:lnTo>
                    <a:pt x="1259" y="552"/>
                  </a:lnTo>
                  <a:lnTo>
                    <a:pt x="1319" y="561"/>
                  </a:lnTo>
                  <a:lnTo>
                    <a:pt x="1377" y="568"/>
                  </a:lnTo>
                  <a:lnTo>
                    <a:pt x="1433" y="575"/>
                  </a:lnTo>
                  <a:lnTo>
                    <a:pt x="1486" y="579"/>
                  </a:lnTo>
                  <a:lnTo>
                    <a:pt x="1534" y="583"/>
                  </a:lnTo>
                  <a:lnTo>
                    <a:pt x="1578" y="585"/>
                  </a:lnTo>
                  <a:lnTo>
                    <a:pt x="1615" y="587"/>
                  </a:lnTo>
                  <a:lnTo>
                    <a:pt x="1645" y="587"/>
                  </a:lnTo>
                  <a:lnTo>
                    <a:pt x="1662" y="538"/>
                  </a:lnTo>
                  <a:lnTo>
                    <a:pt x="1678" y="488"/>
                  </a:lnTo>
                  <a:lnTo>
                    <a:pt x="1694" y="436"/>
                  </a:lnTo>
                  <a:lnTo>
                    <a:pt x="1709" y="383"/>
                  </a:lnTo>
                  <a:lnTo>
                    <a:pt x="1723" y="332"/>
                  </a:lnTo>
                  <a:lnTo>
                    <a:pt x="1736" y="281"/>
                  </a:lnTo>
                  <a:lnTo>
                    <a:pt x="1747" y="232"/>
                  </a:lnTo>
                  <a:lnTo>
                    <a:pt x="1755" y="184"/>
                  </a:lnTo>
                  <a:lnTo>
                    <a:pt x="1763" y="139"/>
                  </a:lnTo>
                  <a:lnTo>
                    <a:pt x="1766" y="97"/>
                  </a:lnTo>
                  <a:lnTo>
                    <a:pt x="1768" y="59"/>
                  </a:lnTo>
                  <a:lnTo>
                    <a:pt x="1771" y="40"/>
                  </a:lnTo>
                  <a:lnTo>
                    <a:pt x="1779" y="24"/>
                  </a:lnTo>
                  <a:lnTo>
                    <a:pt x="1792" y="11"/>
                  </a:lnTo>
                  <a:lnTo>
                    <a:pt x="1808" y="3"/>
                  </a:lnTo>
                  <a:lnTo>
                    <a:pt x="1827" y="0"/>
                  </a:lnTo>
                  <a:lnTo>
                    <a:pt x="1846" y="3"/>
                  </a:lnTo>
                  <a:lnTo>
                    <a:pt x="1862" y="11"/>
                  </a:lnTo>
                  <a:lnTo>
                    <a:pt x="1875" y="24"/>
                  </a:lnTo>
                  <a:lnTo>
                    <a:pt x="1883" y="40"/>
                  </a:lnTo>
                  <a:lnTo>
                    <a:pt x="1885" y="59"/>
                  </a:lnTo>
                  <a:lnTo>
                    <a:pt x="1884" y="101"/>
                  </a:lnTo>
                  <a:lnTo>
                    <a:pt x="1880" y="146"/>
                  </a:lnTo>
                  <a:lnTo>
                    <a:pt x="1874" y="193"/>
                  </a:lnTo>
                  <a:lnTo>
                    <a:pt x="1864" y="244"/>
                  </a:lnTo>
                  <a:lnTo>
                    <a:pt x="1853" y="295"/>
                  </a:lnTo>
                  <a:lnTo>
                    <a:pt x="1840" y="349"/>
                  </a:lnTo>
                  <a:lnTo>
                    <a:pt x="1826" y="403"/>
                  </a:lnTo>
                  <a:lnTo>
                    <a:pt x="1810" y="456"/>
                  </a:lnTo>
                  <a:lnTo>
                    <a:pt x="1794" y="510"/>
                  </a:lnTo>
                  <a:lnTo>
                    <a:pt x="1778" y="563"/>
                  </a:lnTo>
                  <a:lnTo>
                    <a:pt x="1761" y="614"/>
                  </a:lnTo>
                  <a:lnTo>
                    <a:pt x="1744" y="664"/>
                  </a:lnTo>
                  <a:lnTo>
                    <a:pt x="1726" y="710"/>
                  </a:lnTo>
                  <a:lnTo>
                    <a:pt x="1709" y="754"/>
                  </a:lnTo>
                  <a:lnTo>
                    <a:pt x="1694" y="795"/>
                  </a:lnTo>
                  <a:lnTo>
                    <a:pt x="1679" y="830"/>
                  </a:lnTo>
                  <a:lnTo>
                    <a:pt x="1666" y="863"/>
                  </a:lnTo>
                  <a:lnTo>
                    <a:pt x="1654" y="888"/>
                  </a:lnTo>
                  <a:lnTo>
                    <a:pt x="1644" y="910"/>
                  </a:lnTo>
                  <a:lnTo>
                    <a:pt x="1630" y="936"/>
                  </a:lnTo>
                  <a:lnTo>
                    <a:pt x="1611" y="965"/>
                  </a:lnTo>
                  <a:lnTo>
                    <a:pt x="1589" y="997"/>
                  </a:lnTo>
                  <a:lnTo>
                    <a:pt x="1563" y="1031"/>
                  </a:lnTo>
                  <a:lnTo>
                    <a:pt x="1533" y="1067"/>
                  </a:lnTo>
                  <a:lnTo>
                    <a:pt x="1501" y="1104"/>
                  </a:lnTo>
                  <a:lnTo>
                    <a:pt x="1465" y="1141"/>
                  </a:lnTo>
                  <a:lnTo>
                    <a:pt x="1426" y="1179"/>
                  </a:lnTo>
                  <a:lnTo>
                    <a:pt x="1385" y="1215"/>
                  </a:lnTo>
                  <a:lnTo>
                    <a:pt x="1342" y="1251"/>
                  </a:lnTo>
                  <a:lnTo>
                    <a:pt x="1296" y="1284"/>
                  </a:lnTo>
                  <a:lnTo>
                    <a:pt x="1249" y="1315"/>
                  </a:lnTo>
                  <a:lnTo>
                    <a:pt x="1201" y="1342"/>
                  </a:lnTo>
                  <a:lnTo>
                    <a:pt x="1150" y="1367"/>
                  </a:lnTo>
                  <a:lnTo>
                    <a:pt x="1100" y="1386"/>
                  </a:lnTo>
                  <a:lnTo>
                    <a:pt x="1048" y="1401"/>
                  </a:lnTo>
                  <a:lnTo>
                    <a:pt x="995" y="1411"/>
                  </a:lnTo>
                  <a:lnTo>
                    <a:pt x="943" y="1414"/>
                  </a:lnTo>
                  <a:lnTo>
                    <a:pt x="891" y="1411"/>
                  </a:lnTo>
                  <a:lnTo>
                    <a:pt x="839" y="1401"/>
                  </a:lnTo>
                  <a:lnTo>
                    <a:pt x="787" y="1386"/>
                  </a:lnTo>
                  <a:lnTo>
                    <a:pt x="736" y="1367"/>
                  </a:lnTo>
                  <a:lnTo>
                    <a:pt x="686" y="1342"/>
                  </a:lnTo>
                  <a:lnTo>
                    <a:pt x="638" y="1315"/>
                  </a:lnTo>
                  <a:lnTo>
                    <a:pt x="590" y="1284"/>
                  </a:lnTo>
                  <a:lnTo>
                    <a:pt x="545" y="1251"/>
                  </a:lnTo>
                  <a:lnTo>
                    <a:pt x="501" y="1215"/>
                  </a:lnTo>
                  <a:lnTo>
                    <a:pt x="460" y="1179"/>
                  </a:lnTo>
                  <a:lnTo>
                    <a:pt x="422" y="1141"/>
                  </a:lnTo>
                  <a:lnTo>
                    <a:pt x="386" y="1104"/>
                  </a:lnTo>
                  <a:lnTo>
                    <a:pt x="353" y="1067"/>
                  </a:lnTo>
                  <a:lnTo>
                    <a:pt x="324" y="1031"/>
                  </a:lnTo>
                  <a:lnTo>
                    <a:pt x="298" y="997"/>
                  </a:lnTo>
                  <a:lnTo>
                    <a:pt x="275" y="965"/>
                  </a:lnTo>
                  <a:lnTo>
                    <a:pt x="257" y="936"/>
                  </a:lnTo>
                  <a:lnTo>
                    <a:pt x="242" y="910"/>
                  </a:lnTo>
                  <a:lnTo>
                    <a:pt x="232" y="888"/>
                  </a:lnTo>
                  <a:lnTo>
                    <a:pt x="221" y="863"/>
                  </a:lnTo>
                  <a:lnTo>
                    <a:pt x="208" y="830"/>
                  </a:lnTo>
                  <a:lnTo>
                    <a:pt x="193" y="795"/>
                  </a:lnTo>
                  <a:lnTo>
                    <a:pt x="177" y="754"/>
                  </a:lnTo>
                  <a:lnTo>
                    <a:pt x="160" y="710"/>
                  </a:lnTo>
                  <a:lnTo>
                    <a:pt x="143" y="664"/>
                  </a:lnTo>
                  <a:lnTo>
                    <a:pt x="126" y="614"/>
                  </a:lnTo>
                  <a:lnTo>
                    <a:pt x="109" y="563"/>
                  </a:lnTo>
                  <a:lnTo>
                    <a:pt x="92" y="510"/>
                  </a:lnTo>
                  <a:lnTo>
                    <a:pt x="75" y="456"/>
                  </a:lnTo>
                  <a:lnTo>
                    <a:pt x="60" y="403"/>
                  </a:lnTo>
                  <a:lnTo>
                    <a:pt x="46" y="349"/>
                  </a:lnTo>
                  <a:lnTo>
                    <a:pt x="34" y="295"/>
                  </a:lnTo>
                  <a:lnTo>
                    <a:pt x="23" y="244"/>
                  </a:lnTo>
                  <a:lnTo>
                    <a:pt x="13" y="193"/>
                  </a:lnTo>
                  <a:lnTo>
                    <a:pt x="7" y="146"/>
                  </a:lnTo>
                  <a:lnTo>
                    <a:pt x="2" y="101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5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0" name="Freeform 231"/>
            <p:cNvSpPr>
              <a:spLocks/>
            </p:cNvSpPr>
            <p:nvPr/>
          </p:nvSpPr>
          <p:spPr bwMode="auto">
            <a:xfrm>
              <a:off x="2314575" y="-2911475"/>
              <a:ext cx="61913" cy="41275"/>
            </a:xfrm>
            <a:custGeom>
              <a:avLst/>
              <a:gdLst>
                <a:gd name="T0" fmla="*/ 175 w 353"/>
                <a:gd name="T1" fmla="*/ 0 h 235"/>
                <a:gd name="T2" fmla="*/ 206 w 353"/>
                <a:gd name="T3" fmla="*/ 2 h 235"/>
                <a:gd name="T4" fmla="*/ 234 w 353"/>
                <a:gd name="T5" fmla="*/ 7 h 235"/>
                <a:gd name="T6" fmla="*/ 259 w 353"/>
                <a:gd name="T7" fmla="*/ 16 h 235"/>
                <a:gd name="T8" fmla="*/ 281 w 353"/>
                <a:gd name="T9" fmla="*/ 27 h 235"/>
                <a:gd name="T10" fmla="*/ 300 w 353"/>
                <a:gd name="T11" fmla="*/ 38 h 235"/>
                <a:gd name="T12" fmla="*/ 315 w 353"/>
                <a:gd name="T13" fmla="*/ 51 h 235"/>
                <a:gd name="T14" fmla="*/ 328 w 353"/>
                <a:gd name="T15" fmla="*/ 65 h 235"/>
                <a:gd name="T16" fmla="*/ 339 w 353"/>
                <a:gd name="T17" fmla="*/ 78 h 235"/>
                <a:gd name="T18" fmla="*/ 346 w 353"/>
                <a:gd name="T19" fmla="*/ 90 h 235"/>
                <a:gd name="T20" fmla="*/ 352 w 353"/>
                <a:gd name="T21" fmla="*/ 105 h 235"/>
                <a:gd name="T22" fmla="*/ 353 w 353"/>
                <a:gd name="T23" fmla="*/ 120 h 235"/>
                <a:gd name="T24" fmla="*/ 349 w 353"/>
                <a:gd name="T25" fmla="*/ 135 h 235"/>
                <a:gd name="T26" fmla="*/ 343 w 353"/>
                <a:gd name="T27" fmla="*/ 149 h 235"/>
                <a:gd name="T28" fmla="*/ 333 w 353"/>
                <a:gd name="T29" fmla="*/ 161 h 235"/>
                <a:gd name="T30" fmla="*/ 320 w 353"/>
                <a:gd name="T31" fmla="*/ 170 h 235"/>
                <a:gd name="T32" fmla="*/ 308 w 353"/>
                <a:gd name="T33" fmla="*/ 175 h 235"/>
                <a:gd name="T34" fmla="*/ 294 w 353"/>
                <a:gd name="T35" fmla="*/ 176 h 235"/>
                <a:gd name="T36" fmla="*/ 277 w 353"/>
                <a:gd name="T37" fmla="*/ 174 h 235"/>
                <a:gd name="T38" fmla="*/ 263 w 353"/>
                <a:gd name="T39" fmla="*/ 167 h 235"/>
                <a:gd name="T40" fmla="*/ 251 w 353"/>
                <a:gd name="T41" fmla="*/ 158 h 235"/>
                <a:gd name="T42" fmla="*/ 241 w 353"/>
                <a:gd name="T43" fmla="*/ 145 h 235"/>
                <a:gd name="T44" fmla="*/ 241 w 353"/>
                <a:gd name="T45" fmla="*/ 144 h 235"/>
                <a:gd name="T46" fmla="*/ 239 w 353"/>
                <a:gd name="T47" fmla="*/ 143 h 235"/>
                <a:gd name="T48" fmla="*/ 238 w 353"/>
                <a:gd name="T49" fmla="*/ 139 h 235"/>
                <a:gd name="T50" fmla="*/ 234 w 353"/>
                <a:gd name="T51" fmla="*/ 137 h 235"/>
                <a:gd name="T52" fmla="*/ 234 w 353"/>
                <a:gd name="T53" fmla="*/ 176 h 235"/>
                <a:gd name="T54" fmla="*/ 231 w 353"/>
                <a:gd name="T55" fmla="*/ 194 h 235"/>
                <a:gd name="T56" fmla="*/ 224 w 353"/>
                <a:gd name="T57" fmla="*/ 212 h 235"/>
                <a:gd name="T58" fmla="*/ 211 w 353"/>
                <a:gd name="T59" fmla="*/ 223 h 235"/>
                <a:gd name="T60" fmla="*/ 195 w 353"/>
                <a:gd name="T61" fmla="*/ 232 h 235"/>
                <a:gd name="T62" fmla="*/ 175 w 353"/>
                <a:gd name="T63" fmla="*/ 235 h 235"/>
                <a:gd name="T64" fmla="*/ 157 w 353"/>
                <a:gd name="T65" fmla="*/ 232 h 235"/>
                <a:gd name="T66" fmla="*/ 141 w 353"/>
                <a:gd name="T67" fmla="*/ 223 h 235"/>
                <a:gd name="T68" fmla="*/ 128 w 353"/>
                <a:gd name="T69" fmla="*/ 212 h 235"/>
                <a:gd name="T70" fmla="*/ 119 w 353"/>
                <a:gd name="T71" fmla="*/ 194 h 235"/>
                <a:gd name="T72" fmla="*/ 117 w 353"/>
                <a:gd name="T73" fmla="*/ 176 h 235"/>
                <a:gd name="T74" fmla="*/ 117 w 353"/>
                <a:gd name="T75" fmla="*/ 137 h 235"/>
                <a:gd name="T76" fmla="*/ 114 w 353"/>
                <a:gd name="T77" fmla="*/ 141 h 235"/>
                <a:gd name="T78" fmla="*/ 112 w 353"/>
                <a:gd name="T79" fmla="*/ 143 h 235"/>
                <a:gd name="T80" fmla="*/ 110 w 353"/>
                <a:gd name="T81" fmla="*/ 145 h 235"/>
                <a:gd name="T82" fmla="*/ 110 w 353"/>
                <a:gd name="T83" fmla="*/ 146 h 235"/>
                <a:gd name="T84" fmla="*/ 100 w 353"/>
                <a:gd name="T85" fmla="*/ 158 h 235"/>
                <a:gd name="T86" fmla="*/ 87 w 353"/>
                <a:gd name="T87" fmla="*/ 167 h 235"/>
                <a:gd name="T88" fmla="*/ 73 w 353"/>
                <a:gd name="T89" fmla="*/ 173 h 235"/>
                <a:gd name="T90" fmla="*/ 59 w 353"/>
                <a:gd name="T91" fmla="*/ 175 h 235"/>
                <a:gd name="T92" fmla="*/ 44 w 353"/>
                <a:gd name="T93" fmla="*/ 174 h 235"/>
                <a:gd name="T94" fmla="*/ 29 w 353"/>
                <a:gd name="T95" fmla="*/ 167 h 235"/>
                <a:gd name="T96" fmla="*/ 15 w 353"/>
                <a:gd name="T97" fmla="*/ 157 h 235"/>
                <a:gd name="T98" fmla="*/ 4 w 353"/>
                <a:gd name="T99" fmla="*/ 142 h 235"/>
                <a:gd name="T100" fmla="*/ 0 w 353"/>
                <a:gd name="T101" fmla="*/ 126 h 235"/>
                <a:gd name="T102" fmla="*/ 0 w 353"/>
                <a:gd name="T103" fmla="*/ 107 h 235"/>
                <a:gd name="T104" fmla="*/ 6 w 353"/>
                <a:gd name="T105" fmla="*/ 90 h 235"/>
                <a:gd name="T106" fmla="*/ 13 w 353"/>
                <a:gd name="T107" fmla="*/ 78 h 235"/>
                <a:gd name="T108" fmla="*/ 23 w 353"/>
                <a:gd name="T109" fmla="*/ 65 h 235"/>
                <a:gd name="T110" fmla="*/ 36 w 353"/>
                <a:gd name="T111" fmla="*/ 51 h 235"/>
                <a:gd name="T112" fmla="*/ 52 w 353"/>
                <a:gd name="T113" fmla="*/ 38 h 235"/>
                <a:gd name="T114" fmla="*/ 71 w 353"/>
                <a:gd name="T115" fmla="*/ 27 h 235"/>
                <a:gd name="T116" fmla="*/ 93 w 353"/>
                <a:gd name="T117" fmla="*/ 16 h 235"/>
                <a:gd name="T118" fmla="*/ 117 w 353"/>
                <a:gd name="T119" fmla="*/ 7 h 235"/>
                <a:gd name="T120" fmla="*/ 145 w 353"/>
                <a:gd name="T121" fmla="*/ 2 h 235"/>
                <a:gd name="T122" fmla="*/ 175 w 353"/>
                <a:gd name="T123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3" h="235">
                  <a:moveTo>
                    <a:pt x="175" y="0"/>
                  </a:moveTo>
                  <a:lnTo>
                    <a:pt x="206" y="2"/>
                  </a:lnTo>
                  <a:lnTo>
                    <a:pt x="234" y="7"/>
                  </a:lnTo>
                  <a:lnTo>
                    <a:pt x="259" y="16"/>
                  </a:lnTo>
                  <a:lnTo>
                    <a:pt x="281" y="27"/>
                  </a:lnTo>
                  <a:lnTo>
                    <a:pt x="300" y="38"/>
                  </a:lnTo>
                  <a:lnTo>
                    <a:pt x="315" y="51"/>
                  </a:lnTo>
                  <a:lnTo>
                    <a:pt x="328" y="65"/>
                  </a:lnTo>
                  <a:lnTo>
                    <a:pt x="339" y="78"/>
                  </a:lnTo>
                  <a:lnTo>
                    <a:pt x="346" y="90"/>
                  </a:lnTo>
                  <a:lnTo>
                    <a:pt x="352" y="105"/>
                  </a:lnTo>
                  <a:lnTo>
                    <a:pt x="353" y="120"/>
                  </a:lnTo>
                  <a:lnTo>
                    <a:pt x="349" y="135"/>
                  </a:lnTo>
                  <a:lnTo>
                    <a:pt x="343" y="149"/>
                  </a:lnTo>
                  <a:lnTo>
                    <a:pt x="333" y="161"/>
                  </a:lnTo>
                  <a:lnTo>
                    <a:pt x="320" y="170"/>
                  </a:lnTo>
                  <a:lnTo>
                    <a:pt x="308" y="175"/>
                  </a:lnTo>
                  <a:lnTo>
                    <a:pt x="294" y="176"/>
                  </a:lnTo>
                  <a:lnTo>
                    <a:pt x="277" y="174"/>
                  </a:lnTo>
                  <a:lnTo>
                    <a:pt x="263" y="167"/>
                  </a:lnTo>
                  <a:lnTo>
                    <a:pt x="251" y="158"/>
                  </a:lnTo>
                  <a:lnTo>
                    <a:pt x="241" y="145"/>
                  </a:lnTo>
                  <a:lnTo>
                    <a:pt x="241" y="144"/>
                  </a:lnTo>
                  <a:lnTo>
                    <a:pt x="239" y="143"/>
                  </a:lnTo>
                  <a:lnTo>
                    <a:pt x="238" y="139"/>
                  </a:lnTo>
                  <a:lnTo>
                    <a:pt x="234" y="137"/>
                  </a:lnTo>
                  <a:lnTo>
                    <a:pt x="234" y="176"/>
                  </a:lnTo>
                  <a:lnTo>
                    <a:pt x="231" y="194"/>
                  </a:lnTo>
                  <a:lnTo>
                    <a:pt x="224" y="212"/>
                  </a:lnTo>
                  <a:lnTo>
                    <a:pt x="211" y="223"/>
                  </a:lnTo>
                  <a:lnTo>
                    <a:pt x="195" y="232"/>
                  </a:lnTo>
                  <a:lnTo>
                    <a:pt x="175" y="235"/>
                  </a:lnTo>
                  <a:lnTo>
                    <a:pt x="157" y="232"/>
                  </a:lnTo>
                  <a:lnTo>
                    <a:pt x="141" y="223"/>
                  </a:lnTo>
                  <a:lnTo>
                    <a:pt x="128" y="212"/>
                  </a:lnTo>
                  <a:lnTo>
                    <a:pt x="119" y="194"/>
                  </a:lnTo>
                  <a:lnTo>
                    <a:pt x="117" y="176"/>
                  </a:lnTo>
                  <a:lnTo>
                    <a:pt x="117" y="137"/>
                  </a:lnTo>
                  <a:lnTo>
                    <a:pt x="114" y="141"/>
                  </a:lnTo>
                  <a:lnTo>
                    <a:pt x="112" y="143"/>
                  </a:lnTo>
                  <a:lnTo>
                    <a:pt x="110" y="145"/>
                  </a:lnTo>
                  <a:lnTo>
                    <a:pt x="110" y="146"/>
                  </a:lnTo>
                  <a:lnTo>
                    <a:pt x="100" y="158"/>
                  </a:lnTo>
                  <a:lnTo>
                    <a:pt x="87" y="167"/>
                  </a:lnTo>
                  <a:lnTo>
                    <a:pt x="73" y="173"/>
                  </a:lnTo>
                  <a:lnTo>
                    <a:pt x="59" y="175"/>
                  </a:lnTo>
                  <a:lnTo>
                    <a:pt x="44" y="174"/>
                  </a:lnTo>
                  <a:lnTo>
                    <a:pt x="29" y="167"/>
                  </a:lnTo>
                  <a:lnTo>
                    <a:pt x="15" y="157"/>
                  </a:lnTo>
                  <a:lnTo>
                    <a:pt x="4" y="142"/>
                  </a:lnTo>
                  <a:lnTo>
                    <a:pt x="0" y="126"/>
                  </a:lnTo>
                  <a:lnTo>
                    <a:pt x="0" y="107"/>
                  </a:lnTo>
                  <a:lnTo>
                    <a:pt x="6" y="90"/>
                  </a:lnTo>
                  <a:lnTo>
                    <a:pt x="13" y="78"/>
                  </a:lnTo>
                  <a:lnTo>
                    <a:pt x="23" y="65"/>
                  </a:lnTo>
                  <a:lnTo>
                    <a:pt x="36" y="51"/>
                  </a:lnTo>
                  <a:lnTo>
                    <a:pt x="52" y="38"/>
                  </a:lnTo>
                  <a:lnTo>
                    <a:pt x="71" y="27"/>
                  </a:lnTo>
                  <a:lnTo>
                    <a:pt x="93" y="16"/>
                  </a:lnTo>
                  <a:lnTo>
                    <a:pt x="117" y="7"/>
                  </a:lnTo>
                  <a:lnTo>
                    <a:pt x="145" y="2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1" name="Freeform 232"/>
            <p:cNvSpPr>
              <a:spLocks/>
            </p:cNvSpPr>
            <p:nvPr/>
          </p:nvSpPr>
          <p:spPr bwMode="auto">
            <a:xfrm>
              <a:off x="2417763" y="-2911475"/>
              <a:ext cx="63500" cy="41275"/>
            </a:xfrm>
            <a:custGeom>
              <a:avLst/>
              <a:gdLst>
                <a:gd name="T0" fmla="*/ 175 w 353"/>
                <a:gd name="T1" fmla="*/ 0 h 235"/>
                <a:gd name="T2" fmla="*/ 206 w 353"/>
                <a:gd name="T3" fmla="*/ 2 h 235"/>
                <a:gd name="T4" fmla="*/ 234 w 353"/>
                <a:gd name="T5" fmla="*/ 7 h 235"/>
                <a:gd name="T6" fmla="*/ 259 w 353"/>
                <a:gd name="T7" fmla="*/ 16 h 235"/>
                <a:gd name="T8" fmla="*/ 281 w 353"/>
                <a:gd name="T9" fmla="*/ 27 h 235"/>
                <a:gd name="T10" fmla="*/ 300 w 353"/>
                <a:gd name="T11" fmla="*/ 38 h 235"/>
                <a:gd name="T12" fmla="*/ 316 w 353"/>
                <a:gd name="T13" fmla="*/ 51 h 235"/>
                <a:gd name="T14" fmla="*/ 329 w 353"/>
                <a:gd name="T15" fmla="*/ 65 h 235"/>
                <a:gd name="T16" fmla="*/ 339 w 353"/>
                <a:gd name="T17" fmla="*/ 78 h 235"/>
                <a:gd name="T18" fmla="*/ 346 w 353"/>
                <a:gd name="T19" fmla="*/ 90 h 235"/>
                <a:gd name="T20" fmla="*/ 352 w 353"/>
                <a:gd name="T21" fmla="*/ 105 h 235"/>
                <a:gd name="T22" fmla="*/ 353 w 353"/>
                <a:gd name="T23" fmla="*/ 120 h 235"/>
                <a:gd name="T24" fmla="*/ 349 w 353"/>
                <a:gd name="T25" fmla="*/ 135 h 235"/>
                <a:gd name="T26" fmla="*/ 343 w 353"/>
                <a:gd name="T27" fmla="*/ 149 h 235"/>
                <a:gd name="T28" fmla="*/ 333 w 353"/>
                <a:gd name="T29" fmla="*/ 161 h 235"/>
                <a:gd name="T30" fmla="*/ 320 w 353"/>
                <a:gd name="T31" fmla="*/ 170 h 235"/>
                <a:gd name="T32" fmla="*/ 307 w 353"/>
                <a:gd name="T33" fmla="*/ 175 h 235"/>
                <a:gd name="T34" fmla="*/ 294 w 353"/>
                <a:gd name="T35" fmla="*/ 176 h 235"/>
                <a:gd name="T36" fmla="*/ 278 w 353"/>
                <a:gd name="T37" fmla="*/ 174 h 235"/>
                <a:gd name="T38" fmla="*/ 263 w 353"/>
                <a:gd name="T39" fmla="*/ 167 h 235"/>
                <a:gd name="T40" fmla="*/ 251 w 353"/>
                <a:gd name="T41" fmla="*/ 158 h 235"/>
                <a:gd name="T42" fmla="*/ 241 w 353"/>
                <a:gd name="T43" fmla="*/ 145 h 235"/>
                <a:gd name="T44" fmla="*/ 241 w 353"/>
                <a:gd name="T45" fmla="*/ 144 h 235"/>
                <a:gd name="T46" fmla="*/ 240 w 353"/>
                <a:gd name="T47" fmla="*/ 143 h 235"/>
                <a:gd name="T48" fmla="*/ 238 w 353"/>
                <a:gd name="T49" fmla="*/ 139 h 235"/>
                <a:gd name="T50" fmla="*/ 234 w 353"/>
                <a:gd name="T51" fmla="*/ 137 h 235"/>
                <a:gd name="T52" fmla="*/ 234 w 353"/>
                <a:gd name="T53" fmla="*/ 176 h 235"/>
                <a:gd name="T54" fmla="*/ 231 w 353"/>
                <a:gd name="T55" fmla="*/ 194 h 235"/>
                <a:gd name="T56" fmla="*/ 224 w 353"/>
                <a:gd name="T57" fmla="*/ 212 h 235"/>
                <a:gd name="T58" fmla="*/ 211 w 353"/>
                <a:gd name="T59" fmla="*/ 223 h 235"/>
                <a:gd name="T60" fmla="*/ 195 w 353"/>
                <a:gd name="T61" fmla="*/ 232 h 235"/>
                <a:gd name="T62" fmla="*/ 175 w 353"/>
                <a:gd name="T63" fmla="*/ 235 h 235"/>
                <a:gd name="T64" fmla="*/ 157 w 353"/>
                <a:gd name="T65" fmla="*/ 232 h 235"/>
                <a:gd name="T66" fmla="*/ 141 w 353"/>
                <a:gd name="T67" fmla="*/ 223 h 235"/>
                <a:gd name="T68" fmla="*/ 128 w 353"/>
                <a:gd name="T69" fmla="*/ 212 h 235"/>
                <a:gd name="T70" fmla="*/ 119 w 353"/>
                <a:gd name="T71" fmla="*/ 194 h 235"/>
                <a:gd name="T72" fmla="*/ 117 w 353"/>
                <a:gd name="T73" fmla="*/ 176 h 235"/>
                <a:gd name="T74" fmla="*/ 117 w 353"/>
                <a:gd name="T75" fmla="*/ 137 h 235"/>
                <a:gd name="T76" fmla="*/ 114 w 353"/>
                <a:gd name="T77" fmla="*/ 141 h 235"/>
                <a:gd name="T78" fmla="*/ 112 w 353"/>
                <a:gd name="T79" fmla="*/ 143 h 235"/>
                <a:gd name="T80" fmla="*/ 110 w 353"/>
                <a:gd name="T81" fmla="*/ 145 h 235"/>
                <a:gd name="T82" fmla="*/ 110 w 353"/>
                <a:gd name="T83" fmla="*/ 146 h 235"/>
                <a:gd name="T84" fmla="*/ 100 w 353"/>
                <a:gd name="T85" fmla="*/ 158 h 235"/>
                <a:gd name="T86" fmla="*/ 87 w 353"/>
                <a:gd name="T87" fmla="*/ 167 h 235"/>
                <a:gd name="T88" fmla="*/ 73 w 353"/>
                <a:gd name="T89" fmla="*/ 173 h 235"/>
                <a:gd name="T90" fmla="*/ 59 w 353"/>
                <a:gd name="T91" fmla="*/ 175 h 235"/>
                <a:gd name="T92" fmla="*/ 44 w 353"/>
                <a:gd name="T93" fmla="*/ 173 h 235"/>
                <a:gd name="T94" fmla="*/ 29 w 353"/>
                <a:gd name="T95" fmla="*/ 167 h 235"/>
                <a:gd name="T96" fmla="*/ 15 w 353"/>
                <a:gd name="T97" fmla="*/ 157 h 235"/>
                <a:gd name="T98" fmla="*/ 5 w 353"/>
                <a:gd name="T99" fmla="*/ 142 h 235"/>
                <a:gd name="T100" fmla="*/ 0 w 353"/>
                <a:gd name="T101" fmla="*/ 126 h 235"/>
                <a:gd name="T102" fmla="*/ 0 w 353"/>
                <a:gd name="T103" fmla="*/ 107 h 235"/>
                <a:gd name="T104" fmla="*/ 5 w 353"/>
                <a:gd name="T105" fmla="*/ 90 h 235"/>
                <a:gd name="T106" fmla="*/ 13 w 353"/>
                <a:gd name="T107" fmla="*/ 78 h 235"/>
                <a:gd name="T108" fmla="*/ 23 w 353"/>
                <a:gd name="T109" fmla="*/ 65 h 235"/>
                <a:gd name="T110" fmla="*/ 36 w 353"/>
                <a:gd name="T111" fmla="*/ 51 h 235"/>
                <a:gd name="T112" fmla="*/ 52 w 353"/>
                <a:gd name="T113" fmla="*/ 38 h 235"/>
                <a:gd name="T114" fmla="*/ 71 w 353"/>
                <a:gd name="T115" fmla="*/ 27 h 235"/>
                <a:gd name="T116" fmla="*/ 93 w 353"/>
                <a:gd name="T117" fmla="*/ 16 h 235"/>
                <a:gd name="T118" fmla="*/ 117 w 353"/>
                <a:gd name="T119" fmla="*/ 7 h 235"/>
                <a:gd name="T120" fmla="*/ 145 w 353"/>
                <a:gd name="T121" fmla="*/ 2 h 235"/>
                <a:gd name="T122" fmla="*/ 175 w 353"/>
                <a:gd name="T123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3" h="235">
                  <a:moveTo>
                    <a:pt x="175" y="0"/>
                  </a:moveTo>
                  <a:lnTo>
                    <a:pt x="206" y="2"/>
                  </a:lnTo>
                  <a:lnTo>
                    <a:pt x="234" y="7"/>
                  </a:lnTo>
                  <a:lnTo>
                    <a:pt x="259" y="16"/>
                  </a:lnTo>
                  <a:lnTo>
                    <a:pt x="281" y="27"/>
                  </a:lnTo>
                  <a:lnTo>
                    <a:pt x="300" y="38"/>
                  </a:lnTo>
                  <a:lnTo>
                    <a:pt x="316" y="51"/>
                  </a:lnTo>
                  <a:lnTo>
                    <a:pt x="329" y="65"/>
                  </a:lnTo>
                  <a:lnTo>
                    <a:pt x="339" y="78"/>
                  </a:lnTo>
                  <a:lnTo>
                    <a:pt x="346" y="90"/>
                  </a:lnTo>
                  <a:lnTo>
                    <a:pt x="352" y="105"/>
                  </a:lnTo>
                  <a:lnTo>
                    <a:pt x="353" y="120"/>
                  </a:lnTo>
                  <a:lnTo>
                    <a:pt x="349" y="135"/>
                  </a:lnTo>
                  <a:lnTo>
                    <a:pt x="343" y="149"/>
                  </a:lnTo>
                  <a:lnTo>
                    <a:pt x="333" y="161"/>
                  </a:lnTo>
                  <a:lnTo>
                    <a:pt x="320" y="170"/>
                  </a:lnTo>
                  <a:lnTo>
                    <a:pt x="307" y="175"/>
                  </a:lnTo>
                  <a:lnTo>
                    <a:pt x="294" y="176"/>
                  </a:lnTo>
                  <a:lnTo>
                    <a:pt x="278" y="174"/>
                  </a:lnTo>
                  <a:lnTo>
                    <a:pt x="263" y="167"/>
                  </a:lnTo>
                  <a:lnTo>
                    <a:pt x="251" y="158"/>
                  </a:lnTo>
                  <a:lnTo>
                    <a:pt x="241" y="145"/>
                  </a:lnTo>
                  <a:lnTo>
                    <a:pt x="241" y="144"/>
                  </a:lnTo>
                  <a:lnTo>
                    <a:pt x="240" y="143"/>
                  </a:lnTo>
                  <a:lnTo>
                    <a:pt x="238" y="139"/>
                  </a:lnTo>
                  <a:lnTo>
                    <a:pt x="234" y="137"/>
                  </a:lnTo>
                  <a:lnTo>
                    <a:pt x="234" y="176"/>
                  </a:lnTo>
                  <a:lnTo>
                    <a:pt x="231" y="194"/>
                  </a:lnTo>
                  <a:lnTo>
                    <a:pt x="224" y="212"/>
                  </a:lnTo>
                  <a:lnTo>
                    <a:pt x="211" y="223"/>
                  </a:lnTo>
                  <a:lnTo>
                    <a:pt x="195" y="232"/>
                  </a:lnTo>
                  <a:lnTo>
                    <a:pt x="175" y="235"/>
                  </a:lnTo>
                  <a:lnTo>
                    <a:pt x="157" y="232"/>
                  </a:lnTo>
                  <a:lnTo>
                    <a:pt x="141" y="223"/>
                  </a:lnTo>
                  <a:lnTo>
                    <a:pt x="128" y="212"/>
                  </a:lnTo>
                  <a:lnTo>
                    <a:pt x="119" y="194"/>
                  </a:lnTo>
                  <a:lnTo>
                    <a:pt x="117" y="176"/>
                  </a:lnTo>
                  <a:lnTo>
                    <a:pt x="117" y="137"/>
                  </a:lnTo>
                  <a:lnTo>
                    <a:pt x="114" y="141"/>
                  </a:lnTo>
                  <a:lnTo>
                    <a:pt x="112" y="143"/>
                  </a:lnTo>
                  <a:lnTo>
                    <a:pt x="110" y="145"/>
                  </a:lnTo>
                  <a:lnTo>
                    <a:pt x="110" y="146"/>
                  </a:lnTo>
                  <a:lnTo>
                    <a:pt x="100" y="158"/>
                  </a:lnTo>
                  <a:lnTo>
                    <a:pt x="87" y="167"/>
                  </a:lnTo>
                  <a:lnTo>
                    <a:pt x="73" y="173"/>
                  </a:lnTo>
                  <a:lnTo>
                    <a:pt x="59" y="175"/>
                  </a:lnTo>
                  <a:lnTo>
                    <a:pt x="44" y="173"/>
                  </a:lnTo>
                  <a:lnTo>
                    <a:pt x="29" y="167"/>
                  </a:lnTo>
                  <a:lnTo>
                    <a:pt x="15" y="157"/>
                  </a:lnTo>
                  <a:lnTo>
                    <a:pt x="5" y="142"/>
                  </a:lnTo>
                  <a:lnTo>
                    <a:pt x="0" y="126"/>
                  </a:lnTo>
                  <a:lnTo>
                    <a:pt x="0" y="107"/>
                  </a:lnTo>
                  <a:lnTo>
                    <a:pt x="5" y="90"/>
                  </a:lnTo>
                  <a:lnTo>
                    <a:pt x="13" y="78"/>
                  </a:lnTo>
                  <a:lnTo>
                    <a:pt x="23" y="65"/>
                  </a:lnTo>
                  <a:lnTo>
                    <a:pt x="36" y="51"/>
                  </a:lnTo>
                  <a:lnTo>
                    <a:pt x="52" y="38"/>
                  </a:lnTo>
                  <a:lnTo>
                    <a:pt x="71" y="27"/>
                  </a:lnTo>
                  <a:lnTo>
                    <a:pt x="93" y="16"/>
                  </a:lnTo>
                  <a:lnTo>
                    <a:pt x="117" y="7"/>
                  </a:lnTo>
                  <a:lnTo>
                    <a:pt x="145" y="2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2" name="Freeform 233"/>
            <p:cNvSpPr>
              <a:spLocks/>
            </p:cNvSpPr>
            <p:nvPr/>
          </p:nvSpPr>
          <p:spPr bwMode="auto">
            <a:xfrm>
              <a:off x="2085975" y="-2641600"/>
              <a:ext cx="623888" cy="103188"/>
            </a:xfrm>
            <a:custGeom>
              <a:avLst/>
              <a:gdLst>
                <a:gd name="T0" fmla="*/ 2858 w 3535"/>
                <a:gd name="T1" fmla="*/ 19 h 589"/>
                <a:gd name="T2" fmla="*/ 3060 w 3535"/>
                <a:gd name="T3" fmla="*/ 85 h 589"/>
                <a:gd name="T4" fmla="*/ 3218 w 3535"/>
                <a:gd name="T5" fmla="*/ 166 h 589"/>
                <a:gd name="T6" fmla="*/ 3338 w 3535"/>
                <a:gd name="T7" fmla="*/ 253 h 589"/>
                <a:gd name="T8" fmla="*/ 3424 w 3535"/>
                <a:gd name="T9" fmla="*/ 339 h 589"/>
                <a:gd name="T10" fmla="*/ 3482 w 3535"/>
                <a:gd name="T11" fmla="*/ 415 h 589"/>
                <a:gd name="T12" fmla="*/ 3515 w 3535"/>
                <a:gd name="T13" fmla="*/ 474 h 589"/>
                <a:gd name="T14" fmla="*/ 3530 w 3535"/>
                <a:gd name="T15" fmla="*/ 508 h 589"/>
                <a:gd name="T16" fmla="*/ 3534 w 3535"/>
                <a:gd name="T17" fmla="*/ 542 h 589"/>
                <a:gd name="T18" fmla="*/ 3509 w 3535"/>
                <a:gd name="T19" fmla="*/ 580 h 589"/>
                <a:gd name="T20" fmla="*/ 3461 w 3535"/>
                <a:gd name="T21" fmla="*/ 587 h 589"/>
                <a:gd name="T22" fmla="*/ 3426 w 3535"/>
                <a:gd name="T23" fmla="*/ 563 h 589"/>
                <a:gd name="T24" fmla="*/ 3415 w 3535"/>
                <a:gd name="T25" fmla="*/ 538 h 589"/>
                <a:gd name="T26" fmla="*/ 3393 w 3535"/>
                <a:gd name="T27" fmla="*/ 495 h 589"/>
                <a:gd name="T28" fmla="*/ 3347 w 3535"/>
                <a:gd name="T29" fmla="*/ 429 h 589"/>
                <a:gd name="T30" fmla="*/ 3271 w 3535"/>
                <a:gd name="T31" fmla="*/ 352 h 589"/>
                <a:gd name="T32" fmla="*/ 3162 w 3535"/>
                <a:gd name="T33" fmla="*/ 269 h 589"/>
                <a:gd name="T34" fmla="*/ 3010 w 3535"/>
                <a:gd name="T35" fmla="*/ 192 h 589"/>
                <a:gd name="T36" fmla="*/ 2811 w 3535"/>
                <a:gd name="T37" fmla="*/ 129 h 589"/>
                <a:gd name="T38" fmla="*/ 2693 w 3535"/>
                <a:gd name="T39" fmla="*/ 572 h 589"/>
                <a:gd name="T40" fmla="*/ 2651 w 3535"/>
                <a:gd name="T41" fmla="*/ 589 h 589"/>
                <a:gd name="T42" fmla="*/ 853 w 3535"/>
                <a:gd name="T43" fmla="*/ 581 h 589"/>
                <a:gd name="T44" fmla="*/ 826 w 3535"/>
                <a:gd name="T45" fmla="*/ 544 h 589"/>
                <a:gd name="T46" fmla="*/ 585 w 3535"/>
                <a:gd name="T47" fmla="*/ 169 h 589"/>
                <a:gd name="T48" fmla="*/ 418 w 3535"/>
                <a:gd name="T49" fmla="*/ 242 h 589"/>
                <a:gd name="T50" fmla="*/ 295 w 3535"/>
                <a:gd name="T51" fmla="*/ 324 h 589"/>
                <a:gd name="T52" fmla="*/ 208 w 3535"/>
                <a:gd name="T53" fmla="*/ 405 h 589"/>
                <a:gd name="T54" fmla="*/ 154 w 3535"/>
                <a:gd name="T55" fmla="*/ 476 h 589"/>
                <a:gd name="T56" fmla="*/ 125 w 3535"/>
                <a:gd name="T57" fmla="*/ 527 h 589"/>
                <a:gd name="T58" fmla="*/ 115 w 3535"/>
                <a:gd name="T59" fmla="*/ 550 h 589"/>
                <a:gd name="T60" fmla="*/ 85 w 3535"/>
                <a:gd name="T61" fmla="*/ 583 h 589"/>
                <a:gd name="T62" fmla="*/ 40 w 3535"/>
                <a:gd name="T63" fmla="*/ 586 h 589"/>
                <a:gd name="T64" fmla="*/ 6 w 3535"/>
                <a:gd name="T65" fmla="*/ 556 h 589"/>
                <a:gd name="T66" fmla="*/ 3 w 3535"/>
                <a:gd name="T67" fmla="*/ 512 h 589"/>
                <a:gd name="T68" fmla="*/ 12 w 3535"/>
                <a:gd name="T69" fmla="*/ 488 h 589"/>
                <a:gd name="T70" fmla="*/ 39 w 3535"/>
                <a:gd name="T71" fmla="*/ 438 h 589"/>
                <a:gd name="T72" fmla="*/ 88 w 3535"/>
                <a:gd name="T73" fmla="*/ 366 h 589"/>
                <a:gd name="T74" fmla="*/ 164 w 3535"/>
                <a:gd name="T75" fmla="*/ 282 h 589"/>
                <a:gd name="T76" fmla="*/ 273 w 3535"/>
                <a:gd name="T77" fmla="*/ 195 h 589"/>
                <a:gd name="T78" fmla="*/ 418 w 3535"/>
                <a:gd name="T79" fmla="*/ 111 h 589"/>
                <a:gd name="T80" fmla="*/ 604 w 3535"/>
                <a:gd name="T81" fmla="*/ 39 h 589"/>
                <a:gd name="T82" fmla="*/ 773 w 3535"/>
                <a:gd name="T83" fmla="*/ 0 h 589"/>
                <a:gd name="T84" fmla="*/ 816 w 3535"/>
                <a:gd name="T85" fmla="*/ 28 h 589"/>
                <a:gd name="T86" fmla="*/ 2605 w 3535"/>
                <a:gd name="T87" fmla="*/ 471 h 589"/>
                <a:gd name="T88" fmla="*/ 2730 w 3535"/>
                <a:gd name="T89" fmla="*/ 14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535" h="589">
                  <a:moveTo>
                    <a:pt x="2762" y="0"/>
                  </a:moveTo>
                  <a:lnTo>
                    <a:pt x="2780" y="2"/>
                  </a:lnTo>
                  <a:lnTo>
                    <a:pt x="2858" y="19"/>
                  </a:lnTo>
                  <a:lnTo>
                    <a:pt x="2930" y="39"/>
                  </a:lnTo>
                  <a:lnTo>
                    <a:pt x="2997" y="61"/>
                  </a:lnTo>
                  <a:lnTo>
                    <a:pt x="3060" y="85"/>
                  </a:lnTo>
                  <a:lnTo>
                    <a:pt x="3117" y="111"/>
                  </a:lnTo>
                  <a:lnTo>
                    <a:pt x="3169" y="138"/>
                  </a:lnTo>
                  <a:lnTo>
                    <a:pt x="3218" y="166"/>
                  </a:lnTo>
                  <a:lnTo>
                    <a:pt x="3262" y="195"/>
                  </a:lnTo>
                  <a:lnTo>
                    <a:pt x="3302" y="224"/>
                  </a:lnTo>
                  <a:lnTo>
                    <a:pt x="3338" y="253"/>
                  </a:lnTo>
                  <a:lnTo>
                    <a:pt x="3370" y="282"/>
                  </a:lnTo>
                  <a:lnTo>
                    <a:pt x="3398" y="311"/>
                  </a:lnTo>
                  <a:lnTo>
                    <a:pt x="3424" y="339"/>
                  </a:lnTo>
                  <a:lnTo>
                    <a:pt x="3447" y="366"/>
                  </a:lnTo>
                  <a:lnTo>
                    <a:pt x="3466" y="392"/>
                  </a:lnTo>
                  <a:lnTo>
                    <a:pt x="3482" y="415"/>
                  </a:lnTo>
                  <a:lnTo>
                    <a:pt x="3495" y="438"/>
                  </a:lnTo>
                  <a:lnTo>
                    <a:pt x="3507" y="457"/>
                  </a:lnTo>
                  <a:lnTo>
                    <a:pt x="3515" y="474"/>
                  </a:lnTo>
                  <a:lnTo>
                    <a:pt x="3522" y="488"/>
                  </a:lnTo>
                  <a:lnTo>
                    <a:pt x="3527" y="500"/>
                  </a:lnTo>
                  <a:lnTo>
                    <a:pt x="3530" y="508"/>
                  </a:lnTo>
                  <a:lnTo>
                    <a:pt x="3532" y="512"/>
                  </a:lnTo>
                  <a:lnTo>
                    <a:pt x="3535" y="527"/>
                  </a:lnTo>
                  <a:lnTo>
                    <a:pt x="3534" y="542"/>
                  </a:lnTo>
                  <a:lnTo>
                    <a:pt x="3528" y="557"/>
                  </a:lnTo>
                  <a:lnTo>
                    <a:pt x="3520" y="569"/>
                  </a:lnTo>
                  <a:lnTo>
                    <a:pt x="3509" y="580"/>
                  </a:lnTo>
                  <a:lnTo>
                    <a:pt x="3494" y="586"/>
                  </a:lnTo>
                  <a:lnTo>
                    <a:pt x="3476" y="589"/>
                  </a:lnTo>
                  <a:lnTo>
                    <a:pt x="3461" y="587"/>
                  </a:lnTo>
                  <a:lnTo>
                    <a:pt x="3448" y="582"/>
                  </a:lnTo>
                  <a:lnTo>
                    <a:pt x="3436" y="574"/>
                  </a:lnTo>
                  <a:lnTo>
                    <a:pt x="3426" y="563"/>
                  </a:lnTo>
                  <a:lnTo>
                    <a:pt x="3420" y="549"/>
                  </a:lnTo>
                  <a:lnTo>
                    <a:pt x="3419" y="545"/>
                  </a:lnTo>
                  <a:lnTo>
                    <a:pt x="3415" y="538"/>
                  </a:lnTo>
                  <a:lnTo>
                    <a:pt x="3410" y="526"/>
                  </a:lnTo>
                  <a:lnTo>
                    <a:pt x="3403" y="512"/>
                  </a:lnTo>
                  <a:lnTo>
                    <a:pt x="3393" y="495"/>
                  </a:lnTo>
                  <a:lnTo>
                    <a:pt x="3380" y="476"/>
                  </a:lnTo>
                  <a:lnTo>
                    <a:pt x="3365" y="453"/>
                  </a:lnTo>
                  <a:lnTo>
                    <a:pt x="3347" y="429"/>
                  </a:lnTo>
                  <a:lnTo>
                    <a:pt x="3325" y="405"/>
                  </a:lnTo>
                  <a:lnTo>
                    <a:pt x="3300" y="379"/>
                  </a:lnTo>
                  <a:lnTo>
                    <a:pt x="3271" y="352"/>
                  </a:lnTo>
                  <a:lnTo>
                    <a:pt x="3239" y="324"/>
                  </a:lnTo>
                  <a:lnTo>
                    <a:pt x="3203" y="297"/>
                  </a:lnTo>
                  <a:lnTo>
                    <a:pt x="3162" y="269"/>
                  </a:lnTo>
                  <a:lnTo>
                    <a:pt x="3116" y="242"/>
                  </a:lnTo>
                  <a:lnTo>
                    <a:pt x="3065" y="216"/>
                  </a:lnTo>
                  <a:lnTo>
                    <a:pt x="3010" y="192"/>
                  </a:lnTo>
                  <a:lnTo>
                    <a:pt x="2950" y="169"/>
                  </a:lnTo>
                  <a:lnTo>
                    <a:pt x="2883" y="148"/>
                  </a:lnTo>
                  <a:lnTo>
                    <a:pt x="2811" y="129"/>
                  </a:lnTo>
                  <a:lnTo>
                    <a:pt x="2708" y="544"/>
                  </a:lnTo>
                  <a:lnTo>
                    <a:pt x="2702" y="559"/>
                  </a:lnTo>
                  <a:lnTo>
                    <a:pt x="2693" y="572"/>
                  </a:lnTo>
                  <a:lnTo>
                    <a:pt x="2680" y="581"/>
                  </a:lnTo>
                  <a:lnTo>
                    <a:pt x="2666" y="587"/>
                  </a:lnTo>
                  <a:lnTo>
                    <a:pt x="2651" y="589"/>
                  </a:lnTo>
                  <a:lnTo>
                    <a:pt x="883" y="589"/>
                  </a:lnTo>
                  <a:lnTo>
                    <a:pt x="868" y="587"/>
                  </a:lnTo>
                  <a:lnTo>
                    <a:pt x="853" y="581"/>
                  </a:lnTo>
                  <a:lnTo>
                    <a:pt x="841" y="572"/>
                  </a:lnTo>
                  <a:lnTo>
                    <a:pt x="833" y="559"/>
                  </a:lnTo>
                  <a:lnTo>
                    <a:pt x="826" y="544"/>
                  </a:lnTo>
                  <a:lnTo>
                    <a:pt x="722" y="129"/>
                  </a:lnTo>
                  <a:lnTo>
                    <a:pt x="651" y="148"/>
                  </a:lnTo>
                  <a:lnTo>
                    <a:pt x="585" y="169"/>
                  </a:lnTo>
                  <a:lnTo>
                    <a:pt x="524" y="192"/>
                  </a:lnTo>
                  <a:lnTo>
                    <a:pt x="469" y="216"/>
                  </a:lnTo>
                  <a:lnTo>
                    <a:pt x="418" y="242"/>
                  </a:lnTo>
                  <a:lnTo>
                    <a:pt x="373" y="269"/>
                  </a:lnTo>
                  <a:lnTo>
                    <a:pt x="332" y="297"/>
                  </a:lnTo>
                  <a:lnTo>
                    <a:pt x="295" y="324"/>
                  </a:lnTo>
                  <a:lnTo>
                    <a:pt x="262" y="352"/>
                  </a:lnTo>
                  <a:lnTo>
                    <a:pt x="234" y="379"/>
                  </a:lnTo>
                  <a:lnTo>
                    <a:pt x="208" y="405"/>
                  </a:lnTo>
                  <a:lnTo>
                    <a:pt x="187" y="430"/>
                  </a:lnTo>
                  <a:lnTo>
                    <a:pt x="169" y="454"/>
                  </a:lnTo>
                  <a:lnTo>
                    <a:pt x="154" y="476"/>
                  </a:lnTo>
                  <a:lnTo>
                    <a:pt x="142" y="495"/>
                  </a:lnTo>
                  <a:lnTo>
                    <a:pt x="132" y="512"/>
                  </a:lnTo>
                  <a:lnTo>
                    <a:pt x="125" y="527"/>
                  </a:lnTo>
                  <a:lnTo>
                    <a:pt x="119" y="538"/>
                  </a:lnTo>
                  <a:lnTo>
                    <a:pt x="116" y="545"/>
                  </a:lnTo>
                  <a:lnTo>
                    <a:pt x="115" y="550"/>
                  </a:lnTo>
                  <a:lnTo>
                    <a:pt x="107" y="564"/>
                  </a:lnTo>
                  <a:lnTo>
                    <a:pt x="98" y="574"/>
                  </a:lnTo>
                  <a:lnTo>
                    <a:pt x="85" y="583"/>
                  </a:lnTo>
                  <a:lnTo>
                    <a:pt x="71" y="588"/>
                  </a:lnTo>
                  <a:lnTo>
                    <a:pt x="56" y="589"/>
                  </a:lnTo>
                  <a:lnTo>
                    <a:pt x="40" y="586"/>
                  </a:lnTo>
                  <a:lnTo>
                    <a:pt x="26" y="579"/>
                  </a:lnTo>
                  <a:lnTo>
                    <a:pt x="15" y="569"/>
                  </a:lnTo>
                  <a:lnTo>
                    <a:pt x="6" y="556"/>
                  </a:lnTo>
                  <a:lnTo>
                    <a:pt x="1" y="542"/>
                  </a:lnTo>
                  <a:lnTo>
                    <a:pt x="0" y="527"/>
                  </a:lnTo>
                  <a:lnTo>
                    <a:pt x="3" y="512"/>
                  </a:lnTo>
                  <a:lnTo>
                    <a:pt x="4" y="508"/>
                  </a:lnTo>
                  <a:lnTo>
                    <a:pt x="7" y="500"/>
                  </a:lnTo>
                  <a:lnTo>
                    <a:pt x="12" y="488"/>
                  </a:lnTo>
                  <a:lnTo>
                    <a:pt x="19" y="474"/>
                  </a:lnTo>
                  <a:lnTo>
                    <a:pt x="28" y="457"/>
                  </a:lnTo>
                  <a:lnTo>
                    <a:pt x="39" y="438"/>
                  </a:lnTo>
                  <a:lnTo>
                    <a:pt x="53" y="415"/>
                  </a:lnTo>
                  <a:lnTo>
                    <a:pt x="69" y="392"/>
                  </a:lnTo>
                  <a:lnTo>
                    <a:pt x="88" y="366"/>
                  </a:lnTo>
                  <a:lnTo>
                    <a:pt x="111" y="339"/>
                  </a:lnTo>
                  <a:lnTo>
                    <a:pt x="135" y="311"/>
                  </a:lnTo>
                  <a:lnTo>
                    <a:pt x="164" y="282"/>
                  </a:lnTo>
                  <a:lnTo>
                    <a:pt x="197" y="253"/>
                  </a:lnTo>
                  <a:lnTo>
                    <a:pt x="233" y="224"/>
                  </a:lnTo>
                  <a:lnTo>
                    <a:pt x="273" y="195"/>
                  </a:lnTo>
                  <a:lnTo>
                    <a:pt x="317" y="166"/>
                  </a:lnTo>
                  <a:lnTo>
                    <a:pt x="365" y="138"/>
                  </a:lnTo>
                  <a:lnTo>
                    <a:pt x="418" y="111"/>
                  </a:lnTo>
                  <a:lnTo>
                    <a:pt x="475" y="85"/>
                  </a:lnTo>
                  <a:lnTo>
                    <a:pt x="537" y="61"/>
                  </a:lnTo>
                  <a:lnTo>
                    <a:pt x="604" y="39"/>
                  </a:lnTo>
                  <a:lnTo>
                    <a:pt x="677" y="19"/>
                  </a:lnTo>
                  <a:lnTo>
                    <a:pt x="754" y="2"/>
                  </a:lnTo>
                  <a:lnTo>
                    <a:pt x="773" y="0"/>
                  </a:lnTo>
                  <a:lnTo>
                    <a:pt x="790" y="6"/>
                  </a:lnTo>
                  <a:lnTo>
                    <a:pt x="805" y="14"/>
                  </a:lnTo>
                  <a:lnTo>
                    <a:pt x="816" y="28"/>
                  </a:lnTo>
                  <a:lnTo>
                    <a:pt x="823" y="45"/>
                  </a:lnTo>
                  <a:lnTo>
                    <a:pt x="930" y="471"/>
                  </a:lnTo>
                  <a:lnTo>
                    <a:pt x="2605" y="471"/>
                  </a:lnTo>
                  <a:lnTo>
                    <a:pt x="2712" y="45"/>
                  </a:lnTo>
                  <a:lnTo>
                    <a:pt x="2719" y="28"/>
                  </a:lnTo>
                  <a:lnTo>
                    <a:pt x="2730" y="14"/>
                  </a:lnTo>
                  <a:lnTo>
                    <a:pt x="2745" y="5"/>
                  </a:lnTo>
                  <a:lnTo>
                    <a:pt x="27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3" name="Freeform 234"/>
            <p:cNvSpPr>
              <a:spLocks/>
            </p:cNvSpPr>
            <p:nvPr/>
          </p:nvSpPr>
          <p:spPr bwMode="auto">
            <a:xfrm>
              <a:off x="2252663" y="-2662238"/>
              <a:ext cx="290513" cy="82550"/>
            </a:xfrm>
            <a:custGeom>
              <a:avLst/>
              <a:gdLst>
                <a:gd name="T0" fmla="*/ 1370 w 1650"/>
                <a:gd name="T1" fmla="*/ 2 h 472"/>
                <a:gd name="T2" fmla="*/ 1620 w 1650"/>
                <a:gd name="T3" fmla="*/ 67 h 472"/>
                <a:gd name="T4" fmla="*/ 1642 w 1650"/>
                <a:gd name="T5" fmla="*/ 88 h 472"/>
                <a:gd name="T6" fmla="*/ 1650 w 1650"/>
                <a:gd name="T7" fmla="*/ 117 h 472"/>
                <a:gd name="T8" fmla="*/ 1643 w 1650"/>
                <a:gd name="T9" fmla="*/ 147 h 472"/>
                <a:gd name="T10" fmla="*/ 1621 w 1650"/>
                <a:gd name="T11" fmla="*/ 169 h 472"/>
                <a:gd name="T12" fmla="*/ 1592 w 1650"/>
                <a:gd name="T13" fmla="*/ 178 h 472"/>
                <a:gd name="T14" fmla="*/ 1379 w 1650"/>
                <a:gd name="T15" fmla="*/ 126 h 472"/>
                <a:gd name="T16" fmla="*/ 1344 w 1650"/>
                <a:gd name="T17" fmla="*/ 171 h 472"/>
                <a:gd name="T18" fmla="*/ 1294 w 1650"/>
                <a:gd name="T19" fmla="*/ 227 h 472"/>
                <a:gd name="T20" fmla="*/ 1231 w 1650"/>
                <a:gd name="T21" fmla="*/ 288 h 472"/>
                <a:gd name="T22" fmla="*/ 1157 w 1650"/>
                <a:gd name="T23" fmla="*/ 348 h 472"/>
                <a:gd name="T24" fmla="*/ 1072 w 1650"/>
                <a:gd name="T25" fmla="*/ 403 h 472"/>
                <a:gd name="T26" fmla="*/ 980 w 1650"/>
                <a:gd name="T27" fmla="*/ 445 h 472"/>
                <a:gd name="T28" fmla="*/ 879 w 1650"/>
                <a:gd name="T29" fmla="*/ 469 h 472"/>
                <a:gd name="T30" fmla="*/ 772 w 1650"/>
                <a:gd name="T31" fmla="*/ 469 h 472"/>
                <a:gd name="T32" fmla="*/ 671 w 1650"/>
                <a:gd name="T33" fmla="*/ 445 h 472"/>
                <a:gd name="T34" fmla="*/ 578 w 1650"/>
                <a:gd name="T35" fmla="*/ 403 h 472"/>
                <a:gd name="T36" fmla="*/ 494 w 1650"/>
                <a:gd name="T37" fmla="*/ 348 h 472"/>
                <a:gd name="T38" fmla="*/ 420 w 1650"/>
                <a:gd name="T39" fmla="*/ 288 h 472"/>
                <a:gd name="T40" fmla="*/ 356 w 1650"/>
                <a:gd name="T41" fmla="*/ 227 h 472"/>
                <a:gd name="T42" fmla="*/ 307 w 1650"/>
                <a:gd name="T43" fmla="*/ 171 h 472"/>
                <a:gd name="T44" fmla="*/ 270 w 1650"/>
                <a:gd name="T45" fmla="*/ 126 h 472"/>
                <a:gd name="T46" fmla="*/ 59 w 1650"/>
                <a:gd name="T47" fmla="*/ 178 h 472"/>
                <a:gd name="T48" fmla="*/ 29 w 1650"/>
                <a:gd name="T49" fmla="*/ 169 h 472"/>
                <a:gd name="T50" fmla="*/ 8 w 1650"/>
                <a:gd name="T51" fmla="*/ 147 h 472"/>
                <a:gd name="T52" fmla="*/ 0 w 1650"/>
                <a:gd name="T53" fmla="*/ 117 h 472"/>
                <a:gd name="T54" fmla="*/ 9 w 1650"/>
                <a:gd name="T55" fmla="*/ 88 h 472"/>
                <a:gd name="T56" fmla="*/ 31 w 1650"/>
                <a:gd name="T57" fmla="*/ 67 h 472"/>
                <a:gd name="T58" fmla="*/ 281 w 1650"/>
                <a:gd name="T59" fmla="*/ 2 h 472"/>
                <a:gd name="T60" fmla="*/ 316 w 1650"/>
                <a:gd name="T61" fmla="*/ 5 h 472"/>
                <a:gd name="T62" fmla="*/ 344 w 1650"/>
                <a:gd name="T63" fmla="*/ 27 h 472"/>
                <a:gd name="T64" fmla="*/ 351 w 1650"/>
                <a:gd name="T65" fmla="*/ 37 h 472"/>
                <a:gd name="T66" fmla="*/ 370 w 1650"/>
                <a:gd name="T67" fmla="*/ 61 h 472"/>
                <a:gd name="T68" fmla="*/ 400 w 1650"/>
                <a:gd name="T69" fmla="*/ 99 h 472"/>
                <a:gd name="T70" fmla="*/ 440 w 1650"/>
                <a:gd name="T71" fmla="*/ 143 h 472"/>
                <a:gd name="T72" fmla="*/ 488 w 1650"/>
                <a:gd name="T73" fmla="*/ 192 h 472"/>
                <a:gd name="T74" fmla="*/ 544 w 1650"/>
                <a:gd name="T75" fmla="*/ 240 h 472"/>
                <a:gd name="T76" fmla="*/ 608 w 1650"/>
                <a:gd name="T77" fmla="*/ 284 h 472"/>
                <a:gd name="T78" fmla="*/ 675 w 1650"/>
                <a:gd name="T79" fmla="*/ 321 h 472"/>
                <a:gd name="T80" fmla="*/ 749 w 1650"/>
                <a:gd name="T81" fmla="*/ 345 h 472"/>
                <a:gd name="T82" fmla="*/ 825 w 1650"/>
                <a:gd name="T83" fmla="*/ 354 h 472"/>
                <a:gd name="T84" fmla="*/ 901 w 1650"/>
                <a:gd name="T85" fmla="*/ 345 h 472"/>
                <a:gd name="T86" fmla="*/ 974 w 1650"/>
                <a:gd name="T87" fmla="*/ 321 h 472"/>
                <a:gd name="T88" fmla="*/ 1043 w 1650"/>
                <a:gd name="T89" fmla="*/ 284 h 472"/>
                <a:gd name="T90" fmla="*/ 1106 w 1650"/>
                <a:gd name="T91" fmla="*/ 240 h 472"/>
                <a:gd name="T92" fmla="*/ 1162 w 1650"/>
                <a:gd name="T93" fmla="*/ 192 h 472"/>
                <a:gd name="T94" fmla="*/ 1211 w 1650"/>
                <a:gd name="T95" fmla="*/ 143 h 472"/>
                <a:gd name="T96" fmla="*/ 1250 w 1650"/>
                <a:gd name="T97" fmla="*/ 99 h 472"/>
                <a:gd name="T98" fmla="*/ 1281 w 1650"/>
                <a:gd name="T99" fmla="*/ 61 h 472"/>
                <a:gd name="T100" fmla="*/ 1300 w 1650"/>
                <a:gd name="T101" fmla="*/ 37 h 472"/>
                <a:gd name="T102" fmla="*/ 1306 w 1650"/>
                <a:gd name="T103" fmla="*/ 27 h 472"/>
                <a:gd name="T104" fmla="*/ 1334 w 1650"/>
                <a:gd name="T105" fmla="*/ 5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0" h="472">
                  <a:moveTo>
                    <a:pt x="1351" y="0"/>
                  </a:moveTo>
                  <a:lnTo>
                    <a:pt x="1370" y="2"/>
                  </a:lnTo>
                  <a:lnTo>
                    <a:pt x="1605" y="61"/>
                  </a:lnTo>
                  <a:lnTo>
                    <a:pt x="1620" y="67"/>
                  </a:lnTo>
                  <a:lnTo>
                    <a:pt x="1632" y="77"/>
                  </a:lnTo>
                  <a:lnTo>
                    <a:pt x="1642" y="88"/>
                  </a:lnTo>
                  <a:lnTo>
                    <a:pt x="1648" y="101"/>
                  </a:lnTo>
                  <a:lnTo>
                    <a:pt x="1650" y="117"/>
                  </a:lnTo>
                  <a:lnTo>
                    <a:pt x="1648" y="132"/>
                  </a:lnTo>
                  <a:lnTo>
                    <a:pt x="1643" y="147"/>
                  </a:lnTo>
                  <a:lnTo>
                    <a:pt x="1633" y="159"/>
                  </a:lnTo>
                  <a:lnTo>
                    <a:pt x="1621" y="169"/>
                  </a:lnTo>
                  <a:lnTo>
                    <a:pt x="1607" y="174"/>
                  </a:lnTo>
                  <a:lnTo>
                    <a:pt x="1592" y="178"/>
                  </a:lnTo>
                  <a:lnTo>
                    <a:pt x="1577" y="175"/>
                  </a:lnTo>
                  <a:lnTo>
                    <a:pt x="1379" y="126"/>
                  </a:lnTo>
                  <a:lnTo>
                    <a:pt x="1363" y="147"/>
                  </a:lnTo>
                  <a:lnTo>
                    <a:pt x="1344" y="171"/>
                  </a:lnTo>
                  <a:lnTo>
                    <a:pt x="1320" y="198"/>
                  </a:lnTo>
                  <a:lnTo>
                    <a:pt x="1294" y="227"/>
                  </a:lnTo>
                  <a:lnTo>
                    <a:pt x="1264" y="257"/>
                  </a:lnTo>
                  <a:lnTo>
                    <a:pt x="1231" y="288"/>
                  </a:lnTo>
                  <a:lnTo>
                    <a:pt x="1196" y="319"/>
                  </a:lnTo>
                  <a:lnTo>
                    <a:pt x="1157" y="348"/>
                  </a:lnTo>
                  <a:lnTo>
                    <a:pt x="1116" y="377"/>
                  </a:lnTo>
                  <a:lnTo>
                    <a:pt x="1072" y="403"/>
                  </a:lnTo>
                  <a:lnTo>
                    <a:pt x="1027" y="426"/>
                  </a:lnTo>
                  <a:lnTo>
                    <a:pt x="980" y="445"/>
                  </a:lnTo>
                  <a:lnTo>
                    <a:pt x="929" y="459"/>
                  </a:lnTo>
                  <a:lnTo>
                    <a:pt x="879" y="469"/>
                  </a:lnTo>
                  <a:lnTo>
                    <a:pt x="825" y="472"/>
                  </a:lnTo>
                  <a:lnTo>
                    <a:pt x="772" y="469"/>
                  </a:lnTo>
                  <a:lnTo>
                    <a:pt x="721" y="459"/>
                  </a:lnTo>
                  <a:lnTo>
                    <a:pt x="671" y="445"/>
                  </a:lnTo>
                  <a:lnTo>
                    <a:pt x="624" y="426"/>
                  </a:lnTo>
                  <a:lnTo>
                    <a:pt x="578" y="403"/>
                  </a:lnTo>
                  <a:lnTo>
                    <a:pt x="535" y="377"/>
                  </a:lnTo>
                  <a:lnTo>
                    <a:pt x="494" y="348"/>
                  </a:lnTo>
                  <a:lnTo>
                    <a:pt x="455" y="319"/>
                  </a:lnTo>
                  <a:lnTo>
                    <a:pt x="420" y="288"/>
                  </a:lnTo>
                  <a:lnTo>
                    <a:pt x="386" y="257"/>
                  </a:lnTo>
                  <a:lnTo>
                    <a:pt x="356" y="227"/>
                  </a:lnTo>
                  <a:lnTo>
                    <a:pt x="329" y="198"/>
                  </a:lnTo>
                  <a:lnTo>
                    <a:pt x="307" y="171"/>
                  </a:lnTo>
                  <a:lnTo>
                    <a:pt x="286" y="147"/>
                  </a:lnTo>
                  <a:lnTo>
                    <a:pt x="270" y="126"/>
                  </a:lnTo>
                  <a:lnTo>
                    <a:pt x="74" y="175"/>
                  </a:lnTo>
                  <a:lnTo>
                    <a:pt x="59" y="178"/>
                  </a:lnTo>
                  <a:lnTo>
                    <a:pt x="43" y="174"/>
                  </a:lnTo>
                  <a:lnTo>
                    <a:pt x="29" y="169"/>
                  </a:lnTo>
                  <a:lnTo>
                    <a:pt x="18" y="159"/>
                  </a:lnTo>
                  <a:lnTo>
                    <a:pt x="8" y="147"/>
                  </a:lnTo>
                  <a:lnTo>
                    <a:pt x="3" y="132"/>
                  </a:lnTo>
                  <a:lnTo>
                    <a:pt x="0" y="117"/>
                  </a:lnTo>
                  <a:lnTo>
                    <a:pt x="3" y="101"/>
                  </a:lnTo>
                  <a:lnTo>
                    <a:pt x="9" y="88"/>
                  </a:lnTo>
                  <a:lnTo>
                    <a:pt x="19" y="77"/>
                  </a:lnTo>
                  <a:lnTo>
                    <a:pt x="31" y="67"/>
                  </a:lnTo>
                  <a:lnTo>
                    <a:pt x="46" y="61"/>
                  </a:lnTo>
                  <a:lnTo>
                    <a:pt x="281" y="2"/>
                  </a:lnTo>
                  <a:lnTo>
                    <a:pt x="299" y="0"/>
                  </a:lnTo>
                  <a:lnTo>
                    <a:pt x="316" y="5"/>
                  </a:lnTo>
                  <a:lnTo>
                    <a:pt x="332" y="13"/>
                  </a:lnTo>
                  <a:lnTo>
                    <a:pt x="344" y="27"/>
                  </a:lnTo>
                  <a:lnTo>
                    <a:pt x="347" y="29"/>
                  </a:lnTo>
                  <a:lnTo>
                    <a:pt x="351" y="37"/>
                  </a:lnTo>
                  <a:lnTo>
                    <a:pt x="359" y="48"/>
                  </a:lnTo>
                  <a:lnTo>
                    <a:pt x="370" y="61"/>
                  </a:lnTo>
                  <a:lnTo>
                    <a:pt x="384" y="79"/>
                  </a:lnTo>
                  <a:lnTo>
                    <a:pt x="400" y="99"/>
                  </a:lnTo>
                  <a:lnTo>
                    <a:pt x="419" y="121"/>
                  </a:lnTo>
                  <a:lnTo>
                    <a:pt x="440" y="143"/>
                  </a:lnTo>
                  <a:lnTo>
                    <a:pt x="463" y="167"/>
                  </a:lnTo>
                  <a:lnTo>
                    <a:pt x="488" y="192"/>
                  </a:lnTo>
                  <a:lnTo>
                    <a:pt x="515" y="216"/>
                  </a:lnTo>
                  <a:lnTo>
                    <a:pt x="544" y="240"/>
                  </a:lnTo>
                  <a:lnTo>
                    <a:pt x="575" y="262"/>
                  </a:lnTo>
                  <a:lnTo>
                    <a:pt x="608" y="284"/>
                  </a:lnTo>
                  <a:lnTo>
                    <a:pt x="641" y="303"/>
                  </a:lnTo>
                  <a:lnTo>
                    <a:pt x="675" y="321"/>
                  </a:lnTo>
                  <a:lnTo>
                    <a:pt x="712" y="334"/>
                  </a:lnTo>
                  <a:lnTo>
                    <a:pt x="749" y="345"/>
                  </a:lnTo>
                  <a:lnTo>
                    <a:pt x="787" y="352"/>
                  </a:lnTo>
                  <a:lnTo>
                    <a:pt x="825" y="354"/>
                  </a:lnTo>
                  <a:lnTo>
                    <a:pt x="864" y="352"/>
                  </a:lnTo>
                  <a:lnTo>
                    <a:pt x="901" y="345"/>
                  </a:lnTo>
                  <a:lnTo>
                    <a:pt x="939" y="334"/>
                  </a:lnTo>
                  <a:lnTo>
                    <a:pt x="974" y="321"/>
                  </a:lnTo>
                  <a:lnTo>
                    <a:pt x="1010" y="303"/>
                  </a:lnTo>
                  <a:lnTo>
                    <a:pt x="1043" y="284"/>
                  </a:lnTo>
                  <a:lnTo>
                    <a:pt x="1075" y="262"/>
                  </a:lnTo>
                  <a:lnTo>
                    <a:pt x="1106" y="240"/>
                  </a:lnTo>
                  <a:lnTo>
                    <a:pt x="1135" y="216"/>
                  </a:lnTo>
                  <a:lnTo>
                    <a:pt x="1162" y="192"/>
                  </a:lnTo>
                  <a:lnTo>
                    <a:pt x="1187" y="167"/>
                  </a:lnTo>
                  <a:lnTo>
                    <a:pt x="1211" y="143"/>
                  </a:lnTo>
                  <a:lnTo>
                    <a:pt x="1232" y="121"/>
                  </a:lnTo>
                  <a:lnTo>
                    <a:pt x="1250" y="99"/>
                  </a:lnTo>
                  <a:lnTo>
                    <a:pt x="1267" y="79"/>
                  </a:lnTo>
                  <a:lnTo>
                    <a:pt x="1281" y="61"/>
                  </a:lnTo>
                  <a:lnTo>
                    <a:pt x="1291" y="48"/>
                  </a:lnTo>
                  <a:lnTo>
                    <a:pt x="1300" y="37"/>
                  </a:lnTo>
                  <a:lnTo>
                    <a:pt x="1304" y="29"/>
                  </a:lnTo>
                  <a:lnTo>
                    <a:pt x="1306" y="27"/>
                  </a:lnTo>
                  <a:lnTo>
                    <a:pt x="1319" y="13"/>
                  </a:lnTo>
                  <a:lnTo>
                    <a:pt x="1334" y="5"/>
                  </a:lnTo>
                  <a:lnTo>
                    <a:pt x="13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4" name="Freeform 235"/>
            <p:cNvSpPr>
              <a:spLocks/>
            </p:cNvSpPr>
            <p:nvPr/>
          </p:nvSpPr>
          <p:spPr bwMode="auto">
            <a:xfrm>
              <a:off x="2159000" y="-2933700"/>
              <a:ext cx="134938" cy="250825"/>
            </a:xfrm>
            <a:custGeom>
              <a:avLst/>
              <a:gdLst>
                <a:gd name="T0" fmla="*/ 253 w 765"/>
                <a:gd name="T1" fmla="*/ 3 h 1414"/>
                <a:gd name="T2" fmla="*/ 282 w 765"/>
                <a:gd name="T3" fmla="*/ 24 h 1414"/>
                <a:gd name="T4" fmla="*/ 294 w 765"/>
                <a:gd name="T5" fmla="*/ 59 h 1414"/>
                <a:gd name="T6" fmla="*/ 293 w 765"/>
                <a:gd name="T7" fmla="*/ 318 h 1414"/>
                <a:gd name="T8" fmla="*/ 283 w 765"/>
                <a:gd name="T9" fmla="*/ 471 h 1414"/>
                <a:gd name="T10" fmla="*/ 268 w 765"/>
                <a:gd name="T11" fmla="*/ 608 h 1414"/>
                <a:gd name="T12" fmla="*/ 248 w 765"/>
                <a:gd name="T13" fmla="*/ 727 h 1414"/>
                <a:gd name="T14" fmla="*/ 226 w 765"/>
                <a:gd name="T15" fmla="*/ 827 h 1414"/>
                <a:gd name="T16" fmla="*/ 204 w 765"/>
                <a:gd name="T17" fmla="*/ 909 h 1414"/>
                <a:gd name="T18" fmla="*/ 186 w 765"/>
                <a:gd name="T19" fmla="*/ 969 h 1414"/>
                <a:gd name="T20" fmla="*/ 172 w 765"/>
                <a:gd name="T21" fmla="*/ 1008 h 1414"/>
                <a:gd name="T22" fmla="*/ 165 w 765"/>
                <a:gd name="T23" fmla="*/ 1024 h 1414"/>
                <a:gd name="T24" fmla="*/ 149 w 765"/>
                <a:gd name="T25" fmla="*/ 1060 h 1414"/>
                <a:gd name="T26" fmla="*/ 134 w 765"/>
                <a:gd name="T27" fmla="*/ 1106 h 1414"/>
                <a:gd name="T28" fmla="*/ 122 w 765"/>
                <a:gd name="T29" fmla="*/ 1154 h 1414"/>
                <a:gd name="T30" fmla="*/ 117 w 765"/>
                <a:gd name="T31" fmla="*/ 1201 h 1414"/>
                <a:gd name="T32" fmla="*/ 122 w 765"/>
                <a:gd name="T33" fmla="*/ 1243 h 1414"/>
                <a:gd name="T34" fmla="*/ 141 w 765"/>
                <a:gd name="T35" fmla="*/ 1272 h 1414"/>
                <a:gd name="T36" fmla="*/ 176 w 765"/>
                <a:gd name="T37" fmla="*/ 1290 h 1414"/>
                <a:gd name="T38" fmla="*/ 229 w 765"/>
                <a:gd name="T39" fmla="*/ 1296 h 1414"/>
                <a:gd name="T40" fmla="*/ 725 w 765"/>
                <a:gd name="T41" fmla="*/ 1299 h 1414"/>
                <a:gd name="T42" fmla="*/ 754 w 765"/>
                <a:gd name="T43" fmla="*/ 1319 h 1414"/>
                <a:gd name="T44" fmla="*/ 765 w 765"/>
                <a:gd name="T45" fmla="*/ 1355 h 1414"/>
                <a:gd name="T46" fmla="*/ 754 w 765"/>
                <a:gd name="T47" fmla="*/ 1389 h 1414"/>
                <a:gd name="T48" fmla="*/ 725 w 765"/>
                <a:gd name="T49" fmla="*/ 1411 h 1414"/>
                <a:gd name="T50" fmla="*/ 229 w 765"/>
                <a:gd name="T51" fmla="*/ 1414 h 1414"/>
                <a:gd name="T52" fmla="*/ 160 w 765"/>
                <a:gd name="T53" fmla="*/ 1407 h 1414"/>
                <a:gd name="T54" fmla="*/ 106 w 765"/>
                <a:gd name="T55" fmla="*/ 1389 h 1414"/>
                <a:gd name="T56" fmla="*/ 67 w 765"/>
                <a:gd name="T57" fmla="*/ 1365 h 1414"/>
                <a:gd name="T58" fmla="*/ 39 w 765"/>
                <a:gd name="T59" fmla="*/ 1336 h 1414"/>
                <a:gd name="T60" fmla="*/ 16 w 765"/>
                <a:gd name="T61" fmla="*/ 1294 h 1414"/>
                <a:gd name="T62" fmla="*/ 1 w 765"/>
                <a:gd name="T63" fmla="*/ 1233 h 1414"/>
                <a:gd name="T64" fmla="*/ 1 w 765"/>
                <a:gd name="T65" fmla="*/ 1170 h 1414"/>
                <a:gd name="T66" fmla="*/ 10 w 765"/>
                <a:gd name="T67" fmla="*/ 1109 h 1414"/>
                <a:gd name="T68" fmla="*/ 25 w 765"/>
                <a:gd name="T69" fmla="*/ 1055 h 1414"/>
                <a:gd name="T70" fmla="*/ 42 w 765"/>
                <a:gd name="T71" fmla="*/ 1011 h 1414"/>
                <a:gd name="T72" fmla="*/ 54 w 765"/>
                <a:gd name="T73" fmla="*/ 982 h 1414"/>
                <a:gd name="T74" fmla="*/ 60 w 765"/>
                <a:gd name="T75" fmla="*/ 972 h 1414"/>
                <a:gd name="T76" fmla="*/ 67 w 765"/>
                <a:gd name="T77" fmla="*/ 949 h 1414"/>
                <a:gd name="T78" fmla="*/ 82 w 765"/>
                <a:gd name="T79" fmla="*/ 903 h 1414"/>
                <a:gd name="T80" fmla="*/ 102 w 765"/>
                <a:gd name="T81" fmla="*/ 837 h 1414"/>
                <a:gd name="T82" fmla="*/ 122 w 765"/>
                <a:gd name="T83" fmla="*/ 751 h 1414"/>
                <a:gd name="T84" fmla="*/ 143 w 765"/>
                <a:gd name="T85" fmla="*/ 647 h 1414"/>
                <a:gd name="T86" fmla="*/ 160 w 765"/>
                <a:gd name="T87" fmla="*/ 525 h 1414"/>
                <a:gd name="T88" fmla="*/ 172 w 765"/>
                <a:gd name="T89" fmla="*/ 388 h 1414"/>
                <a:gd name="T90" fmla="*/ 176 w 765"/>
                <a:gd name="T91" fmla="*/ 235 h 1414"/>
                <a:gd name="T92" fmla="*/ 179 w 765"/>
                <a:gd name="T93" fmla="*/ 40 h 1414"/>
                <a:gd name="T94" fmla="*/ 201 w 765"/>
                <a:gd name="T95" fmla="*/ 11 h 1414"/>
                <a:gd name="T96" fmla="*/ 235 w 765"/>
                <a:gd name="T97" fmla="*/ 0 h 1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5" h="1414">
                  <a:moveTo>
                    <a:pt x="235" y="0"/>
                  </a:moveTo>
                  <a:lnTo>
                    <a:pt x="253" y="3"/>
                  </a:lnTo>
                  <a:lnTo>
                    <a:pt x="269" y="11"/>
                  </a:lnTo>
                  <a:lnTo>
                    <a:pt x="282" y="24"/>
                  </a:lnTo>
                  <a:lnTo>
                    <a:pt x="291" y="40"/>
                  </a:lnTo>
                  <a:lnTo>
                    <a:pt x="294" y="59"/>
                  </a:lnTo>
                  <a:lnTo>
                    <a:pt x="294" y="235"/>
                  </a:lnTo>
                  <a:lnTo>
                    <a:pt x="293" y="318"/>
                  </a:lnTo>
                  <a:lnTo>
                    <a:pt x="289" y="396"/>
                  </a:lnTo>
                  <a:lnTo>
                    <a:pt x="283" y="471"/>
                  </a:lnTo>
                  <a:lnTo>
                    <a:pt x="277" y="541"/>
                  </a:lnTo>
                  <a:lnTo>
                    <a:pt x="268" y="608"/>
                  </a:lnTo>
                  <a:lnTo>
                    <a:pt x="259" y="669"/>
                  </a:lnTo>
                  <a:lnTo>
                    <a:pt x="248" y="727"/>
                  </a:lnTo>
                  <a:lnTo>
                    <a:pt x="237" y="780"/>
                  </a:lnTo>
                  <a:lnTo>
                    <a:pt x="226" y="827"/>
                  </a:lnTo>
                  <a:lnTo>
                    <a:pt x="215" y="870"/>
                  </a:lnTo>
                  <a:lnTo>
                    <a:pt x="204" y="909"/>
                  </a:lnTo>
                  <a:lnTo>
                    <a:pt x="194" y="941"/>
                  </a:lnTo>
                  <a:lnTo>
                    <a:pt x="186" y="969"/>
                  </a:lnTo>
                  <a:lnTo>
                    <a:pt x="178" y="992"/>
                  </a:lnTo>
                  <a:lnTo>
                    <a:pt x="172" y="1008"/>
                  </a:lnTo>
                  <a:lnTo>
                    <a:pt x="167" y="1018"/>
                  </a:lnTo>
                  <a:lnTo>
                    <a:pt x="165" y="1024"/>
                  </a:lnTo>
                  <a:lnTo>
                    <a:pt x="158" y="1041"/>
                  </a:lnTo>
                  <a:lnTo>
                    <a:pt x="149" y="1060"/>
                  </a:lnTo>
                  <a:lnTo>
                    <a:pt x="141" y="1082"/>
                  </a:lnTo>
                  <a:lnTo>
                    <a:pt x="134" y="1106"/>
                  </a:lnTo>
                  <a:lnTo>
                    <a:pt x="128" y="1129"/>
                  </a:lnTo>
                  <a:lnTo>
                    <a:pt x="122" y="1154"/>
                  </a:lnTo>
                  <a:lnTo>
                    <a:pt x="119" y="1179"/>
                  </a:lnTo>
                  <a:lnTo>
                    <a:pt x="117" y="1201"/>
                  </a:lnTo>
                  <a:lnTo>
                    <a:pt x="119" y="1224"/>
                  </a:lnTo>
                  <a:lnTo>
                    <a:pt x="122" y="1243"/>
                  </a:lnTo>
                  <a:lnTo>
                    <a:pt x="130" y="1259"/>
                  </a:lnTo>
                  <a:lnTo>
                    <a:pt x="141" y="1272"/>
                  </a:lnTo>
                  <a:lnTo>
                    <a:pt x="157" y="1283"/>
                  </a:lnTo>
                  <a:lnTo>
                    <a:pt x="176" y="1290"/>
                  </a:lnTo>
                  <a:lnTo>
                    <a:pt x="201" y="1295"/>
                  </a:lnTo>
                  <a:lnTo>
                    <a:pt x="229" y="1296"/>
                  </a:lnTo>
                  <a:lnTo>
                    <a:pt x="706" y="1296"/>
                  </a:lnTo>
                  <a:lnTo>
                    <a:pt x="725" y="1299"/>
                  </a:lnTo>
                  <a:lnTo>
                    <a:pt x="741" y="1308"/>
                  </a:lnTo>
                  <a:lnTo>
                    <a:pt x="754" y="1319"/>
                  </a:lnTo>
                  <a:lnTo>
                    <a:pt x="762" y="1336"/>
                  </a:lnTo>
                  <a:lnTo>
                    <a:pt x="765" y="1355"/>
                  </a:lnTo>
                  <a:lnTo>
                    <a:pt x="762" y="1373"/>
                  </a:lnTo>
                  <a:lnTo>
                    <a:pt x="754" y="1389"/>
                  </a:lnTo>
                  <a:lnTo>
                    <a:pt x="741" y="1402"/>
                  </a:lnTo>
                  <a:lnTo>
                    <a:pt x="725" y="1411"/>
                  </a:lnTo>
                  <a:lnTo>
                    <a:pt x="706" y="1414"/>
                  </a:lnTo>
                  <a:lnTo>
                    <a:pt x="229" y="1414"/>
                  </a:lnTo>
                  <a:lnTo>
                    <a:pt x="192" y="1412"/>
                  </a:lnTo>
                  <a:lnTo>
                    <a:pt x="160" y="1407"/>
                  </a:lnTo>
                  <a:lnTo>
                    <a:pt x="131" y="1399"/>
                  </a:lnTo>
                  <a:lnTo>
                    <a:pt x="106" y="1389"/>
                  </a:lnTo>
                  <a:lnTo>
                    <a:pt x="85" y="1378"/>
                  </a:lnTo>
                  <a:lnTo>
                    <a:pt x="67" y="1365"/>
                  </a:lnTo>
                  <a:lnTo>
                    <a:pt x="52" y="1351"/>
                  </a:lnTo>
                  <a:lnTo>
                    <a:pt x="39" y="1336"/>
                  </a:lnTo>
                  <a:lnTo>
                    <a:pt x="30" y="1322"/>
                  </a:lnTo>
                  <a:lnTo>
                    <a:pt x="16" y="1294"/>
                  </a:lnTo>
                  <a:lnTo>
                    <a:pt x="6" y="1264"/>
                  </a:lnTo>
                  <a:lnTo>
                    <a:pt x="1" y="1233"/>
                  </a:lnTo>
                  <a:lnTo>
                    <a:pt x="0" y="1201"/>
                  </a:lnTo>
                  <a:lnTo>
                    <a:pt x="1" y="1170"/>
                  </a:lnTo>
                  <a:lnTo>
                    <a:pt x="5" y="1139"/>
                  </a:lnTo>
                  <a:lnTo>
                    <a:pt x="10" y="1109"/>
                  </a:lnTo>
                  <a:lnTo>
                    <a:pt x="18" y="1081"/>
                  </a:lnTo>
                  <a:lnTo>
                    <a:pt x="25" y="1055"/>
                  </a:lnTo>
                  <a:lnTo>
                    <a:pt x="34" y="1031"/>
                  </a:lnTo>
                  <a:lnTo>
                    <a:pt x="42" y="1011"/>
                  </a:lnTo>
                  <a:lnTo>
                    <a:pt x="49" y="995"/>
                  </a:lnTo>
                  <a:lnTo>
                    <a:pt x="54" y="982"/>
                  </a:lnTo>
                  <a:lnTo>
                    <a:pt x="58" y="974"/>
                  </a:lnTo>
                  <a:lnTo>
                    <a:pt x="60" y="972"/>
                  </a:lnTo>
                  <a:lnTo>
                    <a:pt x="63" y="963"/>
                  </a:lnTo>
                  <a:lnTo>
                    <a:pt x="67" y="949"/>
                  </a:lnTo>
                  <a:lnTo>
                    <a:pt x="75" y="928"/>
                  </a:lnTo>
                  <a:lnTo>
                    <a:pt x="82" y="903"/>
                  </a:lnTo>
                  <a:lnTo>
                    <a:pt x="92" y="872"/>
                  </a:lnTo>
                  <a:lnTo>
                    <a:pt x="102" y="837"/>
                  </a:lnTo>
                  <a:lnTo>
                    <a:pt x="111" y="796"/>
                  </a:lnTo>
                  <a:lnTo>
                    <a:pt x="122" y="751"/>
                  </a:lnTo>
                  <a:lnTo>
                    <a:pt x="133" y="701"/>
                  </a:lnTo>
                  <a:lnTo>
                    <a:pt x="143" y="647"/>
                  </a:lnTo>
                  <a:lnTo>
                    <a:pt x="151" y="589"/>
                  </a:lnTo>
                  <a:lnTo>
                    <a:pt x="160" y="525"/>
                  </a:lnTo>
                  <a:lnTo>
                    <a:pt x="166" y="458"/>
                  </a:lnTo>
                  <a:lnTo>
                    <a:pt x="172" y="388"/>
                  </a:lnTo>
                  <a:lnTo>
                    <a:pt x="175" y="313"/>
                  </a:lnTo>
                  <a:lnTo>
                    <a:pt x="176" y="235"/>
                  </a:lnTo>
                  <a:lnTo>
                    <a:pt x="176" y="59"/>
                  </a:lnTo>
                  <a:lnTo>
                    <a:pt x="179" y="40"/>
                  </a:lnTo>
                  <a:lnTo>
                    <a:pt x="188" y="24"/>
                  </a:lnTo>
                  <a:lnTo>
                    <a:pt x="201" y="11"/>
                  </a:lnTo>
                  <a:lnTo>
                    <a:pt x="217" y="3"/>
                  </a:lnTo>
                  <a:lnTo>
                    <a:pt x="2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5" name="Freeform 236"/>
            <p:cNvSpPr>
              <a:spLocks noEditPoints="1"/>
            </p:cNvSpPr>
            <p:nvPr/>
          </p:nvSpPr>
          <p:spPr bwMode="auto">
            <a:xfrm>
              <a:off x="2189163" y="-3162300"/>
              <a:ext cx="415925" cy="207963"/>
            </a:xfrm>
            <a:custGeom>
              <a:avLst/>
              <a:gdLst>
                <a:gd name="T0" fmla="*/ 476 w 2357"/>
                <a:gd name="T1" fmla="*/ 122 h 1178"/>
                <a:gd name="T2" fmla="*/ 377 w 2357"/>
                <a:gd name="T3" fmla="*/ 144 h 1178"/>
                <a:gd name="T4" fmla="*/ 290 w 2357"/>
                <a:gd name="T5" fmla="*/ 189 h 1178"/>
                <a:gd name="T6" fmla="*/ 218 w 2357"/>
                <a:gd name="T7" fmla="*/ 253 h 1178"/>
                <a:gd name="T8" fmla="*/ 164 w 2357"/>
                <a:gd name="T9" fmla="*/ 332 h 1178"/>
                <a:gd name="T10" fmla="*/ 130 w 2357"/>
                <a:gd name="T11" fmla="*/ 426 h 1178"/>
                <a:gd name="T12" fmla="*/ 118 w 2357"/>
                <a:gd name="T13" fmla="*/ 531 h 1178"/>
                <a:gd name="T14" fmla="*/ 2239 w 2357"/>
                <a:gd name="T15" fmla="*/ 1061 h 1178"/>
                <a:gd name="T16" fmla="*/ 2238 w 2357"/>
                <a:gd name="T17" fmla="*/ 496 h 1178"/>
                <a:gd name="T18" fmla="*/ 2230 w 2357"/>
                <a:gd name="T19" fmla="*/ 425 h 1178"/>
                <a:gd name="T20" fmla="*/ 2213 w 2357"/>
                <a:gd name="T21" fmla="*/ 357 h 1178"/>
                <a:gd name="T22" fmla="*/ 2186 w 2357"/>
                <a:gd name="T23" fmla="*/ 294 h 1178"/>
                <a:gd name="T24" fmla="*/ 2149 w 2357"/>
                <a:gd name="T25" fmla="*/ 237 h 1178"/>
                <a:gd name="T26" fmla="*/ 2102 w 2357"/>
                <a:gd name="T27" fmla="*/ 188 h 1178"/>
                <a:gd name="T28" fmla="*/ 2042 w 2357"/>
                <a:gd name="T29" fmla="*/ 151 h 1178"/>
                <a:gd name="T30" fmla="*/ 1970 w 2357"/>
                <a:gd name="T31" fmla="*/ 127 h 1178"/>
                <a:gd name="T32" fmla="*/ 1885 w 2357"/>
                <a:gd name="T33" fmla="*/ 118 h 1178"/>
                <a:gd name="T34" fmla="*/ 530 w 2357"/>
                <a:gd name="T35" fmla="*/ 0 h 1178"/>
                <a:gd name="T36" fmla="*/ 1941 w 2357"/>
                <a:gd name="T37" fmla="*/ 3 h 1178"/>
                <a:gd name="T38" fmla="*/ 2044 w 2357"/>
                <a:gd name="T39" fmla="*/ 25 h 1178"/>
                <a:gd name="T40" fmla="*/ 2134 w 2357"/>
                <a:gd name="T41" fmla="*/ 67 h 1178"/>
                <a:gd name="T42" fmla="*/ 2212 w 2357"/>
                <a:gd name="T43" fmla="*/ 127 h 1178"/>
                <a:gd name="T44" fmla="*/ 2273 w 2357"/>
                <a:gd name="T45" fmla="*/ 204 h 1178"/>
                <a:gd name="T46" fmla="*/ 2318 w 2357"/>
                <a:gd name="T47" fmla="*/ 299 h 1178"/>
                <a:gd name="T48" fmla="*/ 2347 w 2357"/>
                <a:gd name="T49" fmla="*/ 409 h 1178"/>
                <a:gd name="T50" fmla="*/ 2357 w 2357"/>
                <a:gd name="T51" fmla="*/ 531 h 1178"/>
                <a:gd name="T52" fmla="*/ 2354 w 2357"/>
                <a:gd name="T53" fmla="*/ 1139 h 1178"/>
                <a:gd name="T54" fmla="*/ 2332 w 2357"/>
                <a:gd name="T55" fmla="*/ 1168 h 1178"/>
                <a:gd name="T56" fmla="*/ 2298 w 2357"/>
                <a:gd name="T57" fmla="*/ 1178 h 1178"/>
                <a:gd name="T58" fmla="*/ 41 w 2357"/>
                <a:gd name="T59" fmla="*/ 1176 h 1178"/>
                <a:gd name="T60" fmla="*/ 12 w 2357"/>
                <a:gd name="T61" fmla="*/ 1155 h 1178"/>
                <a:gd name="T62" fmla="*/ 0 w 2357"/>
                <a:gd name="T63" fmla="*/ 1120 h 1178"/>
                <a:gd name="T64" fmla="*/ 3 w 2357"/>
                <a:gd name="T65" fmla="*/ 471 h 1178"/>
                <a:gd name="T66" fmla="*/ 26 w 2357"/>
                <a:gd name="T67" fmla="*/ 359 h 1178"/>
                <a:gd name="T68" fmla="*/ 71 w 2357"/>
                <a:gd name="T69" fmla="*/ 259 h 1178"/>
                <a:gd name="T70" fmla="*/ 133 w 2357"/>
                <a:gd name="T71" fmla="*/ 171 h 1178"/>
                <a:gd name="T72" fmla="*/ 213 w 2357"/>
                <a:gd name="T73" fmla="*/ 100 h 1178"/>
                <a:gd name="T74" fmla="*/ 307 w 2357"/>
                <a:gd name="T75" fmla="*/ 46 h 1178"/>
                <a:gd name="T76" fmla="*/ 414 w 2357"/>
                <a:gd name="T77" fmla="*/ 12 h 1178"/>
                <a:gd name="T78" fmla="*/ 530 w 2357"/>
                <a:gd name="T79" fmla="*/ 0 h 1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7" h="1178">
                  <a:moveTo>
                    <a:pt x="530" y="118"/>
                  </a:moveTo>
                  <a:lnTo>
                    <a:pt x="476" y="122"/>
                  </a:lnTo>
                  <a:lnTo>
                    <a:pt x="425" y="130"/>
                  </a:lnTo>
                  <a:lnTo>
                    <a:pt x="377" y="144"/>
                  </a:lnTo>
                  <a:lnTo>
                    <a:pt x="331" y="165"/>
                  </a:lnTo>
                  <a:lnTo>
                    <a:pt x="290" y="189"/>
                  </a:lnTo>
                  <a:lnTo>
                    <a:pt x="251" y="218"/>
                  </a:lnTo>
                  <a:lnTo>
                    <a:pt x="218" y="253"/>
                  </a:lnTo>
                  <a:lnTo>
                    <a:pt x="189" y="290"/>
                  </a:lnTo>
                  <a:lnTo>
                    <a:pt x="164" y="332"/>
                  </a:lnTo>
                  <a:lnTo>
                    <a:pt x="144" y="378"/>
                  </a:lnTo>
                  <a:lnTo>
                    <a:pt x="130" y="426"/>
                  </a:lnTo>
                  <a:lnTo>
                    <a:pt x="121" y="476"/>
                  </a:lnTo>
                  <a:lnTo>
                    <a:pt x="118" y="531"/>
                  </a:lnTo>
                  <a:lnTo>
                    <a:pt x="118" y="1061"/>
                  </a:lnTo>
                  <a:lnTo>
                    <a:pt x="2239" y="1061"/>
                  </a:lnTo>
                  <a:lnTo>
                    <a:pt x="2239" y="531"/>
                  </a:lnTo>
                  <a:lnTo>
                    <a:pt x="2238" y="496"/>
                  </a:lnTo>
                  <a:lnTo>
                    <a:pt x="2234" y="460"/>
                  </a:lnTo>
                  <a:lnTo>
                    <a:pt x="2230" y="425"/>
                  </a:lnTo>
                  <a:lnTo>
                    <a:pt x="2222" y="390"/>
                  </a:lnTo>
                  <a:lnTo>
                    <a:pt x="2213" y="357"/>
                  </a:lnTo>
                  <a:lnTo>
                    <a:pt x="2201" y="325"/>
                  </a:lnTo>
                  <a:lnTo>
                    <a:pt x="2186" y="294"/>
                  </a:lnTo>
                  <a:lnTo>
                    <a:pt x="2169" y="264"/>
                  </a:lnTo>
                  <a:lnTo>
                    <a:pt x="2149" y="237"/>
                  </a:lnTo>
                  <a:lnTo>
                    <a:pt x="2127" y="211"/>
                  </a:lnTo>
                  <a:lnTo>
                    <a:pt x="2102" y="188"/>
                  </a:lnTo>
                  <a:lnTo>
                    <a:pt x="2073" y="168"/>
                  </a:lnTo>
                  <a:lnTo>
                    <a:pt x="2042" y="151"/>
                  </a:lnTo>
                  <a:lnTo>
                    <a:pt x="2008" y="137"/>
                  </a:lnTo>
                  <a:lnTo>
                    <a:pt x="1970" y="127"/>
                  </a:lnTo>
                  <a:lnTo>
                    <a:pt x="1929" y="121"/>
                  </a:lnTo>
                  <a:lnTo>
                    <a:pt x="1885" y="118"/>
                  </a:lnTo>
                  <a:lnTo>
                    <a:pt x="530" y="118"/>
                  </a:lnTo>
                  <a:close/>
                  <a:moveTo>
                    <a:pt x="530" y="0"/>
                  </a:moveTo>
                  <a:lnTo>
                    <a:pt x="1885" y="0"/>
                  </a:lnTo>
                  <a:lnTo>
                    <a:pt x="1941" y="3"/>
                  </a:lnTo>
                  <a:lnTo>
                    <a:pt x="1994" y="11"/>
                  </a:lnTo>
                  <a:lnTo>
                    <a:pt x="2044" y="25"/>
                  </a:lnTo>
                  <a:lnTo>
                    <a:pt x="2091" y="43"/>
                  </a:lnTo>
                  <a:lnTo>
                    <a:pt x="2134" y="67"/>
                  </a:lnTo>
                  <a:lnTo>
                    <a:pt x="2175" y="95"/>
                  </a:lnTo>
                  <a:lnTo>
                    <a:pt x="2212" y="127"/>
                  </a:lnTo>
                  <a:lnTo>
                    <a:pt x="2244" y="164"/>
                  </a:lnTo>
                  <a:lnTo>
                    <a:pt x="2273" y="204"/>
                  </a:lnTo>
                  <a:lnTo>
                    <a:pt x="2298" y="250"/>
                  </a:lnTo>
                  <a:lnTo>
                    <a:pt x="2318" y="299"/>
                  </a:lnTo>
                  <a:lnTo>
                    <a:pt x="2335" y="352"/>
                  </a:lnTo>
                  <a:lnTo>
                    <a:pt x="2347" y="409"/>
                  </a:lnTo>
                  <a:lnTo>
                    <a:pt x="2354" y="468"/>
                  </a:lnTo>
                  <a:lnTo>
                    <a:pt x="2357" y="531"/>
                  </a:lnTo>
                  <a:lnTo>
                    <a:pt x="2357" y="1120"/>
                  </a:lnTo>
                  <a:lnTo>
                    <a:pt x="2354" y="1139"/>
                  </a:lnTo>
                  <a:lnTo>
                    <a:pt x="2345" y="1155"/>
                  </a:lnTo>
                  <a:lnTo>
                    <a:pt x="2332" y="1168"/>
                  </a:lnTo>
                  <a:lnTo>
                    <a:pt x="2316" y="1176"/>
                  </a:lnTo>
                  <a:lnTo>
                    <a:pt x="2298" y="1178"/>
                  </a:lnTo>
                  <a:lnTo>
                    <a:pt x="59" y="1178"/>
                  </a:lnTo>
                  <a:lnTo>
                    <a:pt x="41" y="1176"/>
                  </a:lnTo>
                  <a:lnTo>
                    <a:pt x="25" y="1168"/>
                  </a:lnTo>
                  <a:lnTo>
                    <a:pt x="12" y="1155"/>
                  </a:lnTo>
                  <a:lnTo>
                    <a:pt x="3" y="1139"/>
                  </a:lnTo>
                  <a:lnTo>
                    <a:pt x="0" y="1120"/>
                  </a:lnTo>
                  <a:lnTo>
                    <a:pt x="0" y="531"/>
                  </a:lnTo>
                  <a:lnTo>
                    <a:pt x="3" y="471"/>
                  </a:lnTo>
                  <a:lnTo>
                    <a:pt x="12" y="414"/>
                  </a:lnTo>
                  <a:lnTo>
                    <a:pt x="26" y="359"/>
                  </a:lnTo>
                  <a:lnTo>
                    <a:pt x="46" y="308"/>
                  </a:lnTo>
                  <a:lnTo>
                    <a:pt x="71" y="259"/>
                  </a:lnTo>
                  <a:lnTo>
                    <a:pt x="100" y="213"/>
                  </a:lnTo>
                  <a:lnTo>
                    <a:pt x="133" y="171"/>
                  </a:lnTo>
                  <a:lnTo>
                    <a:pt x="171" y="134"/>
                  </a:lnTo>
                  <a:lnTo>
                    <a:pt x="213" y="100"/>
                  </a:lnTo>
                  <a:lnTo>
                    <a:pt x="259" y="71"/>
                  </a:lnTo>
                  <a:lnTo>
                    <a:pt x="307" y="46"/>
                  </a:lnTo>
                  <a:lnTo>
                    <a:pt x="359" y="27"/>
                  </a:lnTo>
                  <a:lnTo>
                    <a:pt x="414" y="12"/>
                  </a:lnTo>
                  <a:lnTo>
                    <a:pt x="471" y="3"/>
                  </a:lnTo>
                  <a:lnTo>
                    <a:pt x="5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6" name="Freeform 237"/>
            <p:cNvSpPr>
              <a:spLocks/>
            </p:cNvSpPr>
            <p:nvPr/>
          </p:nvSpPr>
          <p:spPr bwMode="auto">
            <a:xfrm>
              <a:off x="2355850" y="-3098800"/>
              <a:ext cx="82550" cy="82550"/>
            </a:xfrm>
            <a:custGeom>
              <a:avLst/>
              <a:gdLst>
                <a:gd name="T0" fmla="*/ 236 w 472"/>
                <a:gd name="T1" fmla="*/ 0 h 472"/>
                <a:gd name="T2" fmla="*/ 255 w 472"/>
                <a:gd name="T3" fmla="*/ 3 h 472"/>
                <a:gd name="T4" fmla="*/ 271 w 472"/>
                <a:gd name="T5" fmla="*/ 12 h 472"/>
                <a:gd name="T6" fmla="*/ 284 w 472"/>
                <a:gd name="T7" fmla="*/ 25 h 472"/>
                <a:gd name="T8" fmla="*/ 292 w 472"/>
                <a:gd name="T9" fmla="*/ 41 h 472"/>
                <a:gd name="T10" fmla="*/ 295 w 472"/>
                <a:gd name="T11" fmla="*/ 59 h 472"/>
                <a:gd name="T12" fmla="*/ 295 w 472"/>
                <a:gd name="T13" fmla="*/ 177 h 472"/>
                <a:gd name="T14" fmla="*/ 413 w 472"/>
                <a:gd name="T15" fmla="*/ 177 h 472"/>
                <a:gd name="T16" fmla="*/ 431 w 472"/>
                <a:gd name="T17" fmla="*/ 179 h 472"/>
                <a:gd name="T18" fmla="*/ 448 w 472"/>
                <a:gd name="T19" fmla="*/ 188 h 472"/>
                <a:gd name="T20" fmla="*/ 460 w 472"/>
                <a:gd name="T21" fmla="*/ 201 h 472"/>
                <a:gd name="T22" fmla="*/ 469 w 472"/>
                <a:gd name="T23" fmla="*/ 217 h 472"/>
                <a:gd name="T24" fmla="*/ 472 w 472"/>
                <a:gd name="T25" fmla="*/ 235 h 472"/>
                <a:gd name="T26" fmla="*/ 469 w 472"/>
                <a:gd name="T27" fmla="*/ 255 h 472"/>
                <a:gd name="T28" fmla="*/ 460 w 472"/>
                <a:gd name="T29" fmla="*/ 271 h 472"/>
                <a:gd name="T30" fmla="*/ 448 w 472"/>
                <a:gd name="T31" fmla="*/ 284 h 472"/>
                <a:gd name="T32" fmla="*/ 431 w 472"/>
                <a:gd name="T33" fmla="*/ 291 h 472"/>
                <a:gd name="T34" fmla="*/ 413 w 472"/>
                <a:gd name="T35" fmla="*/ 294 h 472"/>
                <a:gd name="T36" fmla="*/ 295 w 472"/>
                <a:gd name="T37" fmla="*/ 294 h 472"/>
                <a:gd name="T38" fmla="*/ 295 w 472"/>
                <a:gd name="T39" fmla="*/ 413 h 472"/>
                <a:gd name="T40" fmla="*/ 292 w 472"/>
                <a:gd name="T41" fmla="*/ 431 h 472"/>
                <a:gd name="T42" fmla="*/ 284 w 472"/>
                <a:gd name="T43" fmla="*/ 447 h 472"/>
                <a:gd name="T44" fmla="*/ 271 w 472"/>
                <a:gd name="T45" fmla="*/ 460 h 472"/>
                <a:gd name="T46" fmla="*/ 255 w 472"/>
                <a:gd name="T47" fmla="*/ 469 h 472"/>
                <a:gd name="T48" fmla="*/ 236 w 472"/>
                <a:gd name="T49" fmla="*/ 472 h 472"/>
                <a:gd name="T50" fmla="*/ 218 w 472"/>
                <a:gd name="T51" fmla="*/ 469 h 472"/>
                <a:gd name="T52" fmla="*/ 201 w 472"/>
                <a:gd name="T53" fmla="*/ 460 h 472"/>
                <a:gd name="T54" fmla="*/ 189 w 472"/>
                <a:gd name="T55" fmla="*/ 447 h 472"/>
                <a:gd name="T56" fmla="*/ 180 w 472"/>
                <a:gd name="T57" fmla="*/ 431 h 472"/>
                <a:gd name="T58" fmla="*/ 178 w 472"/>
                <a:gd name="T59" fmla="*/ 413 h 472"/>
                <a:gd name="T60" fmla="*/ 178 w 472"/>
                <a:gd name="T61" fmla="*/ 294 h 472"/>
                <a:gd name="T62" fmla="*/ 60 w 472"/>
                <a:gd name="T63" fmla="*/ 294 h 472"/>
                <a:gd name="T64" fmla="*/ 41 w 472"/>
                <a:gd name="T65" fmla="*/ 291 h 472"/>
                <a:gd name="T66" fmla="*/ 25 w 472"/>
                <a:gd name="T67" fmla="*/ 284 h 472"/>
                <a:gd name="T68" fmla="*/ 12 w 472"/>
                <a:gd name="T69" fmla="*/ 271 h 472"/>
                <a:gd name="T70" fmla="*/ 4 w 472"/>
                <a:gd name="T71" fmla="*/ 255 h 472"/>
                <a:gd name="T72" fmla="*/ 0 w 472"/>
                <a:gd name="T73" fmla="*/ 235 h 472"/>
                <a:gd name="T74" fmla="*/ 4 w 472"/>
                <a:gd name="T75" fmla="*/ 217 h 472"/>
                <a:gd name="T76" fmla="*/ 12 w 472"/>
                <a:gd name="T77" fmla="*/ 201 h 472"/>
                <a:gd name="T78" fmla="*/ 25 w 472"/>
                <a:gd name="T79" fmla="*/ 188 h 472"/>
                <a:gd name="T80" fmla="*/ 41 w 472"/>
                <a:gd name="T81" fmla="*/ 179 h 472"/>
                <a:gd name="T82" fmla="*/ 60 w 472"/>
                <a:gd name="T83" fmla="*/ 177 h 472"/>
                <a:gd name="T84" fmla="*/ 178 w 472"/>
                <a:gd name="T85" fmla="*/ 177 h 472"/>
                <a:gd name="T86" fmla="*/ 178 w 472"/>
                <a:gd name="T87" fmla="*/ 59 h 472"/>
                <a:gd name="T88" fmla="*/ 180 w 472"/>
                <a:gd name="T89" fmla="*/ 41 h 472"/>
                <a:gd name="T90" fmla="*/ 189 w 472"/>
                <a:gd name="T91" fmla="*/ 25 h 472"/>
                <a:gd name="T92" fmla="*/ 201 w 472"/>
                <a:gd name="T93" fmla="*/ 12 h 472"/>
                <a:gd name="T94" fmla="*/ 218 w 472"/>
                <a:gd name="T95" fmla="*/ 3 h 472"/>
                <a:gd name="T96" fmla="*/ 236 w 472"/>
                <a:gd name="T97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2" h="472">
                  <a:moveTo>
                    <a:pt x="236" y="0"/>
                  </a:moveTo>
                  <a:lnTo>
                    <a:pt x="255" y="3"/>
                  </a:lnTo>
                  <a:lnTo>
                    <a:pt x="271" y="12"/>
                  </a:lnTo>
                  <a:lnTo>
                    <a:pt x="284" y="25"/>
                  </a:lnTo>
                  <a:lnTo>
                    <a:pt x="292" y="41"/>
                  </a:lnTo>
                  <a:lnTo>
                    <a:pt x="295" y="59"/>
                  </a:lnTo>
                  <a:lnTo>
                    <a:pt x="295" y="177"/>
                  </a:lnTo>
                  <a:lnTo>
                    <a:pt x="413" y="177"/>
                  </a:lnTo>
                  <a:lnTo>
                    <a:pt x="431" y="179"/>
                  </a:lnTo>
                  <a:lnTo>
                    <a:pt x="448" y="188"/>
                  </a:lnTo>
                  <a:lnTo>
                    <a:pt x="460" y="201"/>
                  </a:lnTo>
                  <a:lnTo>
                    <a:pt x="469" y="217"/>
                  </a:lnTo>
                  <a:lnTo>
                    <a:pt x="472" y="235"/>
                  </a:lnTo>
                  <a:lnTo>
                    <a:pt x="469" y="255"/>
                  </a:lnTo>
                  <a:lnTo>
                    <a:pt x="460" y="271"/>
                  </a:lnTo>
                  <a:lnTo>
                    <a:pt x="448" y="284"/>
                  </a:lnTo>
                  <a:lnTo>
                    <a:pt x="431" y="291"/>
                  </a:lnTo>
                  <a:lnTo>
                    <a:pt x="413" y="294"/>
                  </a:lnTo>
                  <a:lnTo>
                    <a:pt x="295" y="294"/>
                  </a:lnTo>
                  <a:lnTo>
                    <a:pt x="295" y="413"/>
                  </a:lnTo>
                  <a:lnTo>
                    <a:pt x="292" y="431"/>
                  </a:lnTo>
                  <a:lnTo>
                    <a:pt x="284" y="447"/>
                  </a:lnTo>
                  <a:lnTo>
                    <a:pt x="271" y="460"/>
                  </a:lnTo>
                  <a:lnTo>
                    <a:pt x="255" y="469"/>
                  </a:lnTo>
                  <a:lnTo>
                    <a:pt x="236" y="472"/>
                  </a:lnTo>
                  <a:lnTo>
                    <a:pt x="218" y="469"/>
                  </a:lnTo>
                  <a:lnTo>
                    <a:pt x="201" y="460"/>
                  </a:lnTo>
                  <a:lnTo>
                    <a:pt x="189" y="447"/>
                  </a:lnTo>
                  <a:lnTo>
                    <a:pt x="180" y="431"/>
                  </a:lnTo>
                  <a:lnTo>
                    <a:pt x="178" y="413"/>
                  </a:lnTo>
                  <a:lnTo>
                    <a:pt x="178" y="294"/>
                  </a:lnTo>
                  <a:lnTo>
                    <a:pt x="60" y="294"/>
                  </a:lnTo>
                  <a:lnTo>
                    <a:pt x="41" y="291"/>
                  </a:lnTo>
                  <a:lnTo>
                    <a:pt x="25" y="284"/>
                  </a:lnTo>
                  <a:lnTo>
                    <a:pt x="12" y="271"/>
                  </a:lnTo>
                  <a:lnTo>
                    <a:pt x="4" y="255"/>
                  </a:lnTo>
                  <a:lnTo>
                    <a:pt x="0" y="235"/>
                  </a:lnTo>
                  <a:lnTo>
                    <a:pt x="4" y="217"/>
                  </a:lnTo>
                  <a:lnTo>
                    <a:pt x="12" y="201"/>
                  </a:lnTo>
                  <a:lnTo>
                    <a:pt x="25" y="188"/>
                  </a:lnTo>
                  <a:lnTo>
                    <a:pt x="41" y="179"/>
                  </a:lnTo>
                  <a:lnTo>
                    <a:pt x="60" y="177"/>
                  </a:lnTo>
                  <a:lnTo>
                    <a:pt x="178" y="177"/>
                  </a:lnTo>
                  <a:lnTo>
                    <a:pt x="178" y="59"/>
                  </a:lnTo>
                  <a:lnTo>
                    <a:pt x="180" y="41"/>
                  </a:lnTo>
                  <a:lnTo>
                    <a:pt x="189" y="25"/>
                  </a:lnTo>
                  <a:lnTo>
                    <a:pt x="201" y="12"/>
                  </a:lnTo>
                  <a:lnTo>
                    <a:pt x="218" y="3"/>
                  </a:lnTo>
                  <a:lnTo>
                    <a:pt x="2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06" name="Группа 305"/>
          <p:cNvGrpSpPr/>
          <p:nvPr/>
        </p:nvGrpSpPr>
        <p:grpSpPr>
          <a:xfrm>
            <a:off x="10891899" y="5755407"/>
            <a:ext cx="622301" cy="620713"/>
            <a:chOff x="474663" y="-3162300"/>
            <a:chExt cx="622301" cy="620713"/>
          </a:xfrm>
          <a:solidFill>
            <a:srgbClr val="1F4E79"/>
          </a:solidFill>
        </p:grpSpPr>
        <p:sp>
          <p:nvSpPr>
            <p:cNvPr id="300" name="Freeform 242"/>
            <p:cNvSpPr>
              <a:spLocks noEditPoints="1"/>
            </p:cNvSpPr>
            <p:nvPr/>
          </p:nvSpPr>
          <p:spPr bwMode="auto">
            <a:xfrm>
              <a:off x="974726" y="-3162300"/>
              <a:ext cx="122238" cy="373063"/>
            </a:xfrm>
            <a:custGeom>
              <a:avLst/>
              <a:gdLst>
                <a:gd name="T0" fmla="*/ 360 w 686"/>
                <a:gd name="T1" fmla="*/ 120 h 2110"/>
                <a:gd name="T2" fmla="*/ 303 w 686"/>
                <a:gd name="T3" fmla="*/ 141 h 2110"/>
                <a:gd name="T4" fmla="*/ 257 w 686"/>
                <a:gd name="T5" fmla="*/ 180 h 2110"/>
                <a:gd name="T6" fmla="*/ 227 w 686"/>
                <a:gd name="T7" fmla="*/ 232 h 2110"/>
                <a:gd name="T8" fmla="*/ 215 w 686"/>
                <a:gd name="T9" fmla="*/ 293 h 2110"/>
                <a:gd name="T10" fmla="*/ 227 w 686"/>
                <a:gd name="T11" fmla="*/ 355 h 2110"/>
                <a:gd name="T12" fmla="*/ 257 w 686"/>
                <a:gd name="T13" fmla="*/ 407 h 2110"/>
                <a:gd name="T14" fmla="*/ 303 w 686"/>
                <a:gd name="T15" fmla="*/ 445 h 2110"/>
                <a:gd name="T16" fmla="*/ 360 w 686"/>
                <a:gd name="T17" fmla="*/ 466 h 2110"/>
                <a:gd name="T18" fmla="*/ 423 w 686"/>
                <a:gd name="T19" fmla="*/ 466 h 2110"/>
                <a:gd name="T20" fmla="*/ 481 w 686"/>
                <a:gd name="T21" fmla="*/ 445 h 2110"/>
                <a:gd name="T22" fmla="*/ 526 w 686"/>
                <a:gd name="T23" fmla="*/ 407 h 2110"/>
                <a:gd name="T24" fmla="*/ 557 w 686"/>
                <a:gd name="T25" fmla="*/ 355 h 2110"/>
                <a:gd name="T26" fmla="*/ 568 w 686"/>
                <a:gd name="T27" fmla="*/ 293 h 2110"/>
                <a:gd name="T28" fmla="*/ 557 w 686"/>
                <a:gd name="T29" fmla="*/ 232 h 2110"/>
                <a:gd name="T30" fmla="*/ 526 w 686"/>
                <a:gd name="T31" fmla="*/ 180 h 2110"/>
                <a:gd name="T32" fmla="*/ 481 w 686"/>
                <a:gd name="T33" fmla="*/ 141 h 2110"/>
                <a:gd name="T34" fmla="*/ 423 w 686"/>
                <a:gd name="T35" fmla="*/ 120 h 2110"/>
                <a:gd name="T36" fmla="*/ 392 w 686"/>
                <a:gd name="T37" fmla="*/ 0 h 2110"/>
                <a:gd name="T38" fmla="*/ 477 w 686"/>
                <a:gd name="T39" fmla="*/ 13 h 2110"/>
                <a:gd name="T40" fmla="*/ 552 w 686"/>
                <a:gd name="T41" fmla="*/ 47 h 2110"/>
                <a:gd name="T42" fmla="*/ 613 w 686"/>
                <a:gd name="T43" fmla="*/ 102 h 2110"/>
                <a:gd name="T44" fmla="*/ 658 w 686"/>
                <a:gd name="T45" fmla="*/ 170 h 2110"/>
                <a:gd name="T46" fmla="*/ 683 w 686"/>
                <a:gd name="T47" fmla="*/ 250 h 2110"/>
                <a:gd name="T48" fmla="*/ 683 w 686"/>
                <a:gd name="T49" fmla="*/ 335 h 2110"/>
                <a:gd name="T50" fmla="*/ 660 w 686"/>
                <a:gd name="T51" fmla="*/ 413 h 2110"/>
                <a:gd name="T52" fmla="*/ 618 w 686"/>
                <a:gd name="T53" fmla="*/ 480 h 2110"/>
                <a:gd name="T54" fmla="*/ 560 w 686"/>
                <a:gd name="T55" fmla="*/ 534 h 2110"/>
                <a:gd name="T56" fmla="*/ 490 w 686"/>
                <a:gd name="T57" fmla="*/ 570 h 2110"/>
                <a:gd name="T58" fmla="*/ 451 w 686"/>
                <a:gd name="T59" fmla="*/ 2052 h 2110"/>
                <a:gd name="T60" fmla="*/ 439 w 686"/>
                <a:gd name="T61" fmla="*/ 2087 h 2110"/>
                <a:gd name="T62" fmla="*/ 410 w 686"/>
                <a:gd name="T63" fmla="*/ 2108 h 2110"/>
                <a:gd name="T64" fmla="*/ 373 w 686"/>
                <a:gd name="T65" fmla="*/ 2108 h 2110"/>
                <a:gd name="T66" fmla="*/ 344 w 686"/>
                <a:gd name="T67" fmla="*/ 2087 h 2110"/>
                <a:gd name="T68" fmla="*/ 333 w 686"/>
                <a:gd name="T69" fmla="*/ 2052 h 2110"/>
                <a:gd name="T70" fmla="*/ 297 w 686"/>
                <a:gd name="T71" fmla="*/ 570 h 2110"/>
                <a:gd name="T72" fmla="*/ 230 w 686"/>
                <a:gd name="T73" fmla="*/ 538 h 2110"/>
                <a:gd name="T74" fmla="*/ 88 w 686"/>
                <a:gd name="T75" fmla="*/ 677 h 2110"/>
                <a:gd name="T76" fmla="*/ 59 w 686"/>
                <a:gd name="T77" fmla="*/ 685 h 2110"/>
                <a:gd name="T78" fmla="*/ 30 w 686"/>
                <a:gd name="T79" fmla="*/ 677 h 2110"/>
                <a:gd name="T80" fmla="*/ 7 w 686"/>
                <a:gd name="T81" fmla="*/ 655 h 2110"/>
                <a:gd name="T82" fmla="*/ 0 w 686"/>
                <a:gd name="T83" fmla="*/ 626 h 2110"/>
                <a:gd name="T84" fmla="*/ 7 w 686"/>
                <a:gd name="T85" fmla="*/ 597 h 2110"/>
                <a:gd name="T86" fmla="*/ 147 w 686"/>
                <a:gd name="T87" fmla="*/ 455 h 2110"/>
                <a:gd name="T88" fmla="*/ 111 w 686"/>
                <a:gd name="T89" fmla="*/ 379 h 2110"/>
                <a:gd name="T90" fmla="*/ 98 w 686"/>
                <a:gd name="T91" fmla="*/ 293 h 2110"/>
                <a:gd name="T92" fmla="*/ 110 w 686"/>
                <a:gd name="T93" fmla="*/ 209 h 2110"/>
                <a:gd name="T94" fmla="*/ 145 w 686"/>
                <a:gd name="T95" fmla="*/ 134 h 2110"/>
                <a:gd name="T96" fmla="*/ 199 w 686"/>
                <a:gd name="T97" fmla="*/ 73 h 2110"/>
                <a:gd name="T98" fmla="*/ 268 w 686"/>
                <a:gd name="T99" fmla="*/ 28 h 2110"/>
                <a:gd name="T100" fmla="*/ 348 w 686"/>
                <a:gd name="T101" fmla="*/ 3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6" h="2110">
                  <a:moveTo>
                    <a:pt x="392" y="118"/>
                  </a:moveTo>
                  <a:lnTo>
                    <a:pt x="360" y="120"/>
                  </a:lnTo>
                  <a:lnTo>
                    <a:pt x="330" y="129"/>
                  </a:lnTo>
                  <a:lnTo>
                    <a:pt x="303" y="141"/>
                  </a:lnTo>
                  <a:lnTo>
                    <a:pt x="278" y="160"/>
                  </a:lnTo>
                  <a:lnTo>
                    <a:pt x="257" y="180"/>
                  </a:lnTo>
                  <a:lnTo>
                    <a:pt x="240" y="204"/>
                  </a:lnTo>
                  <a:lnTo>
                    <a:pt x="227" y="232"/>
                  </a:lnTo>
                  <a:lnTo>
                    <a:pt x="218" y="262"/>
                  </a:lnTo>
                  <a:lnTo>
                    <a:pt x="215" y="293"/>
                  </a:lnTo>
                  <a:lnTo>
                    <a:pt x="218" y="325"/>
                  </a:lnTo>
                  <a:lnTo>
                    <a:pt x="227" y="355"/>
                  </a:lnTo>
                  <a:lnTo>
                    <a:pt x="240" y="382"/>
                  </a:lnTo>
                  <a:lnTo>
                    <a:pt x="257" y="407"/>
                  </a:lnTo>
                  <a:lnTo>
                    <a:pt x="278" y="428"/>
                  </a:lnTo>
                  <a:lnTo>
                    <a:pt x="303" y="445"/>
                  </a:lnTo>
                  <a:lnTo>
                    <a:pt x="330" y="458"/>
                  </a:lnTo>
                  <a:lnTo>
                    <a:pt x="360" y="466"/>
                  </a:lnTo>
                  <a:lnTo>
                    <a:pt x="392" y="470"/>
                  </a:lnTo>
                  <a:lnTo>
                    <a:pt x="423" y="466"/>
                  </a:lnTo>
                  <a:lnTo>
                    <a:pt x="453" y="458"/>
                  </a:lnTo>
                  <a:lnTo>
                    <a:pt x="481" y="445"/>
                  </a:lnTo>
                  <a:lnTo>
                    <a:pt x="506" y="428"/>
                  </a:lnTo>
                  <a:lnTo>
                    <a:pt x="526" y="407"/>
                  </a:lnTo>
                  <a:lnTo>
                    <a:pt x="544" y="382"/>
                  </a:lnTo>
                  <a:lnTo>
                    <a:pt x="557" y="355"/>
                  </a:lnTo>
                  <a:lnTo>
                    <a:pt x="565" y="325"/>
                  </a:lnTo>
                  <a:lnTo>
                    <a:pt x="568" y="293"/>
                  </a:lnTo>
                  <a:lnTo>
                    <a:pt x="565" y="262"/>
                  </a:lnTo>
                  <a:lnTo>
                    <a:pt x="557" y="232"/>
                  </a:lnTo>
                  <a:lnTo>
                    <a:pt x="544" y="204"/>
                  </a:lnTo>
                  <a:lnTo>
                    <a:pt x="526" y="180"/>
                  </a:lnTo>
                  <a:lnTo>
                    <a:pt x="506" y="160"/>
                  </a:lnTo>
                  <a:lnTo>
                    <a:pt x="481" y="141"/>
                  </a:lnTo>
                  <a:lnTo>
                    <a:pt x="453" y="129"/>
                  </a:lnTo>
                  <a:lnTo>
                    <a:pt x="423" y="120"/>
                  </a:lnTo>
                  <a:lnTo>
                    <a:pt x="392" y="118"/>
                  </a:lnTo>
                  <a:close/>
                  <a:moveTo>
                    <a:pt x="392" y="0"/>
                  </a:moveTo>
                  <a:lnTo>
                    <a:pt x="435" y="3"/>
                  </a:lnTo>
                  <a:lnTo>
                    <a:pt x="477" y="13"/>
                  </a:lnTo>
                  <a:lnTo>
                    <a:pt x="515" y="28"/>
                  </a:lnTo>
                  <a:lnTo>
                    <a:pt x="552" y="47"/>
                  </a:lnTo>
                  <a:lnTo>
                    <a:pt x="584" y="73"/>
                  </a:lnTo>
                  <a:lnTo>
                    <a:pt x="613" y="102"/>
                  </a:lnTo>
                  <a:lnTo>
                    <a:pt x="639" y="134"/>
                  </a:lnTo>
                  <a:lnTo>
                    <a:pt x="658" y="170"/>
                  </a:lnTo>
                  <a:lnTo>
                    <a:pt x="673" y="209"/>
                  </a:lnTo>
                  <a:lnTo>
                    <a:pt x="683" y="250"/>
                  </a:lnTo>
                  <a:lnTo>
                    <a:pt x="686" y="293"/>
                  </a:lnTo>
                  <a:lnTo>
                    <a:pt x="683" y="335"/>
                  </a:lnTo>
                  <a:lnTo>
                    <a:pt x="674" y="376"/>
                  </a:lnTo>
                  <a:lnTo>
                    <a:pt x="660" y="413"/>
                  </a:lnTo>
                  <a:lnTo>
                    <a:pt x="642" y="448"/>
                  </a:lnTo>
                  <a:lnTo>
                    <a:pt x="618" y="480"/>
                  </a:lnTo>
                  <a:lnTo>
                    <a:pt x="591" y="508"/>
                  </a:lnTo>
                  <a:lnTo>
                    <a:pt x="560" y="534"/>
                  </a:lnTo>
                  <a:lnTo>
                    <a:pt x="526" y="554"/>
                  </a:lnTo>
                  <a:lnTo>
                    <a:pt x="490" y="570"/>
                  </a:lnTo>
                  <a:lnTo>
                    <a:pt x="451" y="581"/>
                  </a:lnTo>
                  <a:lnTo>
                    <a:pt x="451" y="2052"/>
                  </a:lnTo>
                  <a:lnTo>
                    <a:pt x="448" y="2071"/>
                  </a:lnTo>
                  <a:lnTo>
                    <a:pt x="439" y="2087"/>
                  </a:lnTo>
                  <a:lnTo>
                    <a:pt x="426" y="2099"/>
                  </a:lnTo>
                  <a:lnTo>
                    <a:pt x="410" y="2108"/>
                  </a:lnTo>
                  <a:lnTo>
                    <a:pt x="392" y="2110"/>
                  </a:lnTo>
                  <a:lnTo>
                    <a:pt x="373" y="2108"/>
                  </a:lnTo>
                  <a:lnTo>
                    <a:pt x="357" y="2099"/>
                  </a:lnTo>
                  <a:lnTo>
                    <a:pt x="344" y="2087"/>
                  </a:lnTo>
                  <a:lnTo>
                    <a:pt x="336" y="2071"/>
                  </a:lnTo>
                  <a:lnTo>
                    <a:pt x="333" y="2052"/>
                  </a:lnTo>
                  <a:lnTo>
                    <a:pt x="333" y="581"/>
                  </a:lnTo>
                  <a:lnTo>
                    <a:pt x="297" y="570"/>
                  </a:lnTo>
                  <a:lnTo>
                    <a:pt x="262" y="556"/>
                  </a:lnTo>
                  <a:lnTo>
                    <a:pt x="230" y="538"/>
                  </a:lnTo>
                  <a:lnTo>
                    <a:pt x="100" y="668"/>
                  </a:lnTo>
                  <a:lnTo>
                    <a:pt x="88" y="677"/>
                  </a:lnTo>
                  <a:lnTo>
                    <a:pt x="74" y="682"/>
                  </a:lnTo>
                  <a:lnTo>
                    <a:pt x="59" y="685"/>
                  </a:lnTo>
                  <a:lnTo>
                    <a:pt x="44" y="682"/>
                  </a:lnTo>
                  <a:lnTo>
                    <a:pt x="30" y="677"/>
                  </a:lnTo>
                  <a:lnTo>
                    <a:pt x="17" y="668"/>
                  </a:lnTo>
                  <a:lnTo>
                    <a:pt x="7" y="655"/>
                  </a:lnTo>
                  <a:lnTo>
                    <a:pt x="2" y="641"/>
                  </a:lnTo>
                  <a:lnTo>
                    <a:pt x="0" y="626"/>
                  </a:lnTo>
                  <a:lnTo>
                    <a:pt x="2" y="611"/>
                  </a:lnTo>
                  <a:lnTo>
                    <a:pt x="7" y="597"/>
                  </a:lnTo>
                  <a:lnTo>
                    <a:pt x="17" y="584"/>
                  </a:lnTo>
                  <a:lnTo>
                    <a:pt x="147" y="455"/>
                  </a:lnTo>
                  <a:lnTo>
                    <a:pt x="126" y="418"/>
                  </a:lnTo>
                  <a:lnTo>
                    <a:pt x="111" y="379"/>
                  </a:lnTo>
                  <a:lnTo>
                    <a:pt x="102" y="337"/>
                  </a:lnTo>
                  <a:lnTo>
                    <a:pt x="98" y="293"/>
                  </a:lnTo>
                  <a:lnTo>
                    <a:pt x="102" y="250"/>
                  </a:lnTo>
                  <a:lnTo>
                    <a:pt x="110" y="209"/>
                  </a:lnTo>
                  <a:lnTo>
                    <a:pt x="125" y="170"/>
                  </a:lnTo>
                  <a:lnTo>
                    <a:pt x="145" y="134"/>
                  </a:lnTo>
                  <a:lnTo>
                    <a:pt x="170" y="102"/>
                  </a:lnTo>
                  <a:lnTo>
                    <a:pt x="199" y="73"/>
                  </a:lnTo>
                  <a:lnTo>
                    <a:pt x="232" y="47"/>
                  </a:lnTo>
                  <a:lnTo>
                    <a:pt x="268" y="28"/>
                  </a:lnTo>
                  <a:lnTo>
                    <a:pt x="307" y="13"/>
                  </a:lnTo>
                  <a:lnTo>
                    <a:pt x="348" y="3"/>
                  </a:lnTo>
                  <a:lnTo>
                    <a:pt x="3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1" name="Freeform 243"/>
            <p:cNvSpPr>
              <a:spLocks noEditPoints="1"/>
            </p:cNvSpPr>
            <p:nvPr/>
          </p:nvSpPr>
          <p:spPr bwMode="auto">
            <a:xfrm>
              <a:off x="965201" y="-2768600"/>
              <a:ext cx="131763" cy="131763"/>
            </a:xfrm>
            <a:custGeom>
              <a:avLst/>
              <a:gdLst>
                <a:gd name="T0" fmla="*/ 421 w 747"/>
                <a:gd name="T1" fmla="*/ 120 h 745"/>
                <a:gd name="T2" fmla="*/ 364 w 747"/>
                <a:gd name="T3" fmla="*/ 141 h 745"/>
                <a:gd name="T4" fmla="*/ 318 w 747"/>
                <a:gd name="T5" fmla="*/ 179 h 745"/>
                <a:gd name="T6" fmla="*/ 288 w 747"/>
                <a:gd name="T7" fmla="*/ 232 h 745"/>
                <a:gd name="T8" fmla="*/ 276 w 747"/>
                <a:gd name="T9" fmla="*/ 293 h 745"/>
                <a:gd name="T10" fmla="*/ 288 w 747"/>
                <a:gd name="T11" fmla="*/ 354 h 745"/>
                <a:gd name="T12" fmla="*/ 318 w 747"/>
                <a:gd name="T13" fmla="*/ 406 h 745"/>
                <a:gd name="T14" fmla="*/ 364 w 747"/>
                <a:gd name="T15" fmla="*/ 445 h 745"/>
                <a:gd name="T16" fmla="*/ 421 w 747"/>
                <a:gd name="T17" fmla="*/ 466 h 745"/>
                <a:gd name="T18" fmla="*/ 484 w 747"/>
                <a:gd name="T19" fmla="*/ 466 h 745"/>
                <a:gd name="T20" fmla="*/ 542 w 747"/>
                <a:gd name="T21" fmla="*/ 445 h 745"/>
                <a:gd name="T22" fmla="*/ 587 w 747"/>
                <a:gd name="T23" fmla="*/ 406 h 745"/>
                <a:gd name="T24" fmla="*/ 618 w 747"/>
                <a:gd name="T25" fmla="*/ 354 h 745"/>
                <a:gd name="T26" fmla="*/ 629 w 747"/>
                <a:gd name="T27" fmla="*/ 293 h 745"/>
                <a:gd name="T28" fmla="*/ 618 w 747"/>
                <a:gd name="T29" fmla="*/ 232 h 745"/>
                <a:gd name="T30" fmla="*/ 587 w 747"/>
                <a:gd name="T31" fmla="*/ 179 h 745"/>
                <a:gd name="T32" fmla="*/ 542 w 747"/>
                <a:gd name="T33" fmla="*/ 141 h 745"/>
                <a:gd name="T34" fmla="*/ 484 w 747"/>
                <a:gd name="T35" fmla="*/ 120 h 745"/>
                <a:gd name="T36" fmla="*/ 453 w 747"/>
                <a:gd name="T37" fmla="*/ 0 h 745"/>
                <a:gd name="T38" fmla="*/ 538 w 747"/>
                <a:gd name="T39" fmla="*/ 13 h 745"/>
                <a:gd name="T40" fmla="*/ 613 w 747"/>
                <a:gd name="T41" fmla="*/ 47 h 745"/>
                <a:gd name="T42" fmla="*/ 674 w 747"/>
                <a:gd name="T43" fmla="*/ 100 h 745"/>
                <a:gd name="T44" fmla="*/ 719 w 747"/>
                <a:gd name="T45" fmla="*/ 170 h 745"/>
                <a:gd name="T46" fmla="*/ 744 w 747"/>
                <a:gd name="T47" fmla="*/ 250 h 745"/>
                <a:gd name="T48" fmla="*/ 744 w 747"/>
                <a:gd name="T49" fmla="*/ 337 h 745"/>
                <a:gd name="T50" fmla="*/ 719 w 747"/>
                <a:gd name="T51" fmla="*/ 417 h 745"/>
                <a:gd name="T52" fmla="*/ 674 w 747"/>
                <a:gd name="T53" fmla="*/ 485 h 745"/>
                <a:gd name="T54" fmla="*/ 613 w 747"/>
                <a:gd name="T55" fmla="*/ 539 h 745"/>
                <a:gd name="T56" fmla="*/ 538 w 747"/>
                <a:gd name="T57" fmla="*/ 574 h 745"/>
                <a:gd name="T58" fmla="*/ 453 w 747"/>
                <a:gd name="T59" fmla="*/ 586 h 745"/>
                <a:gd name="T60" fmla="*/ 367 w 747"/>
                <a:gd name="T61" fmla="*/ 573 h 745"/>
                <a:gd name="T62" fmla="*/ 291 w 747"/>
                <a:gd name="T63" fmla="*/ 538 h 745"/>
                <a:gd name="T64" fmla="*/ 86 w 747"/>
                <a:gd name="T65" fmla="*/ 738 h 745"/>
                <a:gd name="T66" fmla="*/ 57 w 747"/>
                <a:gd name="T67" fmla="*/ 745 h 745"/>
                <a:gd name="T68" fmla="*/ 29 w 747"/>
                <a:gd name="T69" fmla="*/ 738 h 745"/>
                <a:gd name="T70" fmla="*/ 7 w 747"/>
                <a:gd name="T71" fmla="*/ 715 h 745"/>
                <a:gd name="T72" fmla="*/ 0 w 747"/>
                <a:gd name="T73" fmla="*/ 686 h 745"/>
                <a:gd name="T74" fmla="*/ 7 w 747"/>
                <a:gd name="T75" fmla="*/ 657 h 745"/>
                <a:gd name="T76" fmla="*/ 208 w 747"/>
                <a:gd name="T77" fmla="*/ 454 h 745"/>
                <a:gd name="T78" fmla="*/ 172 w 747"/>
                <a:gd name="T79" fmla="*/ 378 h 745"/>
                <a:gd name="T80" fmla="*/ 159 w 747"/>
                <a:gd name="T81" fmla="*/ 293 h 745"/>
                <a:gd name="T82" fmla="*/ 171 w 747"/>
                <a:gd name="T83" fmla="*/ 208 h 745"/>
                <a:gd name="T84" fmla="*/ 206 w 747"/>
                <a:gd name="T85" fmla="*/ 133 h 745"/>
                <a:gd name="T86" fmla="*/ 260 w 747"/>
                <a:gd name="T87" fmla="*/ 71 h 745"/>
                <a:gd name="T88" fmla="*/ 329 w 747"/>
                <a:gd name="T89" fmla="*/ 28 h 745"/>
                <a:gd name="T90" fmla="*/ 409 w 747"/>
                <a:gd name="T91" fmla="*/ 3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47" h="745">
                  <a:moveTo>
                    <a:pt x="453" y="117"/>
                  </a:moveTo>
                  <a:lnTo>
                    <a:pt x="421" y="120"/>
                  </a:lnTo>
                  <a:lnTo>
                    <a:pt x="391" y="128"/>
                  </a:lnTo>
                  <a:lnTo>
                    <a:pt x="364" y="141"/>
                  </a:lnTo>
                  <a:lnTo>
                    <a:pt x="339" y="158"/>
                  </a:lnTo>
                  <a:lnTo>
                    <a:pt x="318" y="179"/>
                  </a:lnTo>
                  <a:lnTo>
                    <a:pt x="301" y="204"/>
                  </a:lnTo>
                  <a:lnTo>
                    <a:pt x="288" y="232"/>
                  </a:lnTo>
                  <a:lnTo>
                    <a:pt x="279" y="262"/>
                  </a:lnTo>
                  <a:lnTo>
                    <a:pt x="276" y="293"/>
                  </a:lnTo>
                  <a:lnTo>
                    <a:pt x="279" y="325"/>
                  </a:lnTo>
                  <a:lnTo>
                    <a:pt x="288" y="354"/>
                  </a:lnTo>
                  <a:lnTo>
                    <a:pt x="301" y="382"/>
                  </a:lnTo>
                  <a:lnTo>
                    <a:pt x="318" y="406"/>
                  </a:lnTo>
                  <a:lnTo>
                    <a:pt x="339" y="428"/>
                  </a:lnTo>
                  <a:lnTo>
                    <a:pt x="364" y="445"/>
                  </a:lnTo>
                  <a:lnTo>
                    <a:pt x="391" y="458"/>
                  </a:lnTo>
                  <a:lnTo>
                    <a:pt x="421" y="466"/>
                  </a:lnTo>
                  <a:lnTo>
                    <a:pt x="453" y="469"/>
                  </a:lnTo>
                  <a:lnTo>
                    <a:pt x="484" y="466"/>
                  </a:lnTo>
                  <a:lnTo>
                    <a:pt x="514" y="458"/>
                  </a:lnTo>
                  <a:lnTo>
                    <a:pt x="542" y="445"/>
                  </a:lnTo>
                  <a:lnTo>
                    <a:pt x="567" y="428"/>
                  </a:lnTo>
                  <a:lnTo>
                    <a:pt x="587" y="406"/>
                  </a:lnTo>
                  <a:lnTo>
                    <a:pt x="605" y="382"/>
                  </a:lnTo>
                  <a:lnTo>
                    <a:pt x="618" y="354"/>
                  </a:lnTo>
                  <a:lnTo>
                    <a:pt x="626" y="325"/>
                  </a:lnTo>
                  <a:lnTo>
                    <a:pt x="629" y="293"/>
                  </a:lnTo>
                  <a:lnTo>
                    <a:pt x="626" y="262"/>
                  </a:lnTo>
                  <a:lnTo>
                    <a:pt x="618" y="232"/>
                  </a:lnTo>
                  <a:lnTo>
                    <a:pt x="605" y="204"/>
                  </a:lnTo>
                  <a:lnTo>
                    <a:pt x="587" y="179"/>
                  </a:lnTo>
                  <a:lnTo>
                    <a:pt x="567" y="158"/>
                  </a:lnTo>
                  <a:lnTo>
                    <a:pt x="542" y="141"/>
                  </a:lnTo>
                  <a:lnTo>
                    <a:pt x="514" y="128"/>
                  </a:lnTo>
                  <a:lnTo>
                    <a:pt x="484" y="120"/>
                  </a:lnTo>
                  <a:lnTo>
                    <a:pt x="453" y="117"/>
                  </a:lnTo>
                  <a:close/>
                  <a:moveTo>
                    <a:pt x="453" y="0"/>
                  </a:moveTo>
                  <a:lnTo>
                    <a:pt x="496" y="3"/>
                  </a:lnTo>
                  <a:lnTo>
                    <a:pt x="538" y="13"/>
                  </a:lnTo>
                  <a:lnTo>
                    <a:pt x="576" y="28"/>
                  </a:lnTo>
                  <a:lnTo>
                    <a:pt x="613" y="47"/>
                  </a:lnTo>
                  <a:lnTo>
                    <a:pt x="645" y="71"/>
                  </a:lnTo>
                  <a:lnTo>
                    <a:pt x="674" y="100"/>
                  </a:lnTo>
                  <a:lnTo>
                    <a:pt x="700" y="133"/>
                  </a:lnTo>
                  <a:lnTo>
                    <a:pt x="719" y="170"/>
                  </a:lnTo>
                  <a:lnTo>
                    <a:pt x="734" y="208"/>
                  </a:lnTo>
                  <a:lnTo>
                    <a:pt x="744" y="250"/>
                  </a:lnTo>
                  <a:lnTo>
                    <a:pt x="747" y="293"/>
                  </a:lnTo>
                  <a:lnTo>
                    <a:pt x="744" y="337"/>
                  </a:lnTo>
                  <a:lnTo>
                    <a:pt x="734" y="377"/>
                  </a:lnTo>
                  <a:lnTo>
                    <a:pt x="719" y="417"/>
                  </a:lnTo>
                  <a:lnTo>
                    <a:pt x="700" y="452"/>
                  </a:lnTo>
                  <a:lnTo>
                    <a:pt x="674" y="485"/>
                  </a:lnTo>
                  <a:lnTo>
                    <a:pt x="645" y="514"/>
                  </a:lnTo>
                  <a:lnTo>
                    <a:pt x="613" y="539"/>
                  </a:lnTo>
                  <a:lnTo>
                    <a:pt x="576" y="559"/>
                  </a:lnTo>
                  <a:lnTo>
                    <a:pt x="538" y="574"/>
                  </a:lnTo>
                  <a:lnTo>
                    <a:pt x="496" y="583"/>
                  </a:lnTo>
                  <a:lnTo>
                    <a:pt x="453" y="586"/>
                  </a:lnTo>
                  <a:lnTo>
                    <a:pt x="409" y="583"/>
                  </a:lnTo>
                  <a:lnTo>
                    <a:pt x="367" y="573"/>
                  </a:lnTo>
                  <a:lnTo>
                    <a:pt x="328" y="558"/>
                  </a:lnTo>
                  <a:lnTo>
                    <a:pt x="291" y="538"/>
                  </a:lnTo>
                  <a:lnTo>
                    <a:pt x="99" y="728"/>
                  </a:lnTo>
                  <a:lnTo>
                    <a:pt x="86" y="738"/>
                  </a:lnTo>
                  <a:lnTo>
                    <a:pt x="72" y="743"/>
                  </a:lnTo>
                  <a:lnTo>
                    <a:pt x="57" y="745"/>
                  </a:lnTo>
                  <a:lnTo>
                    <a:pt x="44" y="743"/>
                  </a:lnTo>
                  <a:lnTo>
                    <a:pt x="29" y="738"/>
                  </a:lnTo>
                  <a:lnTo>
                    <a:pt x="17" y="728"/>
                  </a:lnTo>
                  <a:lnTo>
                    <a:pt x="7" y="715"/>
                  </a:lnTo>
                  <a:lnTo>
                    <a:pt x="1" y="701"/>
                  </a:lnTo>
                  <a:lnTo>
                    <a:pt x="0" y="686"/>
                  </a:lnTo>
                  <a:lnTo>
                    <a:pt x="1" y="672"/>
                  </a:lnTo>
                  <a:lnTo>
                    <a:pt x="7" y="657"/>
                  </a:lnTo>
                  <a:lnTo>
                    <a:pt x="17" y="646"/>
                  </a:lnTo>
                  <a:lnTo>
                    <a:pt x="208" y="454"/>
                  </a:lnTo>
                  <a:lnTo>
                    <a:pt x="187" y="418"/>
                  </a:lnTo>
                  <a:lnTo>
                    <a:pt x="172" y="378"/>
                  </a:lnTo>
                  <a:lnTo>
                    <a:pt x="163" y="337"/>
                  </a:lnTo>
                  <a:lnTo>
                    <a:pt x="159" y="293"/>
                  </a:lnTo>
                  <a:lnTo>
                    <a:pt x="163" y="250"/>
                  </a:lnTo>
                  <a:lnTo>
                    <a:pt x="171" y="208"/>
                  </a:lnTo>
                  <a:lnTo>
                    <a:pt x="186" y="170"/>
                  </a:lnTo>
                  <a:lnTo>
                    <a:pt x="206" y="133"/>
                  </a:lnTo>
                  <a:lnTo>
                    <a:pt x="231" y="100"/>
                  </a:lnTo>
                  <a:lnTo>
                    <a:pt x="260" y="71"/>
                  </a:lnTo>
                  <a:lnTo>
                    <a:pt x="293" y="47"/>
                  </a:lnTo>
                  <a:lnTo>
                    <a:pt x="329" y="28"/>
                  </a:lnTo>
                  <a:lnTo>
                    <a:pt x="368" y="13"/>
                  </a:lnTo>
                  <a:lnTo>
                    <a:pt x="409" y="3"/>
                  </a:lnTo>
                  <a:lnTo>
                    <a:pt x="4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2" name="Freeform 244"/>
            <p:cNvSpPr>
              <a:spLocks noEditPoints="1"/>
            </p:cNvSpPr>
            <p:nvPr/>
          </p:nvSpPr>
          <p:spPr bwMode="auto">
            <a:xfrm>
              <a:off x="474663" y="-3036888"/>
              <a:ext cx="103188" cy="371475"/>
            </a:xfrm>
            <a:custGeom>
              <a:avLst/>
              <a:gdLst>
                <a:gd name="T0" fmla="*/ 263 w 587"/>
                <a:gd name="T1" fmla="*/ 120 h 2110"/>
                <a:gd name="T2" fmla="*/ 205 w 587"/>
                <a:gd name="T3" fmla="*/ 141 h 2110"/>
                <a:gd name="T4" fmla="*/ 159 w 587"/>
                <a:gd name="T5" fmla="*/ 180 h 2110"/>
                <a:gd name="T6" fmla="*/ 129 w 587"/>
                <a:gd name="T7" fmla="*/ 232 h 2110"/>
                <a:gd name="T8" fmla="*/ 118 w 587"/>
                <a:gd name="T9" fmla="*/ 293 h 2110"/>
                <a:gd name="T10" fmla="*/ 129 w 587"/>
                <a:gd name="T11" fmla="*/ 354 h 2110"/>
                <a:gd name="T12" fmla="*/ 159 w 587"/>
                <a:gd name="T13" fmla="*/ 406 h 2110"/>
                <a:gd name="T14" fmla="*/ 205 w 587"/>
                <a:gd name="T15" fmla="*/ 445 h 2110"/>
                <a:gd name="T16" fmla="*/ 263 w 587"/>
                <a:gd name="T17" fmla="*/ 466 h 2110"/>
                <a:gd name="T18" fmla="*/ 326 w 587"/>
                <a:gd name="T19" fmla="*/ 466 h 2110"/>
                <a:gd name="T20" fmla="*/ 383 w 587"/>
                <a:gd name="T21" fmla="*/ 445 h 2110"/>
                <a:gd name="T22" fmla="*/ 429 w 587"/>
                <a:gd name="T23" fmla="*/ 406 h 2110"/>
                <a:gd name="T24" fmla="*/ 459 w 587"/>
                <a:gd name="T25" fmla="*/ 354 h 2110"/>
                <a:gd name="T26" fmla="*/ 471 w 587"/>
                <a:gd name="T27" fmla="*/ 293 h 2110"/>
                <a:gd name="T28" fmla="*/ 459 w 587"/>
                <a:gd name="T29" fmla="*/ 232 h 2110"/>
                <a:gd name="T30" fmla="*/ 429 w 587"/>
                <a:gd name="T31" fmla="*/ 180 h 2110"/>
                <a:gd name="T32" fmla="*/ 383 w 587"/>
                <a:gd name="T33" fmla="*/ 141 h 2110"/>
                <a:gd name="T34" fmla="*/ 326 w 587"/>
                <a:gd name="T35" fmla="*/ 120 h 2110"/>
                <a:gd name="T36" fmla="*/ 294 w 587"/>
                <a:gd name="T37" fmla="*/ 0 h 2110"/>
                <a:gd name="T38" fmla="*/ 378 w 587"/>
                <a:gd name="T39" fmla="*/ 13 h 2110"/>
                <a:gd name="T40" fmla="*/ 453 w 587"/>
                <a:gd name="T41" fmla="*/ 47 h 2110"/>
                <a:gd name="T42" fmla="*/ 516 w 587"/>
                <a:gd name="T43" fmla="*/ 100 h 2110"/>
                <a:gd name="T44" fmla="*/ 561 w 587"/>
                <a:gd name="T45" fmla="*/ 170 h 2110"/>
                <a:gd name="T46" fmla="*/ 584 w 587"/>
                <a:gd name="T47" fmla="*/ 250 h 2110"/>
                <a:gd name="T48" fmla="*/ 584 w 587"/>
                <a:gd name="T49" fmla="*/ 335 h 2110"/>
                <a:gd name="T50" fmla="*/ 562 w 587"/>
                <a:gd name="T51" fmla="*/ 413 h 2110"/>
                <a:gd name="T52" fmla="*/ 520 w 587"/>
                <a:gd name="T53" fmla="*/ 479 h 2110"/>
                <a:gd name="T54" fmla="*/ 462 w 587"/>
                <a:gd name="T55" fmla="*/ 532 h 2110"/>
                <a:gd name="T56" fmla="*/ 391 w 587"/>
                <a:gd name="T57" fmla="*/ 569 h 2110"/>
                <a:gd name="T58" fmla="*/ 353 w 587"/>
                <a:gd name="T59" fmla="*/ 2051 h 2110"/>
                <a:gd name="T60" fmla="*/ 341 w 587"/>
                <a:gd name="T61" fmla="*/ 2086 h 2110"/>
                <a:gd name="T62" fmla="*/ 312 w 587"/>
                <a:gd name="T63" fmla="*/ 2107 h 2110"/>
                <a:gd name="T64" fmla="*/ 275 w 587"/>
                <a:gd name="T65" fmla="*/ 2107 h 2110"/>
                <a:gd name="T66" fmla="*/ 246 w 587"/>
                <a:gd name="T67" fmla="*/ 2086 h 2110"/>
                <a:gd name="T68" fmla="*/ 235 w 587"/>
                <a:gd name="T69" fmla="*/ 2051 h 2110"/>
                <a:gd name="T70" fmla="*/ 196 w 587"/>
                <a:gd name="T71" fmla="*/ 569 h 2110"/>
                <a:gd name="T72" fmla="*/ 125 w 587"/>
                <a:gd name="T73" fmla="*/ 532 h 2110"/>
                <a:gd name="T74" fmla="*/ 67 w 587"/>
                <a:gd name="T75" fmla="*/ 479 h 2110"/>
                <a:gd name="T76" fmla="*/ 26 w 587"/>
                <a:gd name="T77" fmla="*/ 413 h 2110"/>
                <a:gd name="T78" fmla="*/ 3 w 587"/>
                <a:gd name="T79" fmla="*/ 335 h 2110"/>
                <a:gd name="T80" fmla="*/ 3 w 587"/>
                <a:gd name="T81" fmla="*/ 250 h 2110"/>
                <a:gd name="T82" fmla="*/ 28 w 587"/>
                <a:gd name="T83" fmla="*/ 170 h 2110"/>
                <a:gd name="T84" fmla="*/ 72 w 587"/>
                <a:gd name="T85" fmla="*/ 100 h 2110"/>
                <a:gd name="T86" fmla="*/ 134 w 587"/>
                <a:gd name="T87" fmla="*/ 47 h 2110"/>
                <a:gd name="T88" fmla="*/ 209 w 587"/>
                <a:gd name="T89" fmla="*/ 13 h 2110"/>
                <a:gd name="T90" fmla="*/ 294 w 587"/>
                <a:gd name="T91" fmla="*/ 0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7" h="2110">
                  <a:moveTo>
                    <a:pt x="294" y="118"/>
                  </a:moveTo>
                  <a:lnTo>
                    <a:pt x="263" y="120"/>
                  </a:lnTo>
                  <a:lnTo>
                    <a:pt x="233" y="128"/>
                  </a:lnTo>
                  <a:lnTo>
                    <a:pt x="205" y="141"/>
                  </a:lnTo>
                  <a:lnTo>
                    <a:pt x="180" y="158"/>
                  </a:lnTo>
                  <a:lnTo>
                    <a:pt x="159" y="180"/>
                  </a:lnTo>
                  <a:lnTo>
                    <a:pt x="141" y="204"/>
                  </a:lnTo>
                  <a:lnTo>
                    <a:pt x="129" y="232"/>
                  </a:lnTo>
                  <a:lnTo>
                    <a:pt x="120" y="262"/>
                  </a:lnTo>
                  <a:lnTo>
                    <a:pt x="118" y="293"/>
                  </a:lnTo>
                  <a:lnTo>
                    <a:pt x="120" y="325"/>
                  </a:lnTo>
                  <a:lnTo>
                    <a:pt x="129" y="354"/>
                  </a:lnTo>
                  <a:lnTo>
                    <a:pt x="141" y="382"/>
                  </a:lnTo>
                  <a:lnTo>
                    <a:pt x="159" y="406"/>
                  </a:lnTo>
                  <a:lnTo>
                    <a:pt x="180" y="428"/>
                  </a:lnTo>
                  <a:lnTo>
                    <a:pt x="205" y="445"/>
                  </a:lnTo>
                  <a:lnTo>
                    <a:pt x="233" y="458"/>
                  </a:lnTo>
                  <a:lnTo>
                    <a:pt x="263" y="466"/>
                  </a:lnTo>
                  <a:lnTo>
                    <a:pt x="294" y="468"/>
                  </a:lnTo>
                  <a:lnTo>
                    <a:pt x="326" y="466"/>
                  </a:lnTo>
                  <a:lnTo>
                    <a:pt x="355" y="458"/>
                  </a:lnTo>
                  <a:lnTo>
                    <a:pt x="383" y="445"/>
                  </a:lnTo>
                  <a:lnTo>
                    <a:pt x="407" y="428"/>
                  </a:lnTo>
                  <a:lnTo>
                    <a:pt x="429" y="406"/>
                  </a:lnTo>
                  <a:lnTo>
                    <a:pt x="446" y="382"/>
                  </a:lnTo>
                  <a:lnTo>
                    <a:pt x="459" y="354"/>
                  </a:lnTo>
                  <a:lnTo>
                    <a:pt x="467" y="325"/>
                  </a:lnTo>
                  <a:lnTo>
                    <a:pt x="471" y="293"/>
                  </a:lnTo>
                  <a:lnTo>
                    <a:pt x="467" y="262"/>
                  </a:lnTo>
                  <a:lnTo>
                    <a:pt x="459" y="232"/>
                  </a:lnTo>
                  <a:lnTo>
                    <a:pt x="446" y="204"/>
                  </a:lnTo>
                  <a:lnTo>
                    <a:pt x="429" y="180"/>
                  </a:lnTo>
                  <a:lnTo>
                    <a:pt x="407" y="158"/>
                  </a:lnTo>
                  <a:lnTo>
                    <a:pt x="383" y="141"/>
                  </a:lnTo>
                  <a:lnTo>
                    <a:pt x="355" y="128"/>
                  </a:lnTo>
                  <a:lnTo>
                    <a:pt x="326" y="120"/>
                  </a:lnTo>
                  <a:lnTo>
                    <a:pt x="294" y="118"/>
                  </a:lnTo>
                  <a:close/>
                  <a:moveTo>
                    <a:pt x="294" y="0"/>
                  </a:moveTo>
                  <a:lnTo>
                    <a:pt x="338" y="3"/>
                  </a:lnTo>
                  <a:lnTo>
                    <a:pt x="378" y="13"/>
                  </a:lnTo>
                  <a:lnTo>
                    <a:pt x="418" y="27"/>
                  </a:lnTo>
                  <a:lnTo>
                    <a:pt x="453" y="47"/>
                  </a:lnTo>
                  <a:lnTo>
                    <a:pt x="487" y="72"/>
                  </a:lnTo>
                  <a:lnTo>
                    <a:pt x="516" y="100"/>
                  </a:lnTo>
                  <a:lnTo>
                    <a:pt x="540" y="134"/>
                  </a:lnTo>
                  <a:lnTo>
                    <a:pt x="561" y="170"/>
                  </a:lnTo>
                  <a:lnTo>
                    <a:pt x="576" y="208"/>
                  </a:lnTo>
                  <a:lnTo>
                    <a:pt x="584" y="250"/>
                  </a:lnTo>
                  <a:lnTo>
                    <a:pt x="587" y="293"/>
                  </a:lnTo>
                  <a:lnTo>
                    <a:pt x="584" y="335"/>
                  </a:lnTo>
                  <a:lnTo>
                    <a:pt x="576" y="374"/>
                  </a:lnTo>
                  <a:lnTo>
                    <a:pt x="562" y="413"/>
                  </a:lnTo>
                  <a:lnTo>
                    <a:pt x="543" y="447"/>
                  </a:lnTo>
                  <a:lnTo>
                    <a:pt x="520" y="479"/>
                  </a:lnTo>
                  <a:lnTo>
                    <a:pt x="493" y="508"/>
                  </a:lnTo>
                  <a:lnTo>
                    <a:pt x="462" y="532"/>
                  </a:lnTo>
                  <a:lnTo>
                    <a:pt x="429" y="554"/>
                  </a:lnTo>
                  <a:lnTo>
                    <a:pt x="391" y="569"/>
                  </a:lnTo>
                  <a:lnTo>
                    <a:pt x="353" y="581"/>
                  </a:lnTo>
                  <a:lnTo>
                    <a:pt x="353" y="2051"/>
                  </a:lnTo>
                  <a:lnTo>
                    <a:pt x="349" y="2070"/>
                  </a:lnTo>
                  <a:lnTo>
                    <a:pt x="341" y="2086"/>
                  </a:lnTo>
                  <a:lnTo>
                    <a:pt x="328" y="2099"/>
                  </a:lnTo>
                  <a:lnTo>
                    <a:pt x="312" y="2107"/>
                  </a:lnTo>
                  <a:lnTo>
                    <a:pt x="294" y="2110"/>
                  </a:lnTo>
                  <a:lnTo>
                    <a:pt x="275" y="2107"/>
                  </a:lnTo>
                  <a:lnTo>
                    <a:pt x="259" y="2099"/>
                  </a:lnTo>
                  <a:lnTo>
                    <a:pt x="246" y="2086"/>
                  </a:lnTo>
                  <a:lnTo>
                    <a:pt x="238" y="2070"/>
                  </a:lnTo>
                  <a:lnTo>
                    <a:pt x="235" y="2051"/>
                  </a:lnTo>
                  <a:lnTo>
                    <a:pt x="235" y="581"/>
                  </a:lnTo>
                  <a:lnTo>
                    <a:pt x="196" y="569"/>
                  </a:lnTo>
                  <a:lnTo>
                    <a:pt x="159" y="554"/>
                  </a:lnTo>
                  <a:lnTo>
                    <a:pt x="125" y="532"/>
                  </a:lnTo>
                  <a:lnTo>
                    <a:pt x="94" y="508"/>
                  </a:lnTo>
                  <a:lnTo>
                    <a:pt x="67" y="479"/>
                  </a:lnTo>
                  <a:lnTo>
                    <a:pt x="44" y="447"/>
                  </a:lnTo>
                  <a:lnTo>
                    <a:pt x="26" y="413"/>
                  </a:lnTo>
                  <a:lnTo>
                    <a:pt x="12" y="374"/>
                  </a:lnTo>
                  <a:lnTo>
                    <a:pt x="3" y="335"/>
                  </a:lnTo>
                  <a:lnTo>
                    <a:pt x="0" y="293"/>
                  </a:lnTo>
                  <a:lnTo>
                    <a:pt x="3" y="250"/>
                  </a:lnTo>
                  <a:lnTo>
                    <a:pt x="13" y="208"/>
                  </a:lnTo>
                  <a:lnTo>
                    <a:pt x="28" y="170"/>
                  </a:lnTo>
                  <a:lnTo>
                    <a:pt x="47" y="134"/>
                  </a:lnTo>
                  <a:lnTo>
                    <a:pt x="72" y="100"/>
                  </a:lnTo>
                  <a:lnTo>
                    <a:pt x="101" y="72"/>
                  </a:lnTo>
                  <a:lnTo>
                    <a:pt x="134" y="47"/>
                  </a:lnTo>
                  <a:lnTo>
                    <a:pt x="170" y="27"/>
                  </a:lnTo>
                  <a:lnTo>
                    <a:pt x="209" y="13"/>
                  </a:lnTo>
                  <a:lnTo>
                    <a:pt x="251" y="3"/>
                  </a:lnTo>
                  <a:lnTo>
                    <a:pt x="2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3" name="Freeform 245"/>
            <p:cNvSpPr>
              <a:spLocks noEditPoints="1"/>
            </p:cNvSpPr>
            <p:nvPr/>
          </p:nvSpPr>
          <p:spPr bwMode="auto">
            <a:xfrm>
              <a:off x="560388" y="-2913063"/>
              <a:ext cx="411163" cy="371475"/>
            </a:xfrm>
            <a:custGeom>
              <a:avLst/>
              <a:gdLst>
                <a:gd name="T0" fmla="*/ 1951 w 2333"/>
                <a:gd name="T1" fmla="*/ 1665 h 2110"/>
                <a:gd name="T2" fmla="*/ 1875 w 2333"/>
                <a:gd name="T3" fmla="*/ 1756 h 2110"/>
                <a:gd name="T4" fmla="*/ 1875 w 2333"/>
                <a:gd name="T5" fmla="*/ 1877 h 2110"/>
                <a:gd name="T6" fmla="*/ 1951 w 2333"/>
                <a:gd name="T7" fmla="*/ 1968 h 2110"/>
                <a:gd name="T8" fmla="*/ 2071 w 2333"/>
                <a:gd name="T9" fmla="*/ 1990 h 2110"/>
                <a:gd name="T10" fmla="*/ 2175 w 2333"/>
                <a:gd name="T11" fmla="*/ 1930 h 2110"/>
                <a:gd name="T12" fmla="*/ 2215 w 2333"/>
                <a:gd name="T13" fmla="*/ 1816 h 2110"/>
                <a:gd name="T14" fmla="*/ 2175 w 2333"/>
                <a:gd name="T15" fmla="*/ 1703 h 2110"/>
                <a:gd name="T16" fmla="*/ 2071 w 2333"/>
                <a:gd name="T17" fmla="*/ 1643 h 2110"/>
                <a:gd name="T18" fmla="*/ 333 w 2333"/>
                <a:gd name="T19" fmla="*/ 948 h 2110"/>
                <a:gd name="T20" fmla="*/ 242 w 2333"/>
                <a:gd name="T21" fmla="*/ 1024 h 2110"/>
                <a:gd name="T22" fmla="*/ 220 w 2333"/>
                <a:gd name="T23" fmla="*/ 1145 h 2110"/>
                <a:gd name="T24" fmla="*/ 280 w 2333"/>
                <a:gd name="T25" fmla="*/ 1248 h 2110"/>
                <a:gd name="T26" fmla="*/ 394 w 2333"/>
                <a:gd name="T27" fmla="*/ 1289 h 2110"/>
                <a:gd name="T28" fmla="*/ 508 w 2333"/>
                <a:gd name="T29" fmla="*/ 1248 h 2110"/>
                <a:gd name="T30" fmla="*/ 568 w 2333"/>
                <a:gd name="T31" fmla="*/ 1145 h 2110"/>
                <a:gd name="T32" fmla="*/ 546 w 2333"/>
                <a:gd name="T33" fmla="*/ 1024 h 2110"/>
                <a:gd name="T34" fmla="*/ 456 w 2333"/>
                <a:gd name="T35" fmla="*/ 948 h 2110"/>
                <a:gd name="T36" fmla="*/ 2058 w 2333"/>
                <a:gd name="T37" fmla="*/ 3 h 2110"/>
                <a:gd name="T38" fmla="*/ 2099 w 2333"/>
                <a:gd name="T39" fmla="*/ 58 h 2110"/>
                <a:gd name="T40" fmla="*/ 2306 w 2333"/>
                <a:gd name="T41" fmla="*/ 1066 h 2110"/>
                <a:gd name="T42" fmla="*/ 2327 w 2333"/>
                <a:gd name="T43" fmla="*/ 1131 h 2110"/>
                <a:gd name="T44" fmla="*/ 2271 w 2333"/>
                <a:gd name="T45" fmla="*/ 1172 h 2110"/>
                <a:gd name="T46" fmla="*/ 2175 w 2333"/>
                <a:gd name="T47" fmla="*/ 1556 h 2110"/>
                <a:gd name="T48" fmla="*/ 2289 w 2333"/>
                <a:gd name="T49" fmla="*/ 1662 h 2110"/>
                <a:gd name="T50" fmla="*/ 2333 w 2333"/>
                <a:gd name="T51" fmla="*/ 1816 h 2110"/>
                <a:gd name="T52" fmla="*/ 2286 w 2333"/>
                <a:gd name="T53" fmla="*/ 1976 h 2110"/>
                <a:gd name="T54" fmla="*/ 2163 w 2333"/>
                <a:gd name="T55" fmla="*/ 2082 h 2110"/>
                <a:gd name="T56" fmla="*/ 1997 w 2333"/>
                <a:gd name="T57" fmla="*/ 2106 h 2110"/>
                <a:gd name="T58" fmla="*/ 1847 w 2333"/>
                <a:gd name="T59" fmla="*/ 2038 h 2110"/>
                <a:gd name="T60" fmla="*/ 1759 w 2333"/>
                <a:gd name="T61" fmla="*/ 1901 h 2110"/>
                <a:gd name="T62" fmla="*/ 1758 w 2333"/>
                <a:gd name="T63" fmla="*/ 1735 h 2110"/>
                <a:gd name="T64" fmla="*/ 1840 w 2333"/>
                <a:gd name="T65" fmla="*/ 1602 h 2110"/>
                <a:gd name="T66" fmla="*/ 1981 w 2333"/>
                <a:gd name="T67" fmla="*/ 1529 h 2110"/>
                <a:gd name="T68" fmla="*/ 656 w 2333"/>
                <a:gd name="T69" fmla="*/ 1248 h 2110"/>
                <a:gd name="T70" fmla="*/ 550 w 2333"/>
                <a:gd name="T71" fmla="*/ 1362 h 2110"/>
                <a:gd name="T72" fmla="*/ 394 w 2333"/>
                <a:gd name="T73" fmla="*/ 1406 h 2110"/>
                <a:gd name="T74" fmla="*/ 232 w 2333"/>
                <a:gd name="T75" fmla="*/ 1358 h 2110"/>
                <a:gd name="T76" fmla="*/ 59 w 2333"/>
                <a:gd name="T77" fmla="*/ 1506 h 2110"/>
                <a:gd name="T78" fmla="*/ 7 w 2333"/>
                <a:gd name="T79" fmla="*/ 1477 h 2110"/>
                <a:gd name="T80" fmla="*/ 7 w 2333"/>
                <a:gd name="T81" fmla="*/ 1420 h 2110"/>
                <a:gd name="T82" fmla="*/ 113 w 2333"/>
                <a:gd name="T83" fmla="*/ 1198 h 2110"/>
                <a:gd name="T84" fmla="*/ 113 w 2333"/>
                <a:gd name="T85" fmla="*/ 1028 h 2110"/>
                <a:gd name="T86" fmla="*/ 201 w 2333"/>
                <a:gd name="T87" fmla="*/ 891 h 2110"/>
                <a:gd name="T88" fmla="*/ 351 w 2333"/>
                <a:gd name="T89" fmla="*/ 823 h 2110"/>
                <a:gd name="T90" fmla="*/ 514 w 2333"/>
                <a:gd name="T91" fmla="*/ 845 h 2110"/>
                <a:gd name="T92" fmla="*/ 634 w 2333"/>
                <a:gd name="T93" fmla="*/ 945 h 2110"/>
                <a:gd name="T94" fmla="*/ 1981 w 2333"/>
                <a:gd name="T95" fmla="*/ 1054 h 2110"/>
                <a:gd name="T96" fmla="*/ 2005 w 2333"/>
                <a:gd name="T97" fmla="*/ 10 h 2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33" h="2110">
                  <a:moveTo>
                    <a:pt x="2040" y="1640"/>
                  </a:moveTo>
                  <a:lnTo>
                    <a:pt x="2008" y="1643"/>
                  </a:lnTo>
                  <a:lnTo>
                    <a:pt x="1979" y="1652"/>
                  </a:lnTo>
                  <a:lnTo>
                    <a:pt x="1951" y="1665"/>
                  </a:lnTo>
                  <a:lnTo>
                    <a:pt x="1926" y="1682"/>
                  </a:lnTo>
                  <a:lnTo>
                    <a:pt x="1905" y="1703"/>
                  </a:lnTo>
                  <a:lnTo>
                    <a:pt x="1887" y="1728"/>
                  </a:lnTo>
                  <a:lnTo>
                    <a:pt x="1875" y="1756"/>
                  </a:lnTo>
                  <a:lnTo>
                    <a:pt x="1866" y="1784"/>
                  </a:lnTo>
                  <a:lnTo>
                    <a:pt x="1864" y="1816"/>
                  </a:lnTo>
                  <a:lnTo>
                    <a:pt x="1866" y="1848"/>
                  </a:lnTo>
                  <a:lnTo>
                    <a:pt x="1875" y="1877"/>
                  </a:lnTo>
                  <a:lnTo>
                    <a:pt x="1887" y="1905"/>
                  </a:lnTo>
                  <a:lnTo>
                    <a:pt x="1905" y="1930"/>
                  </a:lnTo>
                  <a:lnTo>
                    <a:pt x="1926" y="1951"/>
                  </a:lnTo>
                  <a:lnTo>
                    <a:pt x="1951" y="1968"/>
                  </a:lnTo>
                  <a:lnTo>
                    <a:pt x="1979" y="1981"/>
                  </a:lnTo>
                  <a:lnTo>
                    <a:pt x="2008" y="1990"/>
                  </a:lnTo>
                  <a:lnTo>
                    <a:pt x="2040" y="1992"/>
                  </a:lnTo>
                  <a:lnTo>
                    <a:pt x="2071" y="1990"/>
                  </a:lnTo>
                  <a:lnTo>
                    <a:pt x="2101" y="1981"/>
                  </a:lnTo>
                  <a:lnTo>
                    <a:pt x="2129" y="1968"/>
                  </a:lnTo>
                  <a:lnTo>
                    <a:pt x="2153" y="1951"/>
                  </a:lnTo>
                  <a:lnTo>
                    <a:pt x="2175" y="1930"/>
                  </a:lnTo>
                  <a:lnTo>
                    <a:pt x="2192" y="1905"/>
                  </a:lnTo>
                  <a:lnTo>
                    <a:pt x="2205" y="1877"/>
                  </a:lnTo>
                  <a:lnTo>
                    <a:pt x="2213" y="1848"/>
                  </a:lnTo>
                  <a:lnTo>
                    <a:pt x="2215" y="1816"/>
                  </a:lnTo>
                  <a:lnTo>
                    <a:pt x="2213" y="1784"/>
                  </a:lnTo>
                  <a:lnTo>
                    <a:pt x="2205" y="1756"/>
                  </a:lnTo>
                  <a:lnTo>
                    <a:pt x="2192" y="1728"/>
                  </a:lnTo>
                  <a:lnTo>
                    <a:pt x="2175" y="1703"/>
                  </a:lnTo>
                  <a:lnTo>
                    <a:pt x="2153" y="1682"/>
                  </a:lnTo>
                  <a:lnTo>
                    <a:pt x="2129" y="1665"/>
                  </a:lnTo>
                  <a:lnTo>
                    <a:pt x="2101" y="1652"/>
                  </a:lnTo>
                  <a:lnTo>
                    <a:pt x="2071" y="1643"/>
                  </a:lnTo>
                  <a:lnTo>
                    <a:pt x="2040" y="1640"/>
                  </a:lnTo>
                  <a:close/>
                  <a:moveTo>
                    <a:pt x="394" y="937"/>
                  </a:moveTo>
                  <a:lnTo>
                    <a:pt x="363" y="940"/>
                  </a:lnTo>
                  <a:lnTo>
                    <a:pt x="333" y="948"/>
                  </a:lnTo>
                  <a:lnTo>
                    <a:pt x="305" y="961"/>
                  </a:lnTo>
                  <a:lnTo>
                    <a:pt x="280" y="978"/>
                  </a:lnTo>
                  <a:lnTo>
                    <a:pt x="260" y="999"/>
                  </a:lnTo>
                  <a:lnTo>
                    <a:pt x="242" y="1024"/>
                  </a:lnTo>
                  <a:lnTo>
                    <a:pt x="229" y="1052"/>
                  </a:lnTo>
                  <a:lnTo>
                    <a:pt x="220" y="1082"/>
                  </a:lnTo>
                  <a:lnTo>
                    <a:pt x="218" y="1113"/>
                  </a:lnTo>
                  <a:lnTo>
                    <a:pt x="220" y="1145"/>
                  </a:lnTo>
                  <a:lnTo>
                    <a:pt x="229" y="1174"/>
                  </a:lnTo>
                  <a:lnTo>
                    <a:pt x="242" y="1202"/>
                  </a:lnTo>
                  <a:lnTo>
                    <a:pt x="260" y="1226"/>
                  </a:lnTo>
                  <a:lnTo>
                    <a:pt x="280" y="1248"/>
                  </a:lnTo>
                  <a:lnTo>
                    <a:pt x="305" y="1265"/>
                  </a:lnTo>
                  <a:lnTo>
                    <a:pt x="333" y="1278"/>
                  </a:lnTo>
                  <a:lnTo>
                    <a:pt x="363" y="1286"/>
                  </a:lnTo>
                  <a:lnTo>
                    <a:pt x="394" y="1289"/>
                  </a:lnTo>
                  <a:lnTo>
                    <a:pt x="426" y="1286"/>
                  </a:lnTo>
                  <a:lnTo>
                    <a:pt x="456" y="1278"/>
                  </a:lnTo>
                  <a:lnTo>
                    <a:pt x="483" y="1265"/>
                  </a:lnTo>
                  <a:lnTo>
                    <a:pt x="508" y="1248"/>
                  </a:lnTo>
                  <a:lnTo>
                    <a:pt x="529" y="1226"/>
                  </a:lnTo>
                  <a:lnTo>
                    <a:pt x="546" y="1202"/>
                  </a:lnTo>
                  <a:lnTo>
                    <a:pt x="559" y="1174"/>
                  </a:lnTo>
                  <a:lnTo>
                    <a:pt x="568" y="1145"/>
                  </a:lnTo>
                  <a:lnTo>
                    <a:pt x="571" y="1113"/>
                  </a:lnTo>
                  <a:lnTo>
                    <a:pt x="568" y="1082"/>
                  </a:lnTo>
                  <a:lnTo>
                    <a:pt x="559" y="1052"/>
                  </a:lnTo>
                  <a:lnTo>
                    <a:pt x="546" y="1024"/>
                  </a:lnTo>
                  <a:lnTo>
                    <a:pt x="529" y="999"/>
                  </a:lnTo>
                  <a:lnTo>
                    <a:pt x="508" y="978"/>
                  </a:lnTo>
                  <a:lnTo>
                    <a:pt x="483" y="961"/>
                  </a:lnTo>
                  <a:lnTo>
                    <a:pt x="456" y="948"/>
                  </a:lnTo>
                  <a:lnTo>
                    <a:pt x="426" y="940"/>
                  </a:lnTo>
                  <a:lnTo>
                    <a:pt x="394" y="937"/>
                  </a:lnTo>
                  <a:close/>
                  <a:moveTo>
                    <a:pt x="2040" y="0"/>
                  </a:moveTo>
                  <a:lnTo>
                    <a:pt x="2058" y="3"/>
                  </a:lnTo>
                  <a:lnTo>
                    <a:pt x="2074" y="10"/>
                  </a:lnTo>
                  <a:lnTo>
                    <a:pt x="2087" y="23"/>
                  </a:lnTo>
                  <a:lnTo>
                    <a:pt x="2095" y="39"/>
                  </a:lnTo>
                  <a:lnTo>
                    <a:pt x="2099" y="58"/>
                  </a:lnTo>
                  <a:lnTo>
                    <a:pt x="2099" y="1054"/>
                  </a:lnTo>
                  <a:lnTo>
                    <a:pt x="2271" y="1054"/>
                  </a:lnTo>
                  <a:lnTo>
                    <a:pt x="2289" y="1057"/>
                  </a:lnTo>
                  <a:lnTo>
                    <a:pt x="2306" y="1066"/>
                  </a:lnTo>
                  <a:lnTo>
                    <a:pt x="2318" y="1079"/>
                  </a:lnTo>
                  <a:lnTo>
                    <a:pt x="2327" y="1095"/>
                  </a:lnTo>
                  <a:lnTo>
                    <a:pt x="2330" y="1113"/>
                  </a:lnTo>
                  <a:lnTo>
                    <a:pt x="2327" y="1131"/>
                  </a:lnTo>
                  <a:lnTo>
                    <a:pt x="2318" y="1148"/>
                  </a:lnTo>
                  <a:lnTo>
                    <a:pt x="2306" y="1160"/>
                  </a:lnTo>
                  <a:lnTo>
                    <a:pt x="2289" y="1168"/>
                  </a:lnTo>
                  <a:lnTo>
                    <a:pt x="2271" y="1172"/>
                  </a:lnTo>
                  <a:lnTo>
                    <a:pt x="2099" y="1172"/>
                  </a:lnTo>
                  <a:lnTo>
                    <a:pt x="2099" y="1529"/>
                  </a:lnTo>
                  <a:lnTo>
                    <a:pt x="2137" y="1541"/>
                  </a:lnTo>
                  <a:lnTo>
                    <a:pt x="2175" y="1556"/>
                  </a:lnTo>
                  <a:lnTo>
                    <a:pt x="2208" y="1577"/>
                  </a:lnTo>
                  <a:lnTo>
                    <a:pt x="2239" y="1602"/>
                  </a:lnTo>
                  <a:lnTo>
                    <a:pt x="2266" y="1630"/>
                  </a:lnTo>
                  <a:lnTo>
                    <a:pt x="2289" y="1662"/>
                  </a:lnTo>
                  <a:lnTo>
                    <a:pt x="2308" y="1697"/>
                  </a:lnTo>
                  <a:lnTo>
                    <a:pt x="2322" y="1735"/>
                  </a:lnTo>
                  <a:lnTo>
                    <a:pt x="2330" y="1775"/>
                  </a:lnTo>
                  <a:lnTo>
                    <a:pt x="2333" y="1816"/>
                  </a:lnTo>
                  <a:lnTo>
                    <a:pt x="2330" y="1859"/>
                  </a:lnTo>
                  <a:lnTo>
                    <a:pt x="2321" y="1901"/>
                  </a:lnTo>
                  <a:lnTo>
                    <a:pt x="2307" y="1939"/>
                  </a:lnTo>
                  <a:lnTo>
                    <a:pt x="2286" y="1976"/>
                  </a:lnTo>
                  <a:lnTo>
                    <a:pt x="2262" y="2009"/>
                  </a:lnTo>
                  <a:lnTo>
                    <a:pt x="2233" y="2038"/>
                  </a:lnTo>
                  <a:lnTo>
                    <a:pt x="2199" y="2062"/>
                  </a:lnTo>
                  <a:lnTo>
                    <a:pt x="2163" y="2082"/>
                  </a:lnTo>
                  <a:lnTo>
                    <a:pt x="2124" y="2097"/>
                  </a:lnTo>
                  <a:lnTo>
                    <a:pt x="2083" y="2106"/>
                  </a:lnTo>
                  <a:lnTo>
                    <a:pt x="2040" y="2110"/>
                  </a:lnTo>
                  <a:lnTo>
                    <a:pt x="1997" y="2106"/>
                  </a:lnTo>
                  <a:lnTo>
                    <a:pt x="1955" y="2097"/>
                  </a:lnTo>
                  <a:lnTo>
                    <a:pt x="1916" y="2082"/>
                  </a:lnTo>
                  <a:lnTo>
                    <a:pt x="1880" y="2062"/>
                  </a:lnTo>
                  <a:lnTo>
                    <a:pt x="1847" y="2038"/>
                  </a:lnTo>
                  <a:lnTo>
                    <a:pt x="1818" y="2009"/>
                  </a:lnTo>
                  <a:lnTo>
                    <a:pt x="1793" y="1976"/>
                  </a:lnTo>
                  <a:lnTo>
                    <a:pt x="1773" y="1939"/>
                  </a:lnTo>
                  <a:lnTo>
                    <a:pt x="1759" y="1901"/>
                  </a:lnTo>
                  <a:lnTo>
                    <a:pt x="1749" y="1859"/>
                  </a:lnTo>
                  <a:lnTo>
                    <a:pt x="1746" y="1816"/>
                  </a:lnTo>
                  <a:lnTo>
                    <a:pt x="1749" y="1775"/>
                  </a:lnTo>
                  <a:lnTo>
                    <a:pt x="1758" y="1735"/>
                  </a:lnTo>
                  <a:lnTo>
                    <a:pt x="1772" y="1697"/>
                  </a:lnTo>
                  <a:lnTo>
                    <a:pt x="1790" y="1662"/>
                  </a:lnTo>
                  <a:lnTo>
                    <a:pt x="1813" y="1630"/>
                  </a:lnTo>
                  <a:lnTo>
                    <a:pt x="1840" y="1602"/>
                  </a:lnTo>
                  <a:lnTo>
                    <a:pt x="1871" y="1577"/>
                  </a:lnTo>
                  <a:lnTo>
                    <a:pt x="1905" y="1556"/>
                  </a:lnTo>
                  <a:lnTo>
                    <a:pt x="1942" y="1541"/>
                  </a:lnTo>
                  <a:lnTo>
                    <a:pt x="1981" y="1529"/>
                  </a:lnTo>
                  <a:lnTo>
                    <a:pt x="1981" y="1172"/>
                  </a:lnTo>
                  <a:lnTo>
                    <a:pt x="682" y="1172"/>
                  </a:lnTo>
                  <a:lnTo>
                    <a:pt x="672" y="1210"/>
                  </a:lnTo>
                  <a:lnTo>
                    <a:pt x="656" y="1248"/>
                  </a:lnTo>
                  <a:lnTo>
                    <a:pt x="634" y="1281"/>
                  </a:lnTo>
                  <a:lnTo>
                    <a:pt x="610" y="1312"/>
                  </a:lnTo>
                  <a:lnTo>
                    <a:pt x="582" y="1338"/>
                  </a:lnTo>
                  <a:lnTo>
                    <a:pt x="550" y="1362"/>
                  </a:lnTo>
                  <a:lnTo>
                    <a:pt x="514" y="1380"/>
                  </a:lnTo>
                  <a:lnTo>
                    <a:pt x="476" y="1394"/>
                  </a:lnTo>
                  <a:lnTo>
                    <a:pt x="436" y="1403"/>
                  </a:lnTo>
                  <a:lnTo>
                    <a:pt x="394" y="1406"/>
                  </a:lnTo>
                  <a:lnTo>
                    <a:pt x="350" y="1403"/>
                  </a:lnTo>
                  <a:lnTo>
                    <a:pt x="308" y="1393"/>
                  </a:lnTo>
                  <a:lnTo>
                    <a:pt x="269" y="1378"/>
                  </a:lnTo>
                  <a:lnTo>
                    <a:pt x="232" y="1358"/>
                  </a:lnTo>
                  <a:lnTo>
                    <a:pt x="99" y="1489"/>
                  </a:lnTo>
                  <a:lnTo>
                    <a:pt x="88" y="1499"/>
                  </a:lnTo>
                  <a:lnTo>
                    <a:pt x="74" y="1505"/>
                  </a:lnTo>
                  <a:lnTo>
                    <a:pt x="59" y="1506"/>
                  </a:lnTo>
                  <a:lnTo>
                    <a:pt x="44" y="1505"/>
                  </a:lnTo>
                  <a:lnTo>
                    <a:pt x="30" y="1499"/>
                  </a:lnTo>
                  <a:lnTo>
                    <a:pt x="17" y="1489"/>
                  </a:lnTo>
                  <a:lnTo>
                    <a:pt x="7" y="1477"/>
                  </a:lnTo>
                  <a:lnTo>
                    <a:pt x="2" y="1464"/>
                  </a:lnTo>
                  <a:lnTo>
                    <a:pt x="0" y="1449"/>
                  </a:lnTo>
                  <a:lnTo>
                    <a:pt x="2" y="1434"/>
                  </a:lnTo>
                  <a:lnTo>
                    <a:pt x="7" y="1420"/>
                  </a:lnTo>
                  <a:lnTo>
                    <a:pt x="17" y="1407"/>
                  </a:lnTo>
                  <a:lnTo>
                    <a:pt x="150" y="1274"/>
                  </a:lnTo>
                  <a:lnTo>
                    <a:pt x="129" y="1238"/>
                  </a:lnTo>
                  <a:lnTo>
                    <a:pt x="113" y="1198"/>
                  </a:lnTo>
                  <a:lnTo>
                    <a:pt x="104" y="1157"/>
                  </a:lnTo>
                  <a:lnTo>
                    <a:pt x="100" y="1113"/>
                  </a:lnTo>
                  <a:lnTo>
                    <a:pt x="104" y="1070"/>
                  </a:lnTo>
                  <a:lnTo>
                    <a:pt x="113" y="1028"/>
                  </a:lnTo>
                  <a:lnTo>
                    <a:pt x="128" y="990"/>
                  </a:lnTo>
                  <a:lnTo>
                    <a:pt x="148" y="953"/>
                  </a:lnTo>
                  <a:lnTo>
                    <a:pt x="172" y="920"/>
                  </a:lnTo>
                  <a:lnTo>
                    <a:pt x="201" y="891"/>
                  </a:lnTo>
                  <a:lnTo>
                    <a:pt x="234" y="867"/>
                  </a:lnTo>
                  <a:lnTo>
                    <a:pt x="271" y="848"/>
                  </a:lnTo>
                  <a:lnTo>
                    <a:pt x="309" y="833"/>
                  </a:lnTo>
                  <a:lnTo>
                    <a:pt x="351" y="823"/>
                  </a:lnTo>
                  <a:lnTo>
                    <a:pt x="394" y="820"/>
                  </a:lnTo>
                  <a:lnTo>
                    <a:pt x="436" y="823"/>
                  </a:lnTo>
                  <a:lnTo>
                    <a:pt x="476" y="832"/>
                  </a:lnTo>
                  <a:lnTo>
                    <a:pt x="514" y="845"/>
                  </a:lnTo>
                  <a:lnTo>
                    <a:pt x="550" y="864"/>
                  </a:lnTo>
                  <a:lnTo>
                    <a:pt x="582" y="887"/>
                  </a:lnTo>
                  <a:lnTo>
                    <a:pt x="610" y="914"/>
                  </a:lnTo>
                  <a:lnTo>
                    <a:pt x="634" y="945"/>
                  </a:lnTo>
                  <a:lnTo>
                    <a:pt x="656" y="979"/>
                  </a:lnTo>
                  <a:lnTo>
                    <a:pt x="672" y="1016"/>
                  </a:lnTo>
                  <a:lnTo>
                    <a:pt x="682" y="1054"/>
                  </a:lnTo>
                  <a:lnTo>
                    <a:pt x="1981" y="1054"/>
                  </a:lnTo>
                  <a:lnTo>
                    <a:pt x="1981" y="58"/>
                  </a:lnTo>
                  <a:lnTo>
                    <a:pt x="1984" y="39"/>
                  </a:lnTo>
                  <a:lnTo>
                    <a:pt x="1992" y="23"/>
                  </a:lnTo>
                  <a:lnTo>
                    <a:pt x="2005" y="10"/>
                  </a:lnTo>
                  <a:lnTo>
                    <a:pt x="2021" y="3"/>
                  </a:lnTo>
                  <a:lnTo>
                    <a:pt x="20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4" name="Freeform 246"/>
            <p:cNvSpPr>
              <a:spLocks noEditPoints="1"/>
            </p:cNvSpPr>
            <p:nvPr/>
          </p:nvSpPr>
          <p:spPr bwMode="auto">
            <a:xfrm>
              <a:off x="474663" y="-2644775"/>
              <a:ext cx="373063" cy="103188"/>
            </a:xfrm>
            <a:custGeom>
              <a:avLst/>
              <a:gdLst>
                <a:gd name="T0" fmla="*/ 263 w 2115"/>
                <a:gd name="T1" fmla="*/ 120 h 587"/>
                <a:gd name="T2" fmla="*/ 205 w 2115"/>
                <a:gd name="T3" fmla="*/ 142 h 587"/>
                <a:gd name="T4" fmla="*/ 159 w 2115"/>
                <a:gd name="T5" fmla="*/ 180 h 587"/>
                <a:gd name="T6" fmla="*/ 129 w 2115"/>
                <a:gd name="T7" fmla="*/ 233 h 587"/>
                <a:gd name="T8" fmla="*/ 118 w 2115"/>
                <a:gd name="T9" fmla="*/ 293 h 587"/>
                <a:gd name="T10" fmla="*/ 129 w 2115"/>
                <a:gd name="T11" fmla="*/ 354 h 587"/>
                <a:gd name="T12" fmla="*/ 159 w 2115"/>
                <a:gd name="T13" fmla="*/ 407 h 587"/>
                <a:gd name="T14" fmla="*/ 205 w 2115"/>
                <a:gd name="T15" fmla="*/ 445 h 587"/>
                <a:gd name="T16" fmla="*/ 263 w 2115"/>
                <a:gd name="T17" fmla="*/ 467 h 587"/>
                <a:gd name="T18" fmla="*/ 326 w 2115"/>
                <a:gd name="T19" fmla="*/ 467 h 587"/>
                <a:gd name="T20" fmla="*/ 383 w 2115"/>
                <a:gd name="T21" fmla="*/ 445 h 587"/>
                <a:gd name="T22" fmla="*/ 429 w 2115"/>
                <a:gd name="T23" fmla="*/ 407 h 587"/>
                <a:gd name="T24" fmla="*/ 459 w 2115"/>
                <a:gd name="T25" fmla="*/ 354 h 587"/>
                <a:gd name="T26" fmla="*/ 471 w 2115"/>
                <a:gd name="T27" fmla="*/ 293 h 587"/>
                <a:gd name="T28" fmla="*/ 459 w 2115"/>
                <a:gd name="T29" fmla="*/ 233 h 587"/>
                <a:gd name="T30" fmla="*/ 429 w 2115"/>
                <a:gd name="T31" fmla="*/ 180 h 587"/>
                <a:gd name="T32" fmla="*/ 383 w 2115"/>
                <a:gd name="T33" fmla="*/ 142 h 587"/>
                <a:gd name="T34" fmla="*/ 326 w 2115"/>
                <a:gd name="T35" fmla="*/ 120 h 587"/>
                <a:gd name="T36" fmla="*/ 294 w 2115"/>
                <a:gd name="T37" fmla="*/ 0 h 587"/>
                <a:gd name="T38" fmla="*/ 375 w 2115"/>
                <a:gd name="T39" fmla="*/ 12 h 587"/>
                <a:gd name="T40" fmla="*/ 448 w 2115"/>
                <a:gd name="T41" fmla="*/ 44 h 587"/>
                <a:gd name="T42" fmla="*/ 509 w 2115"/>
                <a:gd name="T43" fmla="*/ 95 h 587"/>
                <a:gd name="T44" fmla="*/ 555 w 2115"/>
                <a:gd name="T45" fmla="*/ 159 h 587"/>
                <a:gd name="T46" fmla="*/ 582 w 2115"/>
                <a:gd name="T47" fmla="*/ 235 h 587"/>
                <a:gd name="T48" fmla="*/ 2075 w 2115"/>
                <a:gd name="T49" fmla="*/ 238 h 587"/>
                <a:gd name="T50" fmla="*/ 2104 w 2115"/>
                <a:gd name="T51" fmla="*/ 259 h 587"/>
                <a:gd name="T52" fmla="*/ 2115 w 2115"/>
                <a:gd name="T53" fmla="*/ 293 h 587"/>
                <a:gd name="T54" fmla="*/ 2104 w 2115"/>
                <a:gd name="T55" fmla="*/ 328 h 587"/>
                <a:gd name="T56" fmla="*/ 2075 w 2115"/>
                <a:gd name="T57" fmla="*/ 349 h 587"/>
                <a:gd name="T58" fmla="*/ 582 w 2115"/>
                <a:gd name="T59" fmla="*/ 352 h 587"/>
                <a:gd name="T60" fmla="*/ 555 w 2115"/>
                <a:gd name="T61" fmla="*/ 427 h 587"/>
                <a:gd name="T62" fmla="*/ 509 w 2115"/>
                <a:gd name="T63" fmla="*/ 492 h 587"/>
                <a:gd name="T64" fmla="*/ 448 w 2115"/>
                <a:gd name="T65" fmla="*/ 543 h 587"/>
                <a:gd name="T66" fmla="*/ 375 w 2115"/>
                <a:gd name="T67" fmla="*/ 575 h 587"/>
                <a:gd name="T68" fmla="*/ 294 w 2115"/>
                <a:gd name="T69" fmla="*/ 587 h 587"/>
                <a:gd name="T70" fmla="*/ 209 w 2115"/>
                <a:gd name="T71" fmla="*/ 574 h 587"/>
                <a:gd name="T72" fmla="*/ 134 w 2115"/>
                <a:gd name="T73" fmla="*/ 539 h 587"/>
                <a:gd name="T74" fmla="*/ 72 w 2115"/>
                <a:gd name="T75" fmla="*/ 486 h 587"/>
                <a:gd name="T76" fmla="*/ 28 w 2115"/>
                <a:gd name="T77" fmla="*/ 416 h 587"/>
                <a:gd name="T78" fmla="*/ 3 w 2115"/>
                <a:gd name="T79" fmla="*/ 336 h 587"/>
                <a:gd name="T80" fmla="*/ 3 w 2115"/>
                <a:gd name="T81" fmla="*/ 250 h 587"/>
                <a:gd name="T82" fmla="*/ 28 w 2115"/>
                <a:gd name="T83" fmla="*/ 169 h 587"/>
                <a:gd name="T84" fmla="*/ 72 w 2115"/>
                <a:gd name="T85" fmla="*/ 101 h 587"/>
                <a:gd name="T86" fmla="*/ 134 w 2115"/>
                <a:gd name="T87" fmla="*/ 48 h 587"/>
                <a:gd name="T88" fmla="*/ 209 w 2115"/>
                <a:gd name="T89" fmla="*/ 12 h 587"/>
                <a:gd name="T90" fmla="*/ 294 w 2115"/>
                <a:gd name="T91" fmla="*/ 0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15" h="587">
                  <a:moveTo>
                    <a:pt x="294" y="117"/>
                  </a:moveTo>
                  <a:lnTo>
                    <a:pt x="263" y="120"/>
                  </a:lnTo>
                  <a:lnTo>
                    <a:pt x="233" y="129"/>
                  </a:lnTo>
                  <a:lnTo>
                    <a:pt x="205" y="142"/>
                  </a:lnTo>
                  <a:lnTo>
                    <a:pt x="180" y="159"/>
                  </a:lnTo>
                  <a:lnTo>
                    <a:pt x="159" y="180"/>
                  </a:lnTo>
                  <a:lnTo>
                    <a:pt x="141" y="205"/>
                  </a:lnTo>
                  <a:lnTo>
                    <a:pt x="129" y="233"/>
                  </a:lnTo>
                  <a:lnTo>
                    <a:pt x="120" y="261"/>
                  </a:lnTo>
                  <a:lnTo>
                    <a:pt x="118" y="293"/>
                  </a:lnTo>
                  <a:lnTo>
                    <a:pt x="120" y="325"/>
                  </a:lnTo>
                  <a:lnTo>
                    <a:pt x="129" y="354"/>
                  </a:lnTo>
                  <a:lnTo>
                    <a:pt x="141" y="382"/>
                  </a:lnTo>
                  <a:lnTo>
                    <a:pt x="159" y="407"/>
                  </a:lnTo>
                  <a:lnTo>
                    <a:pt x="180" y="428"/>
                  </a:lnTo>
                  <a:lnTo>
                    <a:pt x="205" y="445"/>
                  </a:lnTo>
                  <a:lnTo>
                    <a:pt x="233" y="458"/>
                  </a:lnTo>
                  <a:lnTo>
                    <a:pt x="263" y="467"/>
                  </a:lnTo>
                  <a:lnTo>
                    <a:pt x="294" y="469"/>
                  </a:lnTo>
                  <a:lnTo>
                    <a:pt x="326" y="467"/>
                  </a:lnTo>
                  <a:lnTo>
                    <a:pt x="355" y="458"/>
                  </a:lnTo>
                  <a:lnTo>
                    <a:pt x="383" y="445"/>
                  </a:lnTo>
                  <a:lnTo>
                    <a:pt x="407" y="428"/>
                  </a:lnTo>
                  <a:lnTo>
                    <a:pt x="429" y="407"/>
                  </a:lnTo>
                  <a:lnTo>
                    <a:pt x="446" y="382"/>
                  </a:lnTo>
                  <a:lnTo>
                    <a:pt x="459" y="354"/>
                  </a:lnTo>
                  <a:lnTo>
                    <a:pt x="467" y="325"/>
                  </a:lnTo>
                  <a:lnTo>
                    <a:pt x="471" y="293"/>
                  </a:lnTo>
                  <a:lnTo>
                    <a:pt x="467" y="261"/>
                  </a:lnTo>
                  <a:lnTo>
                    <a:pt x="459" y="233"/>
                  </a:lnTo>
                  <a:lnTo>
                    <a:pt x="446" y="205"/>
                  </a:lnTo>
                  <a:lnTo>
                    <a:pt x="429" y="180"/>
                  </a:lnTo>
                  <a:lnTo>
                    <a:pt x="407" y="159"/>
                  </a:lnTo>
                  <a:lnTo>
                    <a:pt x="383" y="142"/>
                  </a:lnTo>
                  <a:lnTo>
                    <a:pt x="355" y="129"/>
                  </a:lnTo>
                  <a:lnTo>
                    <a:pt x="326" y="120"/>
                  </a:lnTo>
                  <a:lnTo>
                    <a:pt x="294" y="117"/>
                  </a:lnTo>
                  <a:close/>
                  <a:moveTo>
                    <a:pt x="294" y="0"/>
                  </a:moveTo>
                  <a:lnTo>
                    <a:pt x="335" y="4"/>
                  </a:lnTo>
                  <a:lnTo>
                    <a:pt x="375" y="12"/>
                  </a:lnTo>
                  <a:lnTo>
                    <a:pt x="414" y="26"/>
                  </a:lnTo>
                  <a:lnTo>
                    <a:pt x="448" y="44"/>
                  </a:lnTo>
                  <a:lnTo>
                    <a:pt x="480" y="68"/>
                  </a:lnTo>
                  <a:lnTo>
                    <a:pt x="509" y="95"/>
                  </a:lnTo>
                  <a:lnTo>
                    <a:pt x="534" y="126"/>
                  </a:lnTo>
                  <a:lnTo>
                    <a:pt x="555" y="159"/>
                  </a:lnTo>
                  <a:lnTo>
                    <a:pt x="570" y="196"/>
                  </a:lnTo>
                  <a:lnTo>
                    <a:pt x="582" y="235"/>
                  </a:lnTo>
                  <a:lnTo>
                    <a:pt x="2056" y="235"/>
                  </a:lnTo>
                  <a:lnTo>
                    <a:pt x="2075" y="238"/>
                  </a:lnTo>
                  <a:lnTo>
                    <a:pt x="2091" y="246"/>
                  </a:lnTo>
                  <a:lnTo>
                    <a:pt x="2104" y="259"/>
                  </a:lnTo>
                  <a:lnTo>
                    <a:pt x="2112" y="275"/>
                  </a:lnTo>
                  <a:lnTo>
                    <a:pt x="2115" y="293"/>
                  </a:lnTo>
                  <a:lnTo>
                    <a:pt x="2112" y="312"/>
                  </a:lnTo>
                  <a:lnTo>
                    <a:pt x="2104" y="328"/>
                  </a:lnTo>
                  <a:lnTo>
                    <a:pt x="2091" y="341"/>
                  </a:lnTo>
                  <a:lnTo>
                    <a:pt x="2075" y="349"/>
                  </a:lnTo>
                  <a:lnTo>
                    <a:pt x="2056" y="352"/>
                  </a:lnTo>
                  <a:lnTo>
                    <a:pt x="582" y="352"/>
                  </a:lnTo>
                  <a:lnTo>
                    <a:pt x="570" y="391"/>
                  </a:lnTo>
                  <a:lnTo>
                    <a:pt x="555" y="427"/>
                  </a:lnTo>
                  <a:lnTo>
                    <a:pt x="534" y="461"/>
                  </a:lnTo>
                  <a:lnTo>
                    <a:pt x="509" y="492"/>
                  </a:lnTo>
                  <a:lnTo>
                    <a:pt x="480" y="519"/>
                  </a:lnTo>
                  <a:lnTo>
                    <a:pt x="448" y="543"/>
                  </a:lnTo>
                  <a:lnTo>
                    <a:pt x="414" y="561"/>
                  </a:lnTo>
                  <a:lnTo>
                    <a:pt x="375" y="575"/>
                  </a:lnTo>
                  <a:lnTo>
                    <a:pt x="335" y="583"/>
                  </a:lnTo>
                  <a:lnTo>
                    <a:pt x="294" y="587"/>
                  </a:lnTo>
                  <a:lnTo>
                    <a:pt x="251" y="583"/>
                  </a:lnTo>
                  <a:lnTo>
                    <a:pt x="209" y="574"/>
                  </a:lnTo>
                  <a:lnTo>
                    <a:pt x="170" y="559"/>
                  </a:lnTo>
                  <a:lnTo>
                    <a:pt x="134" y="539"/>
                  </a:lnTo>
                  <a:lnTo>
                    <a:pt x="101" y="515"/>
                  </a:lnTo>
                  <a:lnTo>
                    <a:pt x="72" y="486"/>
                  </a:lnTo>
                  <a:lnTo>
                    <a:pt x="47" y="453"/>
                  </a:lnTo>
                  <a:lnTo>
                    <a:pt x="28" y="416"/>
                  </a:lnTo>
                  <a:lnTo>
                    <a:pt x="13" y="378"/>
                  </a:lnTo>
                  <a:lnTo>
                    <a:pt x="3" y="336"/>
                  </a:lnTo>
                  <a:lnTo>
                    <a:pt x="0" y="293"/>
                  </a:lnTo>
                  <a:lnTo>
                    <a:pt x="3" y="250"/>
                  </a:lnTo>
                  <a:lnTo>
                    <a:pt x="13" y="209"/>
                  </a:lnTo>
                  <a:lnTo>
                    <a:pt x="28" y="169"/>
                  </a:lnTo>
                  <a:lnTo>
                    <a:pt x="47" y="134"/>
                  </a:lnTo>
                  <a:lnTo>
                    <a:pt x="72" y="101"/>
                  </a:lnTo>
                  <a:lnTo>
                    <a:pt x="101" y="72"/>
                  </a:lnTo>
                  <a:lnTo>
                    <a:pt x="134" y="48"/>
                  </a:lnTo>
                  <a:lnTo>
                    <a:pt x="170" y="27"/>
                  </a:lnTo>
                  <a:lnTo>
                    <a:pt x="209" y="12"/>
                  </a:lnTo>
                  <a:lnTo>
                    <a:pt x="251" y="4"/>
                  </a:lnTo>
                  <a:lnTo>
                    <a:pt x="2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5" name="Freeform 247"/>
            <p:cNvSpPr>
              <a:spLocks noEditPoints="1"/>
            </p:cNvSpPr>
            <p:nvPr/>
          </p:nvSpPr>
          <p:spPr bwMode="auto">
            <a:xfrm>
              <a:off x="560388" y="-3162300"/>
              <a:ext cx="411163" cy="369888"/>
            </a:xfrm>
            <a:custGeom>
              <a:avLst/>
              <a:gdLst>
                <a:gd name="T0" fmla="*/ 1951 w 2333"/>
                <a:gd name="T1" fmla="*/ 845 h 2096"/>
                <a:gd name="T2" fmla="*/ 1875 w 2333"/>
                <a:gd name="T3" fmla="*/ 936 h 2096"/>
                <a:gd name="T4" fmla="*/ 1875 w 2333"/>
                <a:gd name="T5" fmla="*/ 1058 h 2096"/>
                <a:gd name="T6" fmla="*/ 1951 w 2333"/>
                <a:gd name="T7" fmla="*/ 1149 h 2096"/>
                <a:gd name="T8" fmla="*/ 2071 w 2333"/>
                <a:gd name="T9" fmla="*/ 1170 h 2096"/>
                <a:gd name="T10" fmla="*/ 2175 w 2333"/>
                <a:gd name="T11" fmla="*/ 1110 h 2096"/>
                <a:gd name="T12" fmla="*/ 2215 w 2333"/>
                <a:gd name="T13" fmla="*/ 997 h 2096"/>
                <a:gd name="T14" fmla="*/ 2175 w 2333"/>
                <a:gd name="T15" fmla="*/ 884 h 2096"/>
                <a:gd name="T16" fmla="*/ 2071 w 2333"/>
                <a:gd name="T17" fmla="*/ 824 h 2096"/>
                <a:gd name="T18" fmla="*/ 333 w 2333"/>
                <a:gd name="T19" fmla="*/ 129 h 2096"/>
                <a:gd name="T20" fmla="*/ 242 w 2333"/>
                <a:gd name="T21" fmla="*/ 204 h 2096"/>
                <a:gd name="T22" fmla="*/ 220 w 2333"/>
                <a:gd name="T23" fmla="*/ 325 h 2096"/>
                <a:gd name="T24" fmla="*/ 280 w 2333"/>
                <a:gd name="T25" fmla="*/ 428 h 2096"/>
                <a:gd name="T26" fmla="*/ 394 w 2333"/>
                <a:gd name="T27" fmla="*/ 470 h 2096"/>
                <a:gd name="T28" fmla="*/ 508 w 2333"/>
                <a:gd name="T29" fmla="*/ 428 h 2096"/>
                <a:gd name="T30" fmla="*/ 568 w 2333"/>
                <a:gd name="T31" fmla="*/ 325 h 2096"/>
                <a:gd name="T32" fmla="*/ 546 w 2333"/>
                <a:gd name="T33" fmla="*/ 204 h 2096"/>
                <a:gd name="T34" fmla="*/ 456 w 2333"/>
                <a:gd name="T35" fmla="*/ 129 h 2096"/>
                <a:gd name="T36" fmla="*/ 436 w 2333"/>
                <a:gd name="T37" fmla="*/ 3 h 2096"/>
                <a:gd name="T38" fmla="*/ 582 w 2333"/>
                <a:gd name="T39" fmla="*/ 68 h 2096"/>
                <a:gd name="T40" fmla="*/ 672 w 2333"/>
                <a:gd name="T41" fmla="*/ 196 h 2096"/>
                <a:gd name="T42" fmla="*/ 2310 w 2333"/>
                <a:gd name="T43" fmla="*/ 246 h 2096"/>
                <a:gd name="T44" fmla="*/ 2330 w 2333"/>
                <a:gd name="T45" fmla="*/ 312 h 2096"/>
                <a:gd name="T46" fmla="*/ 2274 w 2333"/>
                <a:gd name="T47" fmla="*/ 352 h 2096"/>
                <a:gd name="T48" fmla="*/ 637 w 2333"/>
                <a:gd name="T49" fmla="*/ 457 h 2096"/>
                <a:gd name="T50" fmla="*/ 526 w 2333"/>
                <a:gd name="T51" fmla="*/ 555 h 2096"/>
                <a:gd name="T52" fmla="*/ 1751 w 2333"/>
                <a:gd name="T53" fmla="*/ 938 h 2096"/>
                <a:gd name="T54" fmla="*/ 1824 w 2333"/>
                <a:gd name="T55" fmla="*/ 798 h 2096"/>
                <a:gd name="T56" fmla="*/ 1958 w 2333"/>
                <a:gd name="T57" fmla="*/ 716 h 2096"/>
                <a:gd name="T58" fmla="*/ 2124 w 2333"/>
                <a:gd name="T59" fmla="*/ 717 h 2096"/>
                <a:gd name="T60" fmla="*/ 2262 w 2333"/>
                <a:gd name="T61" fmla="*/ 804 h 2096"/>
                <a:gd name="T62" fmla="*/ 2330 w 2333"/>
                <a:gd name="T63" fmla="*/ 954 h 2096"/>
                <a:gd name="T64" fmla="*/ 2307 w 2333"/>
                <a:gd name="T65" fmla="*/ 1120 h 2096"/>
                <a:gd name="T66" fmla="*/ 2199 w 2333"/>
                <a:gd name="T67" fmla="*/ 1243 h 2096"/>
                <a:gd name="T68" fmla="*/ 2040 w 2333"/>
                <a:gd name="T69" fmla="*/ 1290 h 2096"/>
                <a:gd name="T70" fmla="*/ 1885 w 2333"/>
                <a:gd name="T71" fmla="*/ 1246 h 2096"/>
                <a:gd name="T72" fmla="*/ 1778 w 2333"/>
                <a:gd name="T73" fmla="*/ 1132 h 2096"/>
                <a:gd name="T74" fmla="*/ 453 w 2333"/>
                <a:gd name="T75" fmla="*/ 2037 h 2096"/>
                <a:gd name="T76" fmla="*/ 413 w 2333"/>
                <a:gd name="T77" fmla="*/ 2093 h 2096"/>
                <a:gd name="T78" fmla="*/ 347 w 2333"/>
                <a:gd name="T79" fmla="*/ 2072 h 2096"/>
                <a:gd name="T80" fmla="*/ 277 w 2333"/>
                <a:gd name="T81" fmla="*/ 1056 h 2096"/>
                <a:gd name="T82" fmla="*/ 222 w 2333"/>
                <a:gd name="T83" fmla="*/ 1015 h 2096"/>
                <a:gd name="T84" fmla="*/ 242 w 2333"/>
                <a:gd name="T85" fmla="*/ 950 h 2096"/>
                <a:gd name="T86" fmla="*/ 335 w 2333"/>
                <a:gd name="T87" fmla="*/ 581 h 2096"/>
                <a:gd name="T88" fmla="*/ 99 w 2333"/>
                <a:gd name="T89" fmla="*/ 670 h 2096"/>
                <a:gd name="T90" fmla="*/ 44 w 2333"/>
                <a:gd name="T91" fmla="*/ 686 h 2096"/>
                <a:gd name="T92" fmla="*/ 2 w 2333"/>
                <a:gd name="T93" fmla="*/ 644 h 2096"/>
                <a:gd name="T94" fmla="*/ 17 w 2333"/>
                <a:gd name="T95" fmla="*/ 587 h 2096"/>
                <a:gd name="T96" fmla="*/ 104 w 2333"/>
                <a:gd name="T97" fmla="*/ 337 h 2096"/>
                <a:gd name="T98" fmla="*/ 128 w 2333"/>
                <a:gd name="T99" fmla="*/ 170 h 2096"/>
                <a:gd name="T100" fmla="*/ 234 w 2333"/>
                <a:gd name="T101" fmla="*/ 47 h 2096"/>
                <a:gd name="T102" fmla="*/ 394 w 2333"/>
                <a:gd name="T103" fmla="*/ 0 h 2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33" h="2096">
                  <a:moveTo>
                    <a:pt x="2040" y="822"/>
                  </a:moveTo>
                  <a:lnTo>
                    <a:pt x="2008" y="824"/>
                  </a:lnTo>
                  <a:lnTo>
                    <a:pt x="1979" y="832"/>
                  </a:lnTo>
                  <a:lnTo>
                    <a:pt x="1951" y="845"/>
                  </a:lnTo>
                  <a:lnTo>
                    <a:pt x="1926" y="862"/>
                  </a:lnTo>
                  <a:lnTo>
                    <a:pt x="1905" y="884"/>
                  </a:lnTo>
                  <a:lnTo>
                    <a:pt x="1887" y="908"/>
                  </a:lnTo>
                  <a:lnTo>
                    <a:pt x="1875" y="936"/>
                  </a:lnTo>
                  <a:lnTo>
                    <a:pt x="1866" y="966"/>
                  </a:lnTo>
                  <a:lnTo>
                    <a:pt x="1864" y="997"/>
                  </a:lnTo>
                  <a:lnTo>
                    <a:pt x="1866" y="1029"/>
                  </a:lnTo>
                  <a:lnTo>
                    <a:pt x="1875" y="1058"/>
                  </a:lnTo>
                  <a:lnTo>
                    <a:pt x="1887" y="1086"/>
                  </a:lnTo>
                  <a:lnTo>
                    <a:pt x="1905" y="1110"/>
                  </a:lnTo>
                  <a:lnTo>
                    <a:pt x="1926" y="1132"/>
                  </a:lnTo>
                  <a:lnTo>
                    <a:pt x="1951" y="1149"/>
                  </a:lnTo>
                  <a:lnTo>
                    <a:pt x="1979" y="1162"/>
                  </a:lnTo>
                  <a:lnTo>
                    <a:pt x="2008" y="1170"/>
                  </a:lnTo>
                  <a:lnTo>
                    <a:pt x="2040" y="1172"/>
                  </a:lnTo>
                  <a:lnTo>
                    <a:pt x="2071" y="1170"/>
                  </a:lnTo>
                  <a:lnTo>
                    <a:pt x="2101" y="1162"/>
                  </a:lnTo>
                  <a:lnTo>
                    <a:pt x="2129" y="1149"/>
                  </a:lnTo>
                  <a:lnTo>
                    <a:pt x="2153" y="1132"/>
                  </a:lnTo>
                  <a:lnTo>
                    <a:pt x="2175" y="1110"/>
                  </a:lnTo>
                  <a:lnTo>
                    <a:pt x="2192" y="1086"/>
                  </a:lnTo>
                  <a:lnTo>
                    <a:pt x="2205" y="1058"/>
                  </a:lnTo>
                  <a:lnTo>
                    <a:pt x="2213" y="1029"/>
                  </a:lnTo>
                  <a:lnTo>
                    <a:pt x="2215" y="997"/>
                  </a:lnTo>
                  <a:lnTo>
                    <a:pt x="2213" y="966"/>
                  </a:lnTo>
                  <a:lnTo>
                    <a:pt x="2205" y="936"/>
                  </a:lnTo>
                  <a:lnTo>
                    <a:pt x="2192" y="908"/>
                  </a:lnTo>
                  <a:lnTo>
                    <a:pt x="2175" y="884"/>
                  </a:lnTo>
                  <a:lnTo>
                    <a:pt x="2153" y="862"/>
                  </a:lnTo>
                  <a:lnTo>
                    <a:pt x="2129" y="845"/>
                  </a:lnTo>
                  <a:lnTo>
                    <a:pt x="2101" y="832"/>
                  </a:lnTo>
                  <a:lnTo>
                    <a:pt x="2071" y="824"/>
                  </a:lnTo>
                  <a:lnTo>
                    <a:pt x="2040" y="822"/>
                  </a:lnTo>
                  <a:close/>
                  <a:moveTo>
                    <a:pt x="394" y="118"/>
                  </a:moveTo>
                  <a:lnTo>
                    <a:pt x="363" y="120"/>
                  </a:lnTo>
                  <a:lnTo>
                    <a:pt x="333" y="129"/>
                  </a:lnTo>
                  <a:lnTo>
                    <a:pt x="305" y="141"/>
                  </a:lnTo>
                  <a:lnTo>
                    <a:pt x="280" y="160"/>
                  </a:lnTo>
                  <a:lnTo>
                    <a:pt x="260" y="180"/>
                  </a:lnTo>
                  <a:lnTo>
                    <a:pt x="242" y="204"/>
                  </a:lnTo>
                  <a:lnTo>
                    <a:pt x="229" y="232"/>
                  </a:lnTo>
                  <a:lnTo>
                    <a:pt x="220" y="262"/>
                  </a:lnTo>
                  <a:lnTo>
                    <a:pt x="218" y="293"/>
                  </a:lnTo>
                  <a:lnTo>
                    <a:pt x="220" y="325"/>
                  </a:lnTo>
                  <a:lnTo>
                    <a:pt x="229" y="355"/>
                  </a:lnTo>
                  <a:lnTo>
                    <a:pt x="242" y="382"/>
                  </a:lnTo>
                  <a:lnTo>
                    <a:pt x="260" y="407"/>
                  </a:lnTo>
                  <a:lnTo>
                    <a:pt x="280" y="428"/>
                  </a:lnTo>
                  <a:lnTo>
                    <a:pt x="305" y="445"/>
                  </a:lnTo>
                  <a:lnTo>
                    <a:pt x="333" y="458"/>
                  </a:lnTo>
                  <a:lnTo>
                    <a:pt x="363" y="466"/>
                  </a:lnTo>
                  <a:lnTo>
                    <a:pt x="394" y="470"/>
                  </a:lnTo>
                  <a:lnTo>
                    <a:pt x="426" y="466"/>
                  </a:lnTo>
                  <a:lnTo>
                    <a:pt x="456" y="458"/>
                  </a:lnTo>
                  <a:lnTo>
                    <a:pt x="483" y="445"/>
                  </a:lnTo>
                  <a:lnTo>
                    <a:pt x="508" y="428"/>
                  </a:lnTo>
                  <a:lnTo>
                    <a:pt x="529" y="407"/>
                  </a:lnTo>
                  <a:lnTo>
                    <a:pt x="546" y="382"/>
                  </a:lnTo>
                  <a:lnTo>
                    <a:pt x="559" y="355"/>
                  </a:lnTo>
                  <a:lnTo>
                    <a:pt x="568" y="325"/>
                  </a:lnTo>
                  <a:lnTo>
                    <a:pt x="571" y="293"/>
                  </a:lnTo>
                  <a:lnTo>
                    <a:pt x="568" y="262"/>
                  </a:lnTo>
                  <a:lnTo>
                    <a:pt x="559" y="232"/>
                  </a:lnTo>
                  <a:lnTo>
                    <a:pt x="546" y="204"/>
                  </a:lnTo>
                  <a:lnTo>
                    <a:pt x="529" y="180"/>
                  </a:lnTo>
                  <a:lnTo>
                    <a:pt x="508" y="160"/>
                  </a:lnTo>
                  <a:lnTo>
                    <a:pt x="483" y="141"/>
                  </a:lnTo>
                  <a:lnTo>
                    <a:pt x="456" y="129"/>
                  </a:lnTo>
                  <a:lnTo>
                    <a:pt x="426" y="120"/>
                  </a:lnTo>
                  <a:lnTo>
                    <a:pt x="394" y="118"/>
                  </a:lnTo>
                  <a:close/>
                  <a:moveTo>
                    <a:pt x="394" y="0"/>
                  </a:moveTo>
                  <a:lnTo>
                    <a:pt x="436" y="3"/>
                  </a:lnTo>
                  <a:lnTo>
                    <a:pt x="476" y="12"/>
                  </a:lnTo>
                  <a:lnTo>
                    <a:pt x="514" y="26"/>
                  </a:lnTo>
                  <a:lnTo>
                    <a:pt x="550" y="44"/>
                  </a:lnTo>
                  <a:lnTo>
                    <a:pt x="582" y="68"/>
                  </a:lnTo>
                  <a:lnTo>
                    <a:pt x="610" y="94"/>
                  </a:lnTo>
                  <a:lnTo>
                    <a:pt x="634" y="125"/>
                  </a:lnTo>
                  <a:lnTo>
                    <a:pt x="656" y="160"/>
                  </a:lnTo>
                  <a:lnTo>
                    <a:pt x="672" y="196"/>
                  </a:lnTo>
                  <a:lnTo>
                    <a:pt x="682" y="234"/>
                  </a:lnTo>
                  <a:lnTo>
                    <a:pt x="2274" y="234"/>
                  </a:lnTo>
                  <a:lnTo>
                    <a:pt x="2294" y="238"/>
                  </a:lnTo>
                  <a:lnTo>
                    <a:pt x="2310" y="246"/>
                  </a:lnTo>
                  <a:lnTo>
                    <a:pt x="2322" y="259"/>
                  </a:lnTo>
                  <a:lnTo>
                    <a:pt x="2330" y="275"/>
                  </a:lnTo>
                  <a:lnTo>
                    <a:pt x="2333" y="293"/>
                  </a:lnTo>
                  <a:lnTo>
                    <a:pt x="2330" y="312"/>
                  </a:lnTo>
                  <a:lnTo>
                    <a:pt x="2322" y="329"/>
                  </a:lnTo>
                  <a:lnTo>
                    <a:pt x="2310" y="341"/>
                  </a:lnTo>
                  <a:lnTo>
                    <a:pt x="2294" y="349"/>
                  </a:lnTo>
                  <a:lnTo>
                    <a:pt x="2274" y="352"/>
                  </a:lnTo>
                  <a:lnTo>
                    <a:pt x="682" y="352"/>
                  </a:lnTo>
                  <a:lnTo>
                    <a:pt x="672" y="389"/>
                  </a:lnTo>
                  <a:lnTo>
                    <a:pt x="657" y="425"/>
                  </a:lnTo>
                  <a:lnTo>
                    <a:pt x="637" y="457"/>
                  </a:lnTo>
                  <a:lnTo>
                    <a:pt x="615" y="487"/>
                  </a:lnTo>
                  <a:lnTo>
                    <a:pt x="588" y="514"/>
                  </a:lnTo>
                  <a:lnTo>
                    <a:pt x="558" y="536"/>
                  </a:lnTo>
                  <a:lnTo>
                    <a:pt x="526" y="555"/>
                  </a:lnTo>
                  <a:lnTo>
                    <a:pt x="491" y="570"/>
                  </a:lnTo>
                  <a:lnTo>
                    <a:pt x="453" y="581"/>
                  </a:lnTo>
                  <a:lnTo>
                    <a:pt x="453" y="938"/>
                  </a:lnTo>
                  <a:lnTo>
                    <a:pt x="1751" y="938"/>
                  </a:lnTo>
                  <a:lnTo>
                    <a:pt x="1763" y="900"/>
                  </a:lnTo>
                  <a:lnTo>
                    <a:pt x="1778" y="862"/>
                  </a:lnTo>
                  <a:lnTo>
                    <a:pt x="1800" y="829"/>
                  </a:lnTo>
                  <a:lnTo>
                    <a:pt x="1824" y="798"/>
                  </a:lnTo>
                  <a:lnTo>
                    <a:pt x="1853" y="771"/>
                  </a:lnTo>
                  <a:lnTo>
                    <a:pt x="1885" y="748"/>
                  </a:lnTo>
                  <a:lnTo>
                    <a:pt x="1920" y="730"/>
                  </a:lnTo>
                  <a:lnTo>
                    <a:pt x="1958" y="716"/>
                  </a:lnTo>
                  <a:lnTo>
                    <a:pt x="1998" y="707"/>
                  </a:lnTo>
                  <a:lnTo>
                    <a:pt x="2040" y="704"/>
                  </a:lnTo>
                  <a:lnTo>
                    <a:pt x="2083" y="707"/>
                  </a:lnTo>
                  <a:lnTo>
                    <a:pt x="2124" y="717"/>
                  </a:lnTo>
                  <a:lnTo>
                    <a:pt x="2163" y="731"/>
                  </a:lnTo>
                  <a:lnTo>
                    <a:pt x="2199" y="751"/>
                  </a:lnTo>
                  <a:lnTo>
                    <a:pt x="2233" y="776"/>
                  </a:lnTo>
                  <a:lnTo>
                    <a:pt x="2262" y="804"/>
                  </a:lnTo>
                  <a:lnTo>
                    <a:pt x="2286" y="838"/>
                  </a:lnTo>
                  <a:lnTo>
                    <a:pt x="2307" y="874"/>
                  </a:lnTo>
                  <a:lnTo>
                    <a:pt x="2321" y="912"/>
                  </a:lnTo>
                  <a:lnTo>
                    <a:pt x="2330" y="954"/>
                  </a:lnTo>
                  <a:lnTo>
                    <a:pt x="2333" y="997"/>
                  </a:lnTo>
                  <a:lnTo>
                    <a:pt x="2330" y="1040"/>
                  </a:lnTo>
                  <a:lnTo>
                    <a:pt x="2321" y="1081"/>
                  </a:lnTo>
                  <a:lnTo>
                    <a:pt x="2307" y="1120"/>
                  </a:lnTo>
                  <a:lnTo>
                    <a:pt x="2286" y="1156"/>
                  </a:lnTo>
                  <a:lnTo>
                    <a:pt x="2262" y="1189"/>
                  </a:lnTo>
                  <a:lnTo>
                    <a:pt x="2233" y="1218"/>
                  </a:lnTo>
                  <a:lnTo>
                    <a:pt x="2199" y="1243"/>
                  </a:lnTo>
                  <a:lnTo>
                    <a:pt x="2163" y="1263"/>
                  </a:lnTo>
                  <a:lnTo>
                    <a:pt x="2124" y="1277"/>
                  </a:lnTo>
                  <a:lnTo>
                    <a:pt x="2083" y="1287"/>
                  </a:lnTo>
                  <a:lnTo>
                    <a:pt x="2040" y="1290"/>
                  </a:lnTo>
                  <a:lnTo>
                    <a:pt x="1998" y="1287"/>
                  </a:lnTo>
                  <a:lnTo>
                    <a:pt x="1958" y="1278"/>
                  </a:lnTo>
                  <a:lnTo>
                    <a:pt x="1920" y="1264"/>
                  </a:lnTo>
                  <a:lnTo>
                    <a:pt x="1885" y="1246"/>
                  </a:lnTo>
                  <a:lnTo>
                    <a:pt x="1853" y="1223"/>
                  </a:lnTo>
                  <a:lnTo>
                    <a:pt x="1824" y="1196"/>
                  </a:lnTo>
                  <a:lnTo>
                    <a:pt x="1800" y="1165"/>
                  </a:lnTo>
                  <a:lnTo>
                    <a:pt x="1778" y="1132"/>
                  </a:lnTo>
                  <a:lnTo>
                    <a:pt x="1763" y="1094"/>
                  </a:lnTo>
                  <a:lnTo>
                    <a:pt x="1751" y="1056"/>
                  </a:lnTo>
                  <a:lnTo>
                    <a:pt x="453" y="1056"/>
                  </a:lnTo>
                  <a:lnTo>
                    <a:pt x="453" y="2037"/>
                  </a:lnTo>
                  <a:lnTo>
                    <a:pt x="450" y="2056"/>
                  </a:lnTo>
                  <a:lnTo>
                    <a:pt x="441" y="2072"/>
                  </a:lnTo>
                  <a:lnTo>
                    <a:pt x="430" y="2084"/>
                  </a:lnTo>
                  <a:lnTo>
                    <a:pt x="413" y="2093"/>
                  </a:lnTo>
                  <a:lnTo>
                    <a:pt x="394" y="2096"/>
                  </a:lnTo>
                  <a:lnTo>
                    <a:pt x="376" y="2093"/>
                  </a:lnTo>
                  <a:lnTo>
                    <a:pt x="360" y="2084"/>
                  </a:lnTo>
                  <a:lnTo>
                    <a:pt x="347" y="2072"/>
                  </a:lnTo>
                  <a:lnTo>
                    <a:pt x="338" y="2056"/>
                  </a:lnTo>
                  <a:lnTo>
                    <a:pt x="335" y="2037"/>
                  </a:lnTo>
                  <a:lnTo>
                    <a:pt x="335" y="1056"/>
                  </a:lnTo>
                  <a:lnTo>
                    <a:pt x="277" y="1056"/>
                  </a:lnTo>
                  <a:lnTo>
                    <a:pt x="258" y="1053"/>
                  </a:lnTo>
                  <a:lnTo>
                    <a:pt x="242" y="1044"/>
                  </a:lnTo>
                  <a:lnTo>
                    <a:pt x="229" y="1031"/>
                  </a:lnTo>
                  <a:lnTo>
                    <a:pt x="222" y="1015"/>
                  </a:lnTo>
                  <a:lnTo>
                    <a:pt x="218" y="997"/>
                  </a:lnTo>
                  <a:lnTo>
                    <a:pt x="222" y="979"/>
                  </a:lnTo>
                  <a:lnTo>
                    <a:pt x="229" y="963"/>
                  </a:lnTo>
                  <a:lnTo>
                    <a:pt x="242" y="950"/>
                  </a:lnTo>
                  <a:lnTo>
                    <a:pt x="258" y="941"/>
                  </a:lnTo>
                  <a:lnTo>
                    <a:pt x="277" y="938"/>
                  </a:lnTo>
                  <a:lnTo>
                    <a:pt x="335" y="938"/>
                  </a:lnTo>
                  <a:lnTo>
                    <a:pt x="335" y="581"/>
                  </a:lnTo>
                  <a:lnTo>
                    <a:pt x="299" y="570"/>
                  </a:lnTo>
                  <a:lnTo>
                    <a:pt x="264" y="556"/>
                  </a:lnTo>
                  <a:lnTo>
                    <a:pt x="232" y="538"/>
                  </a:lnTo>
                  <a:lnTo>
                    <a:pt x="99" y="670"/>
                  </a:lnTo>
                  <a:lnTo>
                    <a:pt x="88" y="679"/>
                  </a:lnTo>
                  <a:lnTo>
                    <a:pt x="74" y="686"/>
                  </a:lnTo>
                  <a:lnTo>
                    <a:pt x="59" y="688"/>
                  </a:lnTo>
                  <a:lnTo>
                    <a:pt x="44" y="686"/>
                  </a:lnTo>
                  <a:lnTo>
                    <a:pt x="30" y="679"/>
                  </a:lnTo>
                  <a:lnTo>
                    <a:pt x="17" y="670"/>
                  </a:lnTo>
                  <a:lnTo>
                    <a:pt x="7" y="658"/>
                  </a:lnTo>
                  <a:lnTo>
                    <a:pt x="2" y="644"/>
                  </a:lnTo>
                  <a:lnTo>
                    <a:pt x="0" y="629"/>
                  </a:lnTo>
                  <a:lnTo>
                    <a:pt x="2" y="614"/>
                  </a:lnTo>
                  <a:lnTo>
                    <a:pt x="7" y="600"/>
                  </a:lnTo>
                  <a:lnTo>
                    <a:pt x="17" y="587"/>
                  </a:lnTo>
                  <a:lnTo>
                    <a:pt x="150" y="455"/>
                  </a:lnTo>
                  <a:lnTo>
                    <a:pt x="129" y="418"/>
                  </a:lnTo>
                  <a:lnTo>
                    <a:pt x="113" y="379"/>
                  </a:lnTo>
                  <a:lnTo>
                    <a:pt x="104" y="337"/>
                  </a:lnTo>
                  <a:lnTo>
                    <a:pt x="100" y="293"/>
                  </a:lnTo>
                  <a:lnTo>
                    <a:pt x="104" y="250"/>
                  </a:lnTo>
                  <a:lnTo>
                    <a:pt x="113" y="209"/>
                  </a:lnTo>
                  <a:lnTo>
                    <a:pt x="128" y="170"/>
                  </a:lnTo>
                  <a:lnTo>
                    <a:pt x="148" y="134"/>
                  </a:lnTo>
                  <a:lnTo>
                    <a:pt x="172" y="102"/>
                  </a:lnTo>
                  <a:lnTo>
                    <a:pt x="201" y="73"/>
                  </a:lnTo>
                  <a:lnTo>
                    <a:pt x="234" y="47"/>
                  </a:lnTo>
                  <a:lnTo>
                    <a:pt x="271" y="28"/>
                  </a:lnTo>
                  <a:lnTo>
                    <a:pt x="309" y="13"/>
                  </a:lnTo>
                  <a:lnTo>
                    <a:pt x="351" y="3"/>
                  </a:lnTo>
                  <a:lnTo>
                    <a:pt x="3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69" name="Группа 368"/>
          <p:cNvGrpSpPr/>
          <p:nvPr/>
        </p:nvGrpSpPr>
        <p:grpSpPr>
          <a:xfrm>
            <a:off x="667888" y="4779340"/>
            <a:ext cx="622300" cy="622300"/>
            <a:chOff x="130175" y="-2003425"/>
            <a:chExt cx="622300" cy="622300"/>
          </a:xfrm>
        </p:grpSpPr>
        <p:sp>
          <p:nvSpPr>
            <p:cNvPr id="315" name="Freeform 252"/>
            <p:cNvSpPr>
              <a:spLocks/>
            </p:cNvSpPr>
            <p:nvPr/>
          </p:nvSpPr>
          <p:spPr bwMode="auto">
            <a:xfrm>
              <a:off x="233363" y="-1443038"/>
              <a:ext cx="20638" cy="20637"/>
            </a:xfrm>
            <a:custGeom>
              <a:avLst/>
              <a:gdLst>
                <a:gd name="T0" fmla="*/ 57 w 116"/>
                <a:gd name="T1" fmla="*/ 0 h 118"/>
                <a:gd name="T2" fmla="*/ 58 w 116"/>
                <a:gd name="T3" fmla="*/ 0 h 118"/>
                <a:gd name="T4" fmla="*/ 77 w 116"/>
                <a:gd name="T5" fmla="*/ 3 h 118"/>
                <a:gd name="T6" fmla="*/ 93 w 116"/>
                <a:gd name="T7" fmla="*/ 12 h 118"/>
                <a:gd name="T8" fmla="*/ 106 w 116"/>
                <a:gd name="T9" fmla="*/ 24 h 118"/>
                <a:gd name="T10" fmla="*/ 114 w 116"/>
                <a:gd name="T11" fmla="*/ 41 h 118"/>
                <a:gd name="T12" fmla="*/ 116 w 116"/>
                <a:gd name="T13" fmla="*/ 59 h 118"/>
                <a:gd name="T14" fmla="*/ 114 w 116"/>
                <a:gd name="T15" fmla="*/ 77 h 118"/>
                <a:gd name="T16" fmla="*/ 106 w 116"/>
                <a:gd name="T17" fmla="*/ 93 h 118"/>
                <a:gd name="T18" fmla="*/ 93 w 116"/>
                <a:gd name="T19" fmla="*/ 106 h 118"/>
                <a:gd name="T20" fmla="*/ 77 w 116"/>
                <a:gd name="T21" fmla="*/ 114 h 118"/>
                <a:gd name="T22" fmla="*/ 58 w 116"/>
                <a:gd name="T23" fmla="*/ 118 h 118"/>
                <a:gd name="T24" fmla="*/ 39 w 116"/>
                <a:gd name="T25" fmla="*/ 114 h 118"/>
                <a:gd name="T26" fmla="*/ 23 w 116"/>
                <a:gd name="T27" fmla="*/ 106 h 118"/>
                <a:gd name="T28" fmla="*/ 10 w 116"/>
                <a:gd name="T29" fmla="*/ 93 h 118"/>
                <a:gd name="T30" fmla="*/ 2 w 116"/>
                <a:gd name="T31" fmla="*/ 77 h 118"/>
                <a:gd name="T32" fmla="*/ 0 w 116"/>
                <a:gd name="T33" fmla="*/ 59 h 118"/>
                <a:gd name="T34" fmla="*/ 2 w 116"/>
                <a:gd name="T35" fmla="*/ 41 h 118"/>
                <a:gd name="T36" fmla="*/ 10 w 116"/>
                <a:gd name="T37" fmla="*/ 24 h 118"/>
                <a:gd name="T38" fmla="*/ 23 w 116"/>
                <a:gd name="T39" fmla="*/ 12 h 118"/>
                <a:gd name="T40" fmla="*/ 39 w 116"/>
                <a:gd name="T41" fmla="*/ 3 h 118"/>
                <a:gd name="T42" fmla="*/ 57 w 116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6" h="118">
                  <a:moveTo>
                    <a:pt x="57" y="0"/>
                  </a:moveTo>
                  <a:lnTo>
                    <a:pt x="58" y="0"/>
                  </a:lnTo>
                  <a:lnTo>
                    <a:pt x="77" y="3"/>
                  </a:lnTo>
                  <a:lnTo>
                    <a:pt x="93" y="12"/>
                  </a:lnTo>
                  <a:lnTo>
                    <a:pt x="106" y="24"/>
                  </a:lnTo>
                  <a:lnTo>
                    <a:pt x="114" y="41"/>
                  </a:lnTo>
                  <a:lnTo>
                    <a:pt x="116" y="59"/>
                  </a:lnTo>
                  <a:lnTo>
                    <a:pt x="114" y="77"/>
                  </a:lnTo>
                  <a:lnTo>
                    <a:pt x="106" y="93"/>
                  </a:lnTo>
                  <a:lnTo>
                    <a:pt x="93" y="106"/>
                  </a:lnTo>
                  <a:lnTo>
                    <a:pt x="77" y="114"/>
                  </a:lnTo>
                  <a:lnTo>
                    <a:pt x="58" y="118"/>
                  </a:lnTo>
                  <a:lnTo>
                    <a:pt x="39" y="114"/>
                  </a:lnTo>
                  <a:lnTo>
                    <a:pt x="23" y="106"/>
                  </a:lnTo>
                  <a:lnTo>
                    <a:pt x="10" y="93"/>
                  </a:lnTo>
                  <a:lnTo>
                    <a:pt x="2" y="77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0" y="24"/>
                  </a:lnTo>
                  <a:lnTo>
                    <a:pt x="23" y="12"/>
                  </a:lnTo>
                  <a:lnTo>
                    <a:pt x="39" y="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6" name="Freeform 253"/>
            <p:cNvSpPr>
              <a:spLocks noEditPoints="1"/>
            </p:cNvSpPr>
            <p:nvPr/>
          </p:nvSpPr>
          <p:spPr bwMode="auto">
            <a:xfrm>
              <a:off x="192088" y="-1484313"/>
              <a:ext cx="388938" cy="103187"/>
            </a:xfrm>
            <a:custGeom>
              <a:avLst/>
              <a:gdLst>
                <a:gd name="T0" fmla="*/ 261 w 2203"/>
                <a:gd name="T1" fmla="*/ 120 h 587"/>
                <a:gd name="T2" fmla="*/ 204 w 2203"/>
                <a:gd name="T3" fmla="*/ 141 h 587"/>
                <a:gd name="T4" fmla="*/ 158 w 2203"/>
                <a:gd name="T5" fmla="*/ 180 h 587"/>
                <a:gd name="T6" fmla="*/ 128 w 2203"/>
                <a:gd name="T7" fmla="*/ 233 h 587"/>
                <a:gd name="T8" fmla="*/ 118 w 2203"/>
                <a:gd name="T9" fmla="*/ 294 h 587"/>
                <a:gd name="T10" fmla="*/ 128 w 2203"/>
                <a:gd name="T11" fmla="*/ 355 h 587"/>
                <a:gd name="T12" fmla="*/ 158 w 2203"/>
                <a:gd name="T13" fmla="*/ 407 h 587"/>
                <a:gd name="T14" fmla="*/ 204 w 2203"/>
                <a:gd name="T15" fmla="*/ 446 h 587"/>
                <a:gd name="T16" fmla="*/ 261 w 2203"/>
                <a:gd name="T17" fmla="*/ 467 h 587"/>
                <a:gd name="T18" fmla="*/ 324 w 2203"/>
                <a:gd name="T19" fmla="*/ 467 h 587"/>
                <a:gd name="T20" fmla="*/ 382 w 2203"/>
                <a:gd name="T21" fmla="*/ 446 h 587"/>
                <a:gd name="T22" fmla="*/ 428 w 2203"/>
                <a:gd name="T23" fmla="*/ 407 h 587"/>
                <a:gd name="T24" fmla="*/ 458 w 2203"/>
                <a:gd name="T25" fmla="*/ 355 h 587"/>
                <a:gd name="T26" fmla="*/ 469 w 2203"/>
                <a:gd name="T27" fmla="*/ 294 h 587"/>
                <a:gd name="T28" fmla="*/ 458 w 2203"/>
                <a:gd name="T29" fmla="*/ 233 h 587"/>
                <a:gd name="T30" fmla="*/ 428 w 2203"/>
                <a:gd name="T31" fmla="*/ 180 h 587"/>
                <a:gd name="T32" fmla="*/ 382 w 2203"/>
                <a:gd name="T33" fmla="*/ 141 h 587"/>
                <a:gd name="T34" fmla="*/ 324 w 2203"/>
                <a:gd name="T35" fmla="*/ 120 h 587"/>
                <a:gd name="T36" fmla="*/ 293 w 2203"/>
                <a:gd name="T37" fmla="*/ 0 h 587"/>
                <a:gd name="T38" fmla="*/ 2163 w 2203"/>
                <a:gd name="T39" fmla="*/ 3 h 587"/>
                <a:gd name="T40" fmla="*/ 2192 w 2203"/>
                <a:gd name="T41" fmla="*/ 24 h 587"/>
                <a:gd name="T42" fmla="*/ 2203 w 2203"/>
                <a:gd name="T43" fmla="*/ 59 h 587"/>
                <a:gd name="T44" fmla="*/ 2192 w 2203"/>
                <a:gd name="T45" fmla="*/ 93 h 587"/>
                <a:gd name="T46" fmla="*/ 2163 w 2203"/>
                <a:gd name="T47" fmla="*/ 115 h 587"/>
                <a:gd name="T48" fmla="*/ 527 w 2203"/>
                <a:gd name="T49" fmla="*/ 117 h 587"/>
                <a:gd name="T50" fmla="*/ 565 w 2203"/>
                <a:gd name="T51" fmla="*/ 181 h 587"/>
                <a:gd name="T52" fmla="*/ 585 w 2203"/>
                <a:gd name="T53" fmla="*/ 254 h 587"/>
                <a:gd name="T54" fmla="*/ 584 w 2203"/>
                <a:gd name="T55" fmla="*/ 337 h 587"/>
                <a:gd name="T56" fmla="*/ 560 w 2203"/>
                <a:gd name="T57" fmla="*/ 417 h 587"/>
                <a:gd name="T58" fmla="*/ 515 w 2203"/>
                <a:gd name="T59" fmla="*/ 487 h 587"/>
                <a:gd name="T60" fmla="*/ 453 w 2203"/>
                <a:gd name="T61" fmla="*/ 540 h 587"/>
                <a:gd name="T62" fmla="*/ 378 w 2203"/>
                <a:gd name="T63" fmla="*/ 575 h 587"/>
                <a:gd name="T64" fmla="*/ 293 w 2203"/>
                <a:gd name="T65" fmla="*/ 587 h 587"/>
                <a:gd name="T66" fmla="*/ 209 w 2203"/>
                <a:gd name="T67" fmla="*/ 575 h 587"/>
                <a:gd name="T68" fmla="*/ 134 w 2203"/>
                <a:gd name="T69" fmla="*/ 540 h 587"/>
                <a:gd name="T70" fmla="*/ 71 w 2203"/>
                <a:gd name="T71" fmla="*/ 487 h 587"/>
                <a:gd name="T72" fmla="*/ 26 w 2203"/>
                <a:gd name="T73" fmla="*/ 417 h 587"/>
                <a:gd name="T74" fmla="*/ 3 w 2203"/>
                <a:gd name="T75" fmla="*/ 337 h 587"/>
                <a:gd name="T76" fmla="*/ 3 w 2203"/>
                <a:gd name="T77" fmla="*/ 250 h 587"/>
                <a:gd name="T78" fmla="*/ 26 w 2203"/>
                <a:gd name="T79" fmla="*/ 169 h 587"/>
                <a:gd name="T80" fmla="*/ 71 w 2203"/>
                <a:gd name="T81" fmla="*/ 101 h 587"/>
                <a:gd name="T82" fmla="*/ 134 w 2203"/>
                <a:gd name="T83" fmla="*/ 47 h 587"/>
                <a:gd name="T84" fmla="*/ 209 w 2203"/>
                <a:gd name="T85" fmla="*/ 12 h 587"/>
                <a:gd name="T86" fmla="*/ 293 w 2203"/>
                <a:gd name="T87" fmla="*/ 0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03" h="587">
                  <a:moveTo>
                    <a:pt x="293" y="117"/>
                  </a:moveTo>
                  <a:lnTo>
                    <a:pt x="261" y="120"/>
                  </a:lnTo>
                  <a:lnTo>
                    <a:pt x="232" y="129"/>
                  </a:lnTo>
                  <a:lnTo>
                    <a:pt x="204" y="141"/>
                  </a:lnTo>
                  <a:lnTo>
                    <a:pt x="180" y="159"/>
                  </a:lnTo>
                  <a:lnTo>
                    <a:pt x="158" y="180"/>
                  </a:lnTo>
                  <a:lnTo>
                    <a:pt x="141" y="205"/>
                  </a:lnTo>
                  <a:lnTo>
                    <a:pt x="128" y="233"/>
                  </a:lnTo>
                  <a:lnTo>
                    <a:pt x="120" y="262"/>
                  </a:lnTo>
                  <a:lnTo>
                    <a:pt x="118" y="294"/>
                  </a:lnTo>
                  <a:lnTo>
                    <a:pt x="120" y="325"/>
                  </a:lnTo>
                  <a:lnTo>
                    <a:pt x="128" y="355"/>
                  </a:lnTo>
                  <a:lnTo>
                    <a:pt x="141" y="383"/>
                  </a:lnTo>
                  <a:lnTo>
                    <a:pt x="158" y="407"/>
                  </a:lnTo>
                  <a:lnTo>
                    <a:pt x="180" y="429"/>
                  </a:lnTo>
                  <a:lnTo>
                    <a:pt x="204" y="446"/>
                  </a:lnTo>
                  <a:lnTo>
                    <a:pt x="232" y="459"/>
                  </a:lnTo>
                  <a:lnTo>
                    <a:pt x="261" y="467"/>
                  </a:lnTo>
                  <a:lnTo>
                    <a:pt x="293" y="470"/>
                  </a:lnTo>
                  <a:lnTo>
                    <a:pt x="324" y="467"/>
                  </a:lnTo>
                  <a:lnTo>
                    <a:pt x="354" y="459"/>
                  </a:lnTo>
                  <a:lnTo>
                    <a:pt x="382" y="446"/>
                  </a:lnTo>
                  <a:lnTo>
                    <a:pt x="407" y="429"/>
                  </a:lnTo>
                  <a:lnTo>
                    <a:pt x="428" y="407"/>
                  </a:lnTo>
                  <a:lnTo>
                    <a:pt x="446" y="383"/>
                  </a:lnTo>
                  <a:lnTo>
                    <a:pt x="458" y="355"/>
                  </a:lnTo>
                  <a:lnTo>
                    <a:pt x="467" y="325"/>
                  </a:lnTo>
                  <a:lnTo>
                    <a:pt x="469" y="294"/>
                  </a:lnTo>
                  <a:lnTo>
                    <a:pt x="467" y="262"/>
                  </a:lnTo>
                  <a:lnTo>
                    <a:pt x="458" y="233"/>
                  </a:lnTo>
                  <a:lnTo>
                    <a:pt x="446" y="205"/>
                  </a:lnTo>
                  <a:lnTo>
                    <a:pt x="428" y="180"/>
                  </a:lnTo>
                  <a:lnTo>
                    <a:pt x="407" y="159"/>
                  </a:lnTo>
                  <a:lnTo>
                    <a:pt x="382" y="141"/>
                  </a:lnTo>
                  <a:lnTo>
                    <a:pt x="354" y="129"/>
                  </a:lnTo>
                  <a:lnTo>
                    <a:pt x="324" y="120"/>
                  </a:lnTo>
                  <a:lnTo>
                    <a:pt x="293" y="117"/>
                  </a:lnTo>
                  <a:close/>
                  <a:moveTo>
                    <a:pt x="293" y="0"/>
                  </a:moveTo>
                  <a:lnTo>
                    <a:pt x="2145" y="0"/>
                  </a:lnTo>
                  <a:lnTo>
                    <a:pt x="2163" y="3"/>
                  </a:lnTo>
                  <a:lnTo>
                    <a:pt x="2179" y="11"/>
                  </a:lnTo>
                  <a:lnTo>
                    <a:pt x="2192" y="24"/>
                  </a:lnTo>
                  <a:lnTo>
                    <a:pt x="2200" y="40"/>
                  </a:lnTo>
                  <a:lnTo>
                    <a:pt x="2203" y="59"/>
                  </a:lnTo>
                  <a:lnTo>
                    <a:pt x="2200" y="77"/>
                  </a:lnTo>
                  <a:lnTo>
                    <a:pt x="2192" y="93"/>
                  </a:lnTo>
                  <a:lnTo>
                    <a:pt x="2179" y="106"/>
                  </a:lnTo>
                  <a:lnTo>
                    <a:pt x="2163" y="115"/>
                  </a:lnTo>
                  <a:lnTo>
                    <a:pt x="2145" y="117"/>
                  </a:lnTo>
                  <a:lnTo>
                    <a:pt x="527" y="117"/>
                  </a:lnTo>
                  <a:lnTo>
                    <a:pt x="547" y="148"/>
                  </a:lnTo>
                  <a:lnTo>
                    <a:pt x="565" y="181"/>
                  </a:lnTo>
                  <a:lnTo>
                    <a:pt x="576" y="217"/>
                  </a:lnTo>
                  <a:lnTo>
                    <a:pt x="585" y="254"/>
                  </a:lnTo>
                  <a:lnTo>
                    <a:pt x="587" y="294"/>
                  </a:lnTo>
                  <a:lnTo>
                    <a:pt x="584" y="337"/>
                  </a:lnTo>
                  <a:lnTo>
                    <a:pt x="574" y="378"/>
                  </a:lnTo>
                  <a:lnTo>
                    <a:pt x="560" y="417"/>
                  </a:lnTo>
                  <a:lnTo>
                    <a:pt x="540" y="453"/>
                  </a:lnTo>
                  <a:lnTo>
                    <a:pt x="515" y="487"/>
                  </a:lnTo>
                  <a:lnTo>
                    <a:pt x="486" y="516"/>
                  </a:lnTo>
                  <a:lnTo>
                    <a:pt x="453" y="540"/>
                  </a:lnTo>
                  <a:lnTo>
                    <a:pt x="417" y="560"/>
                  </a:lnTo>
                  <a:lnTo>
                    <a:pt x="378" y="575"/>
                  </a:lnTo>
                  <a:lnTo>
                    <a:pt x="336" y="584"/>
                  </a:lnTo>
                  <a:lnTo>
                    <a:pt x="293" y="587"/>
                  </a:lnTo>
                  <a:lnTo>
                    <a:pt x="250" y="584"/>
                  </a:lnTo>
                  <a:lnTo>
                    <a:pt x="209" y="575"/>
                  </a:lnTo>
                  <a:lnTo>
                    <a:pt x="170" y="560"/>
                  </a:lnTo>
                  <a:lnTo>
                    <a:pt x="134" y="540"/>
                  </a:lnTo>
                  <a:lnTo>
                    <a:pt x="100" y="516"/>
                  </a:lnTo>
                  <a:lnTo>
                    <a:pt x="71" y="487"/>
                  </a:lnTo>
                  <a:lnTo>
                    <a:pt x="47" y="453"/>
                  </a:lnTo>
                  <a:lnTo>
                    <a:pt x="26" y="417"/>
                  </a:lnTo>
                  <a:lnTo>
                    <a:pt x="12" y="378"/>
                  </a:lnTo>
                  <a:lnTo>
                    <a:pt x="3" y="337"/>
                  </a:lnTo>
                  <a:lnTo>
                    <a:pt x="0" y="294"/>
                  </a:lnTo>
                  <a:lnTo>
                    <a:pt x="3" y="250"/>
                  </a:lnTo>
                  <a:lnTo>
                    <a:pt x="12" y="209"/>
                  </a:lnTo>
                  <a:lnTo>
                    <a:pt x="26" y="169"/>
                  </a:lnTo>
                  <a:lnTo>
                    <a:pt x="47" y="134"/>
                  </a:lnTo>
                  <a:lnTo>
                    <a:pt x="71" y="101"/>
                  </a:lnTo>
                  <a:lnTo>
                    <a:pt x="100" y="72"/>
                  </a:lnTo>
                  <a:lnTo>
                    <a:pt x="134" y="47"/>
                  </a:lnTo>
                  <a:lnTo>
                    <a:pt x="170" y="27"/>
                  </a:lnTo>
                  <a:lnTo>
                    <a:pt x="209" y="12"/>
                  </a:lnTo>
                  <a:lnTo>
                    <a:pt x="250" y="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7" name="Freeform 254"/>
            <p:cNvSpPr>
              <a:spLocks noEditPoints="1"/>
            </p:cNvSpPr>
            <p:nvPr/>
          </p:nvSpPr>
          <p:spPr bwMode="auto">
            <a:xfrm>
              <a:off x="130175" y="-2003425"/>
              <a:ext cx="622300" cy="622300"/>
            </a:xfrm>
            <a:custGeom>
              <a:avLst/>
              <a:gdLst>
                <a:gd name="T0" fmla="*/ 2766 w 3526"/>
                <a:gd name="T1" fmla="*/ 3098 h 3526"/>
                <a:gd name="T2" fmla="*/ 2702 w 3526"/>
                <a:gd name="T3" fmla="*/ 3233 h 3526"/>
                <a:gd name="T4" fmla="*/ 2766 w 3526"/>
                <a:gd name="T5" fmla="*/ 3368 h 3526"/>
                <a:gd name="T6" fmla="*/ 2910 w 3526"/>
                <a:gd name="T7" fmla="*/ 3406 h 3526"/>
                <a:gd name="T8" fmla="*/ 3032 w 3526"/>
                <a:gd name="T9" fmla="*/ 3322 h 3526"/>
                <a:gd name="T10" fmla="*/ 3044 w 3526"/>
                <a:gd name="T11" fmla="*/ 3172 h 3526"/>
                <a:gd name="T12" fmla="*/ 2940 w 3526"/>
                <a:gd name="T13" fmla="*/ 3068 h 3526"/>
                <a:gd name="T14" fmla="*/ 1258 w 3526"/>
                <a:gd name="T15" fmla="*/ 129 h 3526"/>
                <a:gd name="T16" fmla="*/ 1246 w 3526"/>
                <a:gd name="T17" fmla="*/ 211 h 3526"/>
                <a:gd name="T18" fmla="*/ 2251 w 3526"/>
                <a:gd name="T19" fmla="*/ 233 h 3526"/>
                <a:gd name="T20" fmla="*/ 2289 w 3526"/>
                <a:gd name="T21" fmla="*/ 158 h 3526"/>
                <a:gd name="T22" fmla="*/ 1293 w 3526"/>
                <a:gd name="T23" fmla="*/ 118 h 3526"/>
                <a:gd name="T24" fmla="*/ 2323 w 3526"/>
                <a:gd name="T25" fmla="*/ 26 h 3526"/>
                <a:gd name="T26" fmla="*/ 2483 w 3526"/>
                <a:gd name="T27" fmla="*/ 128 h 3526"/>
                <a:gd name="T28" fmla="*/ 2864 w 3526"/>
                <a:gd name="T29" fmla="*/ 252 h 3526"/>
                <a:gd name="T30" fmla="*/ 3167 w 3526"/>
                <a:gd name="T31" fmla="*/ 504 h 3526"/>
                <a:gd name="T32" fmla="*/ 3356 w 3526"/>
                <a:gd name="T33" fmla="*/ 850 h 3526"/>
                <a:gd name="T34" fmla="*/ 3408 w 3526"/>
                <a:gd name="T35" fmla="*/ 2714 h 3526"/>
                <a:gd name="T36" fmla="*/ 3514 w 3526"/>
                <a:gd name="T37" fmla="*/ 2818 h 3526"/>
                <a:gd name="T38" fmla="*/ 3501 w 3526"/>
                <a:gd name="T39" fmla="*/ 2969 h 3526"/>
                <a:gd name="T40" fmla="*/ 3381 w 3526"/>
                <a:gd name="T41" fmla="*/ 3054 h 3526"/>
                <a:gd name="T42" fmla="*/ 3162 w 3526"/>
                <a:gd name="T43" fmla="*/ 3156 h 3526"/>
                <a:gd name="T44" fmla="*/ 3145 w 3526"/>
                <a:gd name="T45" fmla="*/ 3356 h 3526"/>
                <a:gd name="T46" fmla="*/ 3003 w 3526"/>
                <a:gd name="T47" fmla="*/ 3499 h 3526"/>
                <a:gd name="T48" fmla="*/ 2795 w 3526"/>
                <a:gd name="T49" fmla="*/ 3514 h 3526"/>
                <a:gd name="T50" fmla="*/ 2633 w 3526"/>
                <a:gd name="T51" fmla="*/ 3392 h 3526"/>
                <a:gd name="T52" fmla="*/ 2589 w 3526"/>
                <a:gd name="T53" fmla="*/ 3189 h 3526"/>
                <a:gd name="T54" fmla="*/ 2686 w 3526"/>
                <a:gd name="T55" fmla="*/ 3011 h 3526"/>
                <a:gd name="T56" fmla="*/ 2879 w 3526"/>
                <a:gd name="T57" fmla="*/ 2939 h 3526"/>
                <a:gd name="T58" fmla="*/ 3405 w 3526"/>
                <a:gd name="T59" fmla="*/ 2898 h 3526"/>
                <a:gd name="T60" fmla="*/ 3368 w 3526"/>
                <a:gd name="T61" fmla="*/ 2824 h 3526"/>
                <a:gd name="T62" fmla="*/ 3293 w 3526"/>
                <a:gd name="T63" fmla="*/ 2781 h 3526"/>
                <a:gd name="T64" fmla="*/ 3262 w 3526"/>
                <a:gd name="T65" fmla="*/ 946 h 3526"/>
                <a:gd name="T66" fmla="*/ 3101 w 3526"/>
                <a:gd name="T67" fmla="*/ 612 h 3526"/>
                <a:gd name="T68" fmla="*/ 2829 w 3526"/>
                <a:gd name="T69" fmla="*/ 368 h 3526"/>
                <a:gd name="T70" fmla="*/ 2475 w 3526"/>
                <a:gd name="T71" fmla="*/ 245 h 3526"/>
                <a:gd name="T72" fmla="*/ 2322 w 3526"/>
                <a:gd name="T73" fmla="*/ 329 h 3526"/>
                <a:gd name="T74" fmla="*/ 1261 w 3526"/>
                <a:gd name="T75" fmla="*/ 350 h 3526"/>
                <a:gd name="T76" fmla="*/ 1141 w 3526"/>
                <a:gd name="T77" fmla="*/ 265 h 3526"/>
                <a:gd name="T78" fmla="*/ 831 w 3526"/>
                <a:gd name="T79" fmla="*/ 303 h 3526"/>
                <a:gd name="T80" fmla="*/ 521 w 3526"/>
                <a:gd name="T81" fmla="*/ 502 h 3526"/>
                <a:gd name="T82" fmla="*/ 312 w 3526"/>
                <a:gd name="T83" fmla="*/ 803 h 3526"/>
                <a:gd name="T84" fmla="*/ 235 w 3526"/>
                <a:gd name="T85" fmla="*/ 1175 h 3526"/>
                <a:gd name="T86" fmla="*/ 3161 w 3526"/>
                <a:gd name="T87" fmla="*/ 2728 h 3526"/>
                <a:gd name="T88" fmla="*/ 3148 w 3526"/>
                <a:gd name="T89" fmla="*/ 2810 h 3526"/>
                <a:gd name="T90" fmla="*/ 141 w 3526"/>
                <a:gd name="T91" fmla="*/ 2833 h 3526"/>
                <a:gd name="T92" fmla="*/ 129 w 3526"/>
                <a:gd name="T93" fmla="*/ 2914 h 3526"/>
                <a:gd name="T94" fmla="*/ 283 w 3526"/>
                <a:gd name="T95" fmla="*/ 2942 h 3526"/>
                <a:gd name="T96" fmla="*/ 320 w 3526"/>
                <a:gd name="T97" fmla="*/ 3016 h 3526"/>
                <a:gd name="T98" fmla="*/ 176 w 3526"/>
                <a:gd name="T99" fmla="*/ 3056 h 3526"/>
                <a:gd name="T100" fmla="*/ 42 w 3526"/>
                <a:gd name="T101" fmla="*/ 2994 h 3526"/>
                <a:gd name="T102" fmla="*/ 3 w 3526"/>
                <a:gd name="T103" fmla="*/ 2848 h 3526"/>
                <a:gd name="T104" fmla="*/ 90 w 3526"/>
                <a:gd name="T105" fmla="*/ 2728 h 3526"/>
                <a:gd name="T106" fmla="*/ 147 w 3526"/>
                <a:gd name="T107" fmla="*/ 929 h 3526"/>
                <a:gd name="T108" fmla="*/ 311 w 3526"/>
                <a:gd name="T109" fmla="*/ 566 h 3526"/>
                <a:gd name="T110" fmla="*/ 594 w 3526"/>
                <a:gd name="T111" fmla="*/ 294 h 3526"/>
                <a:gd name="T112" fmla="*/ 962 w 3526"/>
                <a:gd name="T113" fmla="*/ 141 h 3526"/>
                <a:gd name="T114" fmla="*/ 1177 w 3526"/>
                <a:gd name="T115" fmla="*/ 44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26" h="3526">
                  <a:moveTo>
                    <a:pt x="2879" y="3056"/>
                  </a:moveTo>
                  <a:lnTo>
                    <a:pt x="2847" y="3059"/>
                  </a:lnTo>
                  <a:lnTo>
                    <a:pt x="2818" y="3068"/>
                  </a:lnTo>
                  <a:lnTo>
                    <a:pt x="2790" y="3080"/>
                  </a:lnTo>
                  <a:lnTo>
                    <a:pt x="2766" y="3098"/>
                  </a:lnTo>
                  <a:lnTo>
                    <a:pt x="2744" y="3119"/>
                  </a:lnTo>
                  <a:lnTo>
                    <a:pt x="2727" y="3144"/>
                  </a:lnTo>
                  <a:lnTo>
                    <a:pt x="2714" y="3172"/>
                  </a:lnTo>
                  <a:lnTo>
                    <a:pt x="2706" y="3201"/>
                  </a:lnTo>
                  <a:lnTo>
                    <a:pt x="2702" y="3233"/>
                  </a:lnTo>
                  <a:lnTo>
                    <a:pt x="2706" y="3264"/>
                  </a:lnTo>
                  <a:lnTo>
                    <a:pt x="2714" y="3294"/>
                  </a:lnTo>
                  <a:lnTo>
                    <a:pt x="2727" y="3322"/>
                  </a:lnTo>
                  <a:lnTo>
                    <a:pt x="2744" y="3346"/>
                  </a:lnTo>
                  <a:lnTo>
                    <a:pt x="2766" y="3368"/>
                  </a:lnTo>
                  <a:lnTo>
                    <a:pt x="2790" y="3385"/>
                  </a:lnTo>
                  <a:lnTo>
                    <a:pt x="2818" y="3398"/>
                  </a:lnTo>
                  <a:lnTo>
                    <a:pt x="2847" y="3406"/>
                  </a:lnTo>
                  <a:lnTo>
                    <a:pt x="2879" y="3409"/>
                  </a:lnTo>
                  <a:lnTo>
                    <a:pt x="2910" y="3406"/>
                  </a:lnTo>
                  <a:lnTo>
                    <a:pt x="2940" y="3398"/>
                  </a:lnTo>
                  <a:lnTo>
                    <a:pt x="2968" y="3385"/>
                  </a:lnTo>
                  <a:lnTo>
                    <a:pt x="2993" y="3368"/>
                  </a:lnTo>
                  <a:lnTo>
                    <a:pt x="3014" y="3346"/>
                  </a:lnTo>
                  <a:lnTo>
                    <a:pt x="3032" y="3322"/>
                  </a:lnTo>
                  <a:lnTo>
                    <a:pt x="3044" y="3294"/>
                  </a:lnTo>
                  <a:lnTo>
                    <a:pt x="3053" y="3264"/>
                  </a:lnTo>
                  <a:lnTo>
                    <a:pt x="3055" y="3233"/>
                  </a:lnTo>
                  <a:lnTo>
                    <a:pt x="3053" y="3201"/>
                  </a:lnTo>
                  <a:lnTo>
                    <a:pt x="3044" y="3172"/>
                  </a:lnTo>
                  <a:lnTo>
                    <a:pt x="3032" y="3144"/>
                  </a:lnTo>
                  <a:lnTo>
                    <a:pt x="3014" y="3119"/>
                  </a:lnTo>
                  <a:lnTo>
                    <a:pt x="2993" y="3098"/>
                  </a:lnTo>
                  <a:lnTo>
                    <a:pt x="2968" y="3080"/>
                  </a:lnTo>
                  <a:lnTo>
                    <a:pt x="2940" y="3068"/>
                  </a:lnTo>
                  <a:lnTo>
                    <a:pt x="2910" y="3059"/>
                  </a:lnTo>
                  <a:lnTo>
                    <a:pt x="2879" y="3056"/>
                  </a:lnTo>
                  <a:close/>
                  <a:moveTo>
                    <a:pt x="1293" y="118"/>
                  </a:moveTo>
                  <a:lnTo>
                    <a:pt x="1275" y="121"/>
                  </a:lnTo>
                  <a:lnTo>
                    <a:pt x="1258" y="129"/>
                  </a:lnTo>
                  <a:lnTo>
                    <a:pt x="1246" y="142"/>
                  </a:lnTo>
                  <a:lnTo>
                    <a:pt x="1237" y="158"/>
                  </a:lnTo>
                  <a:lnTo>
                    <a:pt x="1234" y="177"/>
                  </a:lnTo>
                  <a:lnTo>
                    <a:pt x="1237" y="195"/>
                  </a:lnTo>
                  <a:lnTo>
                    <a:pt x="1246" y="211"/>
                  </a:lnTo>
                  <a:lnTo>
                    <a:pt x="1258" y="224"/>
                  </a:lnTo>
                  <a:lnTo>
                    <a:pt x="1275" y="233"/>
                  </a:lnTo>
                  <a:lnTo>
                    <a:pt x="1293" y="235"/>
                  </a:lnTo>
                  <a:lnTo>
                    <a:pt x="2233" y="235"/>
                  </a:lnTo>
                  <a:lnTo>
                    <a:pt x="2251" y="233"/>
                  </a:lnTo>
                  <a:lnTo>
                    <a:pt x="2267" y="224"/>
                  </a:lnTo>
                  <a:lnTo>
                    <a:pt x="2280" y="211"/>
                  </a:lnTo>
                  <a:lnTo>
                    <a:pt x="2289" y="195"/>
                  </a:lnTo>
                  <a:lnTo>
                    <a:pt x="2292" y="177"/>
                  </a:lnTo>
                  <a:lnTo>
                    <a:pt x="2289" y="158"/>
                  </a:lnTo>
                  <a:lnTo>
                    <a:pt x="2280" y="142"/>
                  </a:lnTo>
                  <a:lnTo>
                    <a:pt x="2267" y="129"/>
                  </a:lnTo>
                  <a:lnTo>
                    <a:pt x="2251" y="121"/>
                  </a:lnTo>
                  <a:lnTo>
                    <a:pt x="2233" y="118"/>
                  </a:lnTo>
                  <a:lnTo>
                    <a:pt x="1293" y="118"/>
                  </a:lnTo>
                  <a:close/>
                  <a:moveTo>
                    <a:pt x="1293" y="0"/>
                  </a:moveTo>
                  <a:lnTo>
                    <a:pt x="2233" y="0"/>
                  </a:lnTo>
                  <a:lnTo>
                    <a:pt x="2265" y="3"/>
                  </a:lnTo>
                  <a:lnTo>
                    <a:pt x="2295" y="12"/>
                  </a:lnTo>
                  <a:lnTo>
                    <a:pt x="2323" y="26"/>
                  </a:lnTo>
                  <a:lnTo>
                    <a:pt x="2348" y="44"/>
                  </a:lnTo>
                  <a:lnTo>
                    <a:pt x="2369" y="67"/>
                  </a:lnTo>
                  <a:lnTo>
                    <a:pt x="2386" y="92"/>
                  </a:lnTo>
                  <a:lnTo>
                    <a:pt x="2399" y="120"/>
                  </a:lnTo>
                  <a:lnTo>
                    <a:pt x="2483" y="128"/>
                  </a:lnTo>
                  <a:lnTo>
                    <a:pt x="2563" y="141"/>
                  </a:lnTo>
                  <a:lnTo>
                    <a:pt x="2642" y="160"/>
                  </a:lnTo>
                  <a:lnTo>
                    <a:pt x="2720" y="186"/>
                  </a:lnTo>
                  <a:lnTo>
                    <a:pt x="2794" y="217"/>
                  </a:lnTo>
                  <a:lnTo>
                    <a:pt x="2864" y="252"/>
                  </a:lnTo>
                  <a:lnTo>
                    <a:pt x="2932" y="294"/>
                  </a:lnTo>
                  <a:lnTo>
                    <a:pt x="2996" y="340"/>
                  </a:lnTo>
                  <a:lnTo>
                    <a:pt x="3057" y="390"/>
                  </a:lnTo>
                  <a:lnTo>
                    <a:pt x="3114" y="445"/>
                  </a:lnTo>
                  <a:lnTo>
                    <a:pt x="3167" y="504"/>
                  </a:lnTo>
                  <a:lnTo>
                    <a:pt x="3214" y="566"/>
                  </a:lnTo>
                  <a:lnTo>
                    <a:pt x="3258" y="633"/>
                  </a:lnTo>
                  <a:lnTo>
                    <a:pt x="3296" y="702"/>
                  </a:lnTo>
                  <a:lnTo>
                    <a:pt x="3330" y="775"/>
                  </a:lnTo>
                  <a:lnTo>
                    <a:pt x="3356" y="850"/>
                  </a:lnTo>
                  <a:lnTo>
                    <a:pt x="3379" y="929"/>
                  </a:lnTo>
                  <a:lnTo>
                    <a:pt x="3395" y="1009"/>
                  </a:lnTo>
                  <a:lnTo>
                    <a:pt x="3405" y="1092"/>
                  </a:lnTo>
                  <a:lnTo>
                    <a:pt x="3408" y="1175"/>
                  </a:lnTo>
                  <a:lnTo>
                    <a:pt x="3408" y="2714"/>
                  </a:lnTo>
                  <a:lnTo>
                    <a:pt x="3436" y="2727"/>
                  </a:lnTo>
                  <a:lnTo>
                    <a:pt x="3461" y="2744"/>
                  </a:lnTo>
                  <a:lnTo>
                    <a:pt x="3483" y="2765"/>
                  </a:lnTo>
                  <a:lnTo>
                    <a:pt x="3501" y="2790"/>
                  </a:lnTo>
                  <a:lnTo>
                    <a:pt x="3514" y="2818"/>
                  </a:lnTo>
                  <a:lnTo>
                    <a:pt x="3523" y="2848"/>
                  </a:lnTo>
                  <a:lnTo>
                    <a:pt x="3526" y="2880"/>
                  </a:lnTo>
                  <a:lnTo>
                    <a:pt x="3523" y="2912"/>
                  </a:lnTo>
                  <a:lnTo>
                    <a:pt x="3514" y="2941"/>
                  </a:lnTo>
                  <a:lnTo>
                    <a:pt x="3501" y="2969"/>
                  </a:lnTo>
                  <a:lnTo>
                    <a:pt x="3484" y="2994"/>
                  </a:lnTo>
                  <a:lnTo>
                    <a:pt x="3463" y="3015"/>
                  </a:lnTo>
                  <a:lnTo>
                    <a:pt x="3438" y="3032"/>
                  </a:lnTo>
                  <a:lnTo>
                    <a:pt x="3411" y="3045"/>
                  </a:lnTo>
                  <a:lnTo>
                    <a:pt x="3381" y="3054"/>
                  </a:lnTo>
                  <a:lnTo>
                    <a:pt x="3349" y="3056"/>
                  </a:lnTo>
                  <a:lnTo>
                    <a:pt x="3113" y="3056"/>
                  </a:lnTo>
                  <a:lnTo>
                    <a:pt x="3133" y="3087"/>
                  </a:lnTo>
                  <a:lnTo>
                    <a:pt x="3150" y="3120"/>
                  </a:lnTo>
                  <a:lnTo>
                    <a:pt x="3162" y="3156"/>
                  </a:lnTo>
                  <a:lnTo>
                    <a:pt x="3170" y="3193"/>
                  </a:lnTo>
                  <a:lnTo>
                    <a:pt x="3173" y="3233"/>
                  </a:lnTo>
                  <a:lnTo>
                    <a:pt x="3170" y="3276"/>
                  </a:lnTo>
                  <a:lnTo>
                    <a:pt x="3160" y="3317"/>
                  </a:lnTo>
                  <a:lnTo>
                    <a:pt x="3145" y="3356"/>
                  </a:lnTo>
                  <a:lnTo>
                    <a:pt x="3126" y="3392"/>
                  </a:lnTo>
                  <a:lnTo>
                    <a:pt x="3101" y="3426"/>
                  </a:lnTo>
                  <a:lnTo>
                    <a:pt x="3072" y="3455"/>
                  </a:lnTo>
                  <a:lnTo>
                    <a:pt x="3039" y="3479"/>
                  </a:lnTo>
                  <a:lnTo>
                    <a:pt x="3003" y="3499"/>
                  </a:lnTo>
                  <a:lnTo>
                    <a:pt x="2964" y="3514"/>
                  </a:lnTo>
                  <a:lnTo>
                    <a:pt x="2922" y="3523"/>
                  </a:lnTo>
                  <a:lnTo>
                    <a:pt x="2879" y="3526"/>
                  </a:lnTo>
                  <a:lnTo>
                    <a:pt x="2835" y="3523"/>
                  </a:lnTo>
                  <a:lnTo>
                    <a:pt x="2795" y="3514"/>
                  </a:lnTo>
                  <a:lnTo>
                    <a:pt x="2755" y="3499"/>
                  </a:lnTo>
                  <a:lnTo>
                    <a:pt x="2720" y="3479"/>
                  </a:lnTo>
                  <a:lnTo>
                    <a:pt x="2686" y="3455"/>
                  </a:lnTo>
                  <a:lnTo>
                    <a:pt x="2657" y="3426"/>
                  </a:lnTo>
                  <a:lnTo>
                    <a:pt x="2633" y="3392"/>
                  </a:lnTo>
                  <a:lnTo>
                    <a:pt x="2612" y="3356"/>
                  </a:lnTo>
                  <a:lnTo>
                    <a:pt x="2597" y="3317"/>
                  </a:lnTo>
                  <a:lnTo>
                    <a:pt x="2589" y="3276"/>
                  </a:lnTo>
                  <a:lnTo>
                    <a:pt x="2586" y="3233"/>
                  </a:lnTo>
                  <a:lnTo>
                    <a:pt x="2589" y="3189"/>
                  </a:lnTo>
                  <a:lnTo>
                    <a:pt x="2597" y="3148"/>
                  </a:lnTo>
                  <a:lnTo>
                    <a:pt x="2612" y="3108"/>
                  </a:lnTo>
                  <a:lnTo>
                    <a:pt x="2633" y="3073"/>
                  </a:lnTo>
                  <a:lnTo>
                    <a:pt x="2657" y="3040"/>
                  </a:lnTo>
                  <a:lnTo>
                    <a:pt x="2686" y="3011"/>
                  </a:lnTo>
                  <a:lnTo>
                    <a:pt x="2720" y="2986"/>
                  </a:lnTo>
                  <a:lnTo>
                    <a:pt x="2755" y="2966"/>
                  </a:lnTo>
                  <a:lnTo>
                    <a:pt x="2795" y="2951"/>
                  </a:lnTo>
                  <a:lnTo>
                    <a:pt x="2835" y="2942"/>
                  </a:lnTo>
                  <a:lnTo>
                    <a:pt x="2879" y="2939"/>
                  </a:lnTo>
                  <a:lnTo>
                    <a:pt x="3349" y="2939"/>
                  </a:lnTo>
                  <a:lnTo>
                    <a:pt x="3368" y="2936"/>
                  </a:lnTo>
                  <a:lnTo>
                    <a:pt x="3384" y="2927"/>
                  </a:lnTo>
                  <a:lnTo>
                    <a:pt x="3397" y="2914"/>
                  </a:lnTo>
                  <a:lnTo>
                    <a:pt x="3405" y="2898"/>
                  </a:lnTo>
                  <a:lnTo>
                    <a:pt x="3408" y="2880"/>
                  </a:lnTo>
                  <a:lnTo>
                    <a:pt x="3405" y="2862"/>
                  </a:lnTo>
                  <a:lnTo>
                    <a:pt x="3397" y="2846"/>
                  </a:lnTo>
                  <a:lnTo>
                    <a:pt x="3384" y="2833"/>
                  </a:lnTo>
                  <a:lnTo>
                    <a:pt x="3368" y="2824"/>
                  </a:lnTo>
                  <a:lnTo>
                    <a:pt x="3349" y="2821"/>
                  </a:lnTo>
                  <a:lnTo>
                    <a:pt x="3331" y="2818"/>
                  </a:lnTo>
                  <a:lnTo>
                    <a:pt x="3315" y="2810"/>
                  </a:lnTo>
                  <a:lnTo>
                    <a:pt x="3302" y="2797"/>
                  </a:lnTo>
                  <a:lnTo>
                    <a:pt x="3293" y="2781"/>
                  </a:lnTo>
                  <a:lnTo>
                    <a:pt x="3291" y="2762"/>
                  </a:lnTo>
                  <a:lnTo>
                    <a:pt x="3291" y="1175"/>
                  </a:lnTo>
                  <a:lnTo>
                    <a:pt x="3287" y="1097"/>
                  </a:lnTo>
                  <a:lnTo>
                    <a:pt x="3278" y="1021"/>
                  </a:lnTo>
                  <a:lnTo>
                    <a:pt x="3262" y="946"/>
                  </a:lnTo>
                  <a:lnTo>
                    <a:pt x="3241" y="873"/>
                  </a:lnTo>
                  <a:lnTo>
                    <a:pt x="3214" y="803"/>
                  </a:lnTo>
                  <a:lnTo>
                    <a:pt x="3182" y="737"/>
                  </a:lnTo>
                  <a:lnTo>
                    <a:pt x="3144" y="672"/>
                  </a:lnTo>
                  <a:lnTo>
                    <a:pt x="3101" y="612"/>
                  </a:lnTo>
                  <a:lnTo>
                    <a:pt x="3055" y="555"/>
                  </a:lnTo>
                  <a:lnTo>
                    <a:pt x="3004" y="502"/>
                  </a:lnTo>
                  <a:lnTo>
                    <a:pt x="2949" y="453"/>
                  </a:lnTo>
                  <a:lnTo>
                    <a:pt x="2891" y="408"/>
                  </a:lnTo>
                  <a:lnTo>
                    <a:pt x="2829" y="368"/>
                  </a:lnTo>
                  <a:lnTo>
                    <a:pt x="2764" y="333"/>
                  </a:lnTo>
                  <a:lnTo>
                    <a:pt x="2695" y="303"/>
                  </a:lnTo>
                  <a:lnTo>
                    <a:pt x="2624" y="277"/>
                  </a:lnTo>
                  <a:lnTo>
                    <a:pt x="2550" y="259"/>
                  </a:lnTo>
                  <a:lnTo>
                    <a:pt x="2475" y="245"/>
                  </a:lnTo>
                  <a:lnTo>
                    <a:pt x="2398" y="238"/>
                  </a:lnTo>
                  <a:lnTo>
                    <a:pt x="2384" y="265"/>
                  </a:lnTo>
                  <a:lnTo>
                    <a:pt x="2367" y="290"/>
                  </a:lnTo>
                  <a:lnTo>
                    <a:pt x="2345" y="311"/>
                  </a:lnTo>
                  <a:lnTo>
                    <a:pt x="2322" y="329"/>
                  </a:lnTo>
                  <a:lnTo>
                    <a:pt x="2294" y="342"/>
                  </a:lnTo>
                  <a:lnTo>
                    <a:pt x="2264" y="350"/>
                  </a:lnTo>
                  <a:lnTo>
                    <a:pt x="2233" y="353"/>
                  </a:lnTo>
                  <a:lnTo>
                    <a:pt x="1293" y="353"/>
                  </a:lnTo>
                  <a:lnTo>
                    <a:pt x="1261" y="350"/>
                  </a:lnTo>
                  <a:lnTo>
                    <a:pt x="1232" y="342"/>
                  </a:lnTo>
                  <a:lnTo>
                    <a:pt x="1204" y="329"/>
                  </a:lnTo>
                  <a:lnTo>
                    <a:pt x="1179" y="311"/>
                  </a:lnTo>
                  <a:lnTo>
                    <a:pt x="1159" y="290"/>
                  </a:lnTo>
                  <a:lnTo>
                    <a:pt x="1141" y="265"/>
                  </a:lnTo>
                  <a:lnTo>
                    <a:pt x="1128" y="238"/>
                  </a:lnTo>
                  <a:lnTo>
                    <a:pt x="1051" y="245"/>
                  </a:lnTo>
                  <a:lnTo>
                    <a:pt x="974" y="259"/>
                  </a:lnTo>
                  <a:lnTo>
                    <a:pt x="901" y="277"/>
                  </a:lnTo>
                  <a:lnTo>
                    <a:pt x="831" y="303"/>
                  </a:lnTo>
                  <a:lnTo>
                    <a:pt x="762" y="333"/>
                  </a:lnTo>
                  <a:lnTo>
                    <a:pt x="697" y="368"/>
                  </a:lnTo>
                  <a:lnTo>
                    <a:pt x="635" y="408"/>
                  </a:lnTo>
                  <a:lnTo>
                    <a:pt x="577" y="453"/>
                  </a:lnTo>
                  <a:lnTo>
                    <a:pt x="521" y="502"/>
                  </a:lnTo>
                  <a:lnTo>
                    <a:pt x="471" y="555"/>
                  </a:lnTo>
                  <a:lnTo>
                    <a:pt x="423" y="612"/>
                  </a:lnTo>
                  <a:lnTo>
                    <a:pt x="382" y="672"/>
                  </a:lnTo>
                  <a:lnTo>
                    <a:pt x="344" y="737"/>
                  </a:lnTo>
                  <a:lnTo>
                    <a:pt x="312" y="803"/>
                  </a:lnTo>
                  <a:lnTo>
                    <a:pt x="285" y="873"/>
                  </a:lnTo>
                  <a:lnTo>
                    <a:pt x="264" y="946"/>
                  </a:lnTo>
                  <a:lnTo>
                    <a:pt x="248" y="1021"/>
                  </a:lnTo>
                  <a:lnTo>
                    <a:pt x="238" y="1097"/>
                  </a:lnTo>
                  <a:lnTo>
                    <a:pt x="235" y="1175"/>
                  </a:lnTo>
                  <a:lnTo>
                    <a:pt x="235" y="2704"/>
                  </a:lnTo>
                  <a:lnTo>
                    <a:pt x="3114" y="2704"/>
                  </a:lnTo>
                  <a:lnTo>
                    <a:pt x="3132" y="2706"/>
                  </a:lnTo>
                  <a:lnTo>
                    <a:pt x="3148" y="2715"/>
                  </a:lnTo>
                  <a:lnTo>
                    <a:pt x="3161" y="2728"/>
                  </a:lnTo>
                  <a:lnTo>
                    <a:pt x="3170" y="2744"/>
                  </a:lnTo>
                  <a:lnTo>
                    <a:pt x="3173" y="2762"/>
                  </a:lnTo>
                  <a:lnTo>
                    <a:pt x="3170" y="2781"/>
                  </a:lnTo>
                  <a:lnTo>
                    <a:pt x="3161" y="2797"/>
                  </a:lnTo>
                  <a:lnTo>
                    <a:pt x="3148" y="2810"/>
                  </a:lnTo>
                  <a:lnTo>
                    <a:pt x="3132" y="2818"/>
                  </a:lnTo>
                  <a:lnTo>
                    <a:pt x="3114" y="2821"/>
                  </a:lnTo>
                  <a:lnTo>
                    <a:pt x="176" y="2821"/>
                  </a:lnTo>
                  <a:lnTo>
                    <a:pt x="158" y="2824"/>
                  </a:lnTo>
                  <a:lnTo>
                    <a:pt x="141" y="2833"/>
                  </a:lnTo>
                  <a:lnTo>
                    <a:pt x="129" y="2846"/>
                  </a:lnTo>
                  <a:lnTo>
                    <a:pt x="120" y="2862"/>
                  </a:lnTo>
                  <a:lnTo>
                    <a:pt x="118" y="2880"/>
                  </a:lnTo>
                  <a:lnTo>
                    <a:pt x="120" y="2898"/>
                  </a:lnTo>
                  <a:lnTo>
                    <a:pt x="129" y="2914"/>
                  </a:lnTo>
                  <a:lnTo>
                    <a:pt x="141" y="2927"/>
                  </a:lnTo>
                  <a:lnTo>
                    <a:pt x="158" y="2936"/>
                  </a:lnTo>
                  <a:lnTo>
                    <a:pt x="176" y="2939"/>
                  </a:lnTo>
                  <a:lnTo>
                    <a:pt x="265" y="2939"/>
                  </a:lnTo>
                  <a:lnTo>
                    <a:pt x="283" y="2942"/>
                  </a:lnTo>
                  <a:lnTo>
                    <a:pt x="299" y="2950"/>
                  </a:lnTo>
                  <a:lnTo>
                    <a:pt x="312" y="2963"/>
                  </a:lnTo>
                  <a:lnTo>
                    <a:pt x="320" y="2979"/>
                  </a:lnTo>
                  <a:lnTo>
                    <a:pt x="323" y="2998"/>
                  </a:lnTo>
                  <a:lnTo>
                    <a:pt x="320" y="3016"/>
                  </a:lnTo>
                  <a:lnTo>
                    <a:pt x="312" y="3032"/>
                  </a:lnTo>
                  <a:lnTo>
                    <a:pt x="299" y="3045"/>
                  </a:lnTo>
                  <a:lnTo>
                    <a:pt x="283" y="3054"/>
                  </a:lnTo>
                  <a:lnTo>
                    <a:pt x="265" y="3056"/>
                  </a:lnTo>
                  <a:lnTo>
                    <a:pt x="176" y="3056"/>
                  </a:lnTo>
                  <a:lnTo>
                    <a:pt x="145" y="3054"/>
                  </a:lnTo>
                  <a:lnTo>
                    <a:pt x="115" y="3045"/>
                  </a:lnTo>
                  <a:lnTo>
                    <a:pt x="88" y="3032"/>
                  </a:lnTo>
                  <a:lnTo>
                    <a:pt x="63" y="3015"/>
                  </a:lnTo>
                  <a:lnTo>
                    <a:pt x="42" y="2994"/>
                  </a:lnTo>
                  <a:lnTo>
                    <a:pt x="24" y="2969"/>
                  </a:lnTo>
                  <a:lnTo>
                    <a:pt x="11" y="2941"/>
                  </a:lnTo>
                  <a:lnTo>
                    <a:pt x="3" y="2912"/>
                  </a:lnTo>
                  <a:lnTo>
                    <a:pt x="0" y="2880"/>
                  </a:lnTo>
                  <a:lnTo>
                    <a:pt x="3" y="2848"/>
                  </a:lnTo>
                  <a:lnTo>
                    <a:pt x="12" y="2818"/>
                  </a:lnTo>
                  <a:lnTo>
                    <a:pt x="25" y="2790"/>
                  </a:lnTo>
                  <a:lnTo>
                    <a:pt x="43" y="2766"/>
                  </a:lnTo>
                  <a:lnTo>
                    <a:pt x="64" y="2745"/>
                  </a:lnTo>
                  <a:lnTo>
                    <a:pt x="90" y="2728"/>
                  </a:lnTo>
                  <a:lnTo>
                    <a:pt x="118" y="2715"/>
                  </a:lnTo>
                  <a:lnTo>
                    <a:pt x="118" y="1175"/>
                  </a:lnTo>
                  <a:lnTo>
                    <a:pt x="121" y="1092"/>
                  </a:lnTo>
                  <a:lnTo>
                    <a:pt x="131" y="1009"/>
                  </a:lnTo>
                  <a:lnTo>
                    <a:pt x="147" y="929"/>
                  </a:lnTo>
                  <a:lnTo>
                    <a:pt x="168" y="850"/>
                  </a:lnTo>
                  <a:lnTo>
                    <a:pt x="196" y="775"/>
                  </a:lnTo>
                  <a:lnTo>
                    <a:pt x="229" y="702"/>
                  </a:lnTo>
                  <a:lnTo>
                    <a:pt x="268" y="633"/>
                  </a:lnTo>
                  <a:lnTo>
                    <a:pt x="311" y="566"/>
                  </a:lnTo>
                  <a:lnTo>
                    <a:pt x="359" y="504"/>
                  </a:lnTo>
                  <a:lnTo>
                    <a:pt x="412" y="445"/>
                  </a:lnTo>
                  <a:lnTo>
                    <a:pt x="468" y="390"/>
                  </a:lnTo>
                  <a:lnTo>
                    <a:pt x="530" y="340"/>
                  </a:lnTo>
                  <a:lnTo>
                    <a:pt x="594" y="294"/>
                  </a:lnTo>
                  <a:lnTo>
                    <a:pt x="661" y="252"/>
                  </a:lnTo>
                  <a:lnTo>
                    <a:pt x="732" y="217"/>
                  </a:lnTo>
                  <a:lnTo>
                    <a:pt x="806" y="186"/>
                  </a:lnTo>
                  <a:lnTo>
                    <a:pt x="883" y="160"/>
                  </a:lnTo>
                  <a:lnTo>
                    <a:pt x="962" y="141"/>
                  </a:lnTo>
                  <a:lnTo>
                    <a:pt x="1043" y="128"/>
                  </a:lnTo>
                  <a:lnTo>
                    <a:pt x="1127" y="120"/>
                  </a:lnTo>
                  <a:lnTo>
                    <a:pt x="1139" y="92"/>
                  </a:lnTo>
                  <a:lnTo>
                    <a:pt x="1157" y="67"/>
                  </a:lnTo>
                  <a:lnTo>
                    <a:pt x="1177" y="44"/>
                  </a:lnTo>
                  <a:lnTo>
                    <a:pt x="1202" y="26"/>
                  </a:lnTo>
                  <a:lnTo>
                    <a:pt x="1230" y="12"/>
                  </a:lnTo>
                  <a:lnTo>
                    <a:pt x="1261" y="3"/>
                  </a:lnTo>
                  <a:lnTo>
                    <a:pt x="129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8" name="Freeform 255"/>
            <p:cNvSpPr>
              <a:spLocks/>
            </p:cNvSpPr>
            <p:nvPr/>
          </p:nvSpPr>
          <p:spPr bwMode="auto">
            <a:xfrm>
              <a:off x="627063" y="-1443038"/>
              <a:ext cx="20638" cy="20637"/>
            </a:xfrm>
            <a:custGeom>
              <a:avLst/>
              <a:gdLst>
                <a:gd name="T0" fmla="*/ 59 w 118"/>
                <a:gd name="T1" fmla="*/ 0 h 118"/>
                <a:gd name="T2" fmla="*/ 59 w 118"/>
                <a:gd name="T3" fmla="*/ 0 h 118"/>
                <a:gd name="T4" fmla="*/ 79 w 118"/>
                <a:gd name="T5" fmla="*/ 3 h 118"/>
                <a:gd name="T6" fmla="*/ 95 w 118"/>
                <a:gd name="T7" fmla="*/ 12 h 118"/>
                <a:gd name="T8" fmla="*/ 108 w 118"/>
                <a:gd name="T9" fmla="*/ 24 h 118"/>
                <a:gd name="T10" fmla="*/ 116 w 118"/>
                <a:gd name="T11" fmla="*/ 41 h 118"/>
                <a:gd name="T12" fmla="*/ 118 w 118"/>
                <a:gd name="T13" fmla="*/ 59 h 118"/>
                <a:gd name="T14" fmla="*/ 116 w 118"/>
                <a:gd name="T15" fmla="*/ 77 h 118"/>
                <a:gd name="T16" fmla="*/ 108 w 118"/>
                <a:gd name="T17" fmla="*/ 93 h 118"/>
                <a:gd name="T18" fmla="*/ 95 w 118"/>
                <a:gd name="T19" fmla="*/ 106 h 118"/>
                <a:gd name="T20" fmla="*/ 79 w 118"/>
                <a:gd name="T21" fmla="*/ 114 h 118"/>
                <a:gd name="T22" fmla="*/ 59 w 118"/>
                <a:gd name="T23" fmla="*/ 118 h 118"/>
                <a:gd name="T24" fmla="*/ 41 w 118"/>
                <a:gd name="T25" fmla="*/ 114 h 118"/>
                <a:gd name="T26" fmla="*/ 25 w 118"/>
                <a:gd name="T27" fmla="*/ 106 h 118"/>
                <a:gd name="T28" fmla="*/ 12 w 118"/>
                <a:gd name="T29" fmla="*/ 93 h 118"/>
                <a:gd name="T30" fmla="*/ 4 w 118"/>
                <a:gd name="T31" fmla="*/ 77 h 118"/>
                <a:gd name="T32" fmla="*/ 0 w 118"/>
                <a:gd name="T33" fmla="*/ 59 h 118"/>
                <a:gd name="T34" fmla="*/ 4 w 118"/>
                <a:gd name="T35" fmla="*/ 41 h 118"/>
                <a:gd name="T36" fmla="*/ 12 w 118"/>
                <a:gd name="T37" fmla="*/ 24 h 118"/>
                <a:gd name="T38" fmla="*/ 25 w 118"/>
                <a:gd name="T39" fmla="*/ 12 h 118"/>
                <a:gd name="T40" fmla="*/ 41 w 118"/>
                <a:gd name="T41" fmla="*/ 3 h 118"/>
                <a:gd name="T42" fmla="*/ 59 w 118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" h="118">
                  <a:moveTo>
                    <a:pt x="59" y="0"/>
                  </a:moveTo>
                  <a:lnTo>
                    <a:pt x="59" y="0"/>
                  </a:lnTo>
                  <a:lnTo>
                    <a:pt x="79" y="3"/>
                  </a:lnTo>
                  <a:lnTo>
                    <a:pt x="95" y="12"/>
                  </a:lnTo>
                  <a:lnTo>
                    <a:pt x="108" y="24"/>
                  </a:lnTo>
                  <a:lnTo>
                    <a:pt x="116" y="41"/>
                  </a:lnTo>
                  <a:lnTo>
                    <a:pt x="118" y="59"/>
                  </a:lnTo>
                  <a:lnTo>
                    <a:pt x="116" y="77"/>
                  </a:lnTo>
                  <a:lnTo>
                    <a:pt x="108" y="93"/>
                  </a:lnTo>
                  <a:lnTo>
                    <a:pt x="95" y="106"/>
                  </a:lnTo>
                  <a:lnTo>
                    <a:pt x="79" y="114"/>
                  </a:lnTo>
                  <a:lnTo>
                    <a:pt x="59" y="118"/>
                  </a:lnTo>
                  <a:lnTo>
                    <a:pt x="41" y="114"/>
                  </a:lnTo>
                  <a:lnTo>
                    <a:pt x="25" y="106"/>
                  </a:lnTo>
                  <a:lnTo>
                    <a:pt x="12" y="93"/>
                  </a:lnTo>
                  <a:lnTo>
                    <a:pt x="4" y="77"/>
                  </a:lnTo>
                  <a:lnTo>
                    <a:pt x="0" y="59"/>
                  </a:lnTo>
                  <a:lnTo>
                    <a:pt x="4" y="41"/>
                  </a:lnTo>
                  <a:lnTo>
                    <a:pt x="12" y="24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9" name="Freeform 256"/>
            <p:cNvSpPr>
              <a:spLocks noEditPoints="1"/>
            </p:cNvSpPr>
            <p:nvPr/>
          </p:nvSpPr>
          <p:spPr bwMode="auto">
            <a:xfrm>
              <a:off x="254000" y="-1836738"/>
              <a:ext cx="373063" cy="123825"/>
            </a:xfrm>
            <a:custGeom>
              <a:avLst/>
              <a:gdLst>
                <a:gd name="T0" fmla="*/ 706 w 2115"/>
                <a:gd name="T1" fmla="*/ 235 h 706"/>
                <a:gd name="T2" fmla="*/ 1410 w 2115"/>
                <a:gd name="T3" fmla="*/ 118 h 706"/>
                <a:gd name="T4" fmla="*/ 176 w 2115"/>
                <a:gd name="T5" fmla="*/ 118 h 706"/>
                <a:gd name="T6" fmla="*/ 142 w 2115"/>
                <a:gd name="T7" fmla="*/ 129 h 706"/>
                <a:gd name="T8" fmla="*/ 120 w 2115"/>
                <a:gd name="T9" fmla="*/ 158 h 706"/>
                <a:gd name="T10" fmla="*/ 117 w 2115"/>
                <a:gd name="T11" fmla="*/ 530 h 706"/>
                <a:gd name="T12" fmla="*/ 129 w 2115"/>
                <a:gd name="T13" fmla="*/ 564 h 706"/>
                <a:gd name="T14" fmla="*/ 158 w 2115"/>
                <a:gd name="T15" fmla="*/ 586 h 706"/>
                <a:gd name="T16" fmla="*/ 1940 w 2115"/>
                <a:gd name="T17" fmla="*/ 588 h 706"/>
                <a:gd name="T18" fmla="*/ 1974 w 2115"/>
                <a:gd name="T19" fmla="*/ 577 h 706"/>
                <a:gd name="T20" fmla="*/ 1995 w 2115"/>
                <a:gd name="T21" fmla="*/ 548 h 706"/>
                <a:gd name="T22" fmla="*/ 1997 w 2115"/>
                <a:gd name="T23" fmla="*/ 177 h 706"/>
                <a:gd name="T24" fmla="*/ 1987 w 2115"/>
                <a:gd name="T25" fmla="*/ 142 h 706"/>
                <a:gd name="T26" fmla="*/ 1958 w 2115"/>
                <a:gd name="T27" fmla="*/ 122 h 706"/>
                <a:gd name="T28" fmla="*/ 1528 w 2115"/>
                <a:gd name="T29" fmla="*/ 118 h 706"/>
                <a:gd name="T30" fmla="*/ 1525 w 2115"/>
                <a:gd name="T31" fmla="*/ 263 h 706"/>
                <a:gd name="T32" fmla="*/ 1502 w 2115"/>
                <a:gd name="T33" fmla="*/ 309 h 706"/>
                <a:gd name="T34" fmla="*/ 1461 w 2115"/>
                <a:gd name="T35" fmla="*/ 341 h 706"/>
                <a:gd name="T36" fmla="*/ 1410 w 2115"/>
                <a:gd name="T37" fmla="*/ 353 h 706"/>
                <a:gd name="T38" fmla="*/ 678 w 2115"/>
                <a:gd name="T39" fmla="*/ 350 h 706"/>
                <a:gd name="T40" fmla="*/ 632 w 2115"/>
                <a:gd name="T41" fmla="*/ 327 h 706"/>
                <a:gd name="T42" fmla="*/ 600 w 2115"/>
                <a:gd name="T43" fmla="*/ 288 h 706"/>
                <a:gd name="T44" fmla="*/ 588 w 2115"/>
                <a:gd name="T45" fmla="*/ 235 h 706"/>
                <a:gd name="T46" fmla="*/ 176 w 2115"/>
                <a:gd name="T47" fmla="*/ 118 h 706"/>
                <a:gd name="T48" fmla="*/ 1940 w 2115"/>
                <a:gd name="T49" fmla="*/ 0 h 706"/>
                <a:gd name="T50" fmla="*/ 2001 w 2115"/>
                <a:gd name="T51" fmla="*/ 12 h 706"/>
                <a:gd name="T52" fmla="*/ 2052 w 2115"/>
                <a:gd name="T53" fmla="*/ 42 h 706"/>
                <a:gd name="T54" fmla="*/ 2092 w 2115"/>
                <a:gd name="T55" fmla="*/ 88 h 706"/>
                <a:gd name="T56" fmla="*/ 2112 w 2115"/>
                <a:gd name="T57" fmla="*/ 145 h 706"/>
                <a:gd name="T58" fmla="*/ 2115 w 2115"/>
                <a:gd name="T59" fmla="*/ 530 h 706"/>
                <a:gd name="T60" fmla="*/ 2105 w 2115"/>
                <a:gd name="T61" fmla="*/ 591 h 706"/>
                <a:gd name="T62" fmla="*/ 2074 w 2115"/>
                <a:gd name="T63" fmla="*/ 643 h 706"/>
                <a:gd name="T64" fmla="*/ 2029 w 2115"/>
                <a:gd name="T65" fmla="*/ 681 h 706"/>
                <a:gd name="T66" fmla="*/ 1971 w 2115"/>
                <a:gd name="T67" fmla="*/ 703 h 706"/>
                <a:gd name="T68" fmla="*/ 176 w 2115"/>
                <a:gd name="T69" fmla="*/ 706 h 706"/>
                <a:gd name="T70" fmla="*/ 115 w 2115"/>
                <a:gd name="T71" fmla="*/ 695 h 706"/>
                <a:gd name="T72" fmla="*/ 62 w 2115"/>
                <a:gd name="T73" fmla="*/ 664 h 706"/>
                <a:gd name="T74" fmla="*/ 24 w 2115"/>
                <a:gd name="T75" fmla="*/ 618 h 706"/>
                <a:gd name="T76" fmla="*/ 2 w 2115"/>
                <a:gd name="T77" fmla="*/ 561 h 706"/>
                <a:gd name="T78" fmla="*/ 0 w 2115"/>
                <a:gd name="T79" fmla="*/ 177 h 706"/>
                <a:gd name="T80" fmla="*/ 11 w 2115"/>
                <a:gd name="T81" fmla="*/ 115 h 706"/>
                <a:gd name="T82" fmla="*/ 42 w 2115"/>
                <a:gd name="T83" fmla="*/ 64 h 706"/>
                <a:gd name="T84" fmla="*/ 87 w 2115"/>
                <a:gd name="T85" fmla="*/ 25 h 706"/>
                <a:gd name="T86" fmla="*/ 145 w 2115"/>
                <a:gd name="T87" fmla="*/ 4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15" h="706">
                  <a:moveTo>
                    <a:pt x="706" y="118"/>
                  </a:moveTo>
                  <a:lnTo>
                    <a:pt x="706" y="235"/>
                  </a:lnTo>
                  <a:lnTo>
                    <a:pt x="1410" y="235"/>
                  </a:lnTo>
                  <a:lnTo>
                    <a:pt x="1410" y="118"/>
                  </a:lnTo>
                  <a:lnTo>
                    <a:pt x="706" y="118"/>
                  </a:lnTo>
                  <a:close/>
                  <a:moveTo>
                    <a:pt x="176" y="118"/>
                  </a:moveTo>
                  <a:lnTo>
                    <a:pt x="158" y="122"/>
                  </a:lnTo>
                  <a:lnTo>
                    <a:pt x="142" y="129"/>
                  </a:lnTo>
                  <a:lnTo>
                    <a:pt x="129" y="142"/>
                  </a:lnTo>
                  <a:lnTo>
                    <a:pt x="120" y="158"/>
                  </a:lnTo>
                  <a:lnTo>
                    <a:pt x="117" y="177"/>
                  </a:lnTo>
                  <a:lnTo>
                    <a:pt x="117" y="530"/>
                  </a:lnTo>
                  <a:lnTo>
                    <a:pt x="120" y="548"/>
                  </a:lnTo>
                  <a:lnTo>
                    <a:pt x="129" y="564"/>
                  </a:lnTo>
                  <a:lnTo>
                    <a:pt x="142" y="577"/>
                  </a:lnTo>
                  <a:lnTo>
                    <a:pt x="158" y="586"/>
                  </a:lnTo>
                  <a:lnTo>
                    <a:pt x="176" y="588"/>
                  </a:lnTo>
                  <a:lnTo>
                    <a:pt x="1940" y="588"/>
                  </a:lnTo>
                  <a:lnTo>
                    <a:pt x="1958" y="586"/>
                  </a:lnTo>
                  <a:lnTo>
                    <a:pt x="1974" y="577"/>
                  </a:lnTo>
                  <a:lnTo>
                    <a:pt x="1987" y="564"/>
                  </a:lnTo>
                  <a:lnTo>
                    <a:pt x="1995" y="548"/>
                  </a:lnTo>
                  <a:lnTo>
                    <a:pt x="1997" y="530"/>
                  </a:lnTo>
                  <a:lnTo>
                    <a:pt x="1997" y="177"/>
                  </a:lnTo>
                  <a:lnTo>
                    <a:pt x="1995" y="158"/>
                  </a:lnTo>
                  <a:lnTo>
                    <a:pt x="1987" y="142"/>
                  </a:lnTo>
                  <a:lnTo>
                    <a:pt x="1974" y="129"/>
                  </a:lnTo>
                  <a:lnTo>
                    <a:pt x="1958" y="122"/>
                  </a:lnTo>
                  <a:lnTo>
                    <a:pt x="1940" y="118"/>
                  </a:lnTo>
                  <a:lnTo>
                    <a:pt x="1528" y="118"/>
                  </a:lnTo>
                  <a:lnTo>
                    <a:pt x="1528" y="235"/>
                  </a:lnTo>
                  <a:lnTo>
                    <a:pt x="1525" y="263"/>
                  </a:lnTo>
                  <a:lnTo>
                    <a:pt x="1516" y="288"/>
                  </a:lnTo>
                  <a:lnTo>
                    <a:pt x="1502" y="309"/>
                  </a:lnTo>
                  <a:lnTo>
                    <a:pt x="1484" y="327"/>
                  </a:lnTo>
                  <a:lnTo>
                    <a:pt x="1461" y="341"/>
                  </a:lnTo>
                  <a:lnTo>
                    <a:pt x="1437" y="350"/>
                  </a:lnTo>
                  <a:lnTo>
                    <a:pt x="1410" y="353"/>
                  </a:lnTo>
                  <a:lnTo>
                    <a:pt x="706" y="353"/>
                  </a:lnTo>
                  <a:lnTo>
                    <a:pt x="678" y="350"/>
                  </a:lnTo>
                  <a:lnTo>
                    <a:pt x="653" y="341"/>
                  </a:lnTo>
                  <a:lnTo>
                    <a:pt x="632" y="327"/>
                  </a:lnTo>
                  <a:lnTo>
                    <a:pt x="614" y="309"/>
                  </a:lnTo>
                  <a:lnTo>
                    <a:pt x="600" y="288"/>
                  </a:lnTo>
                  <a:lnTo>
                    <a:pt x="591" y="263"/>
                  </a:lnTo>
                  <a:lnTo>
                    <a:pt x="588" y="235"/>
                  </a:lnTo>
                  <a:lnTo>
                    <a:pt x="588" y="118"/>
                  </a:lnTo>
                  <a:lnTo>
                    <a:pt x="176" y="118"/>
                  </a:lnTo>
                  <a:close/>
                  <a:moveTo>
                    <a:pt x="176" y="0"/>
                  </a:moveTo>
                  <a:lnTo>
                    <a:pt x="1940" y="0"/>
                  </a:lnTo>
                  <a:lnTo>
                    <a:pt x="1971" y="4"/>
                  </a:lnTo>
                  <a:lnTo>
                    <a:pt x="2001" y="12"/>
                  </a:lnTo>
                  <a:lnTo>
                    <a:pt x="2029" y="25"/>
                  </a:lnTo>
                  <a:lnTo>
                    <a:pt x="2052" y="42"/>
                  </a:lnTo>
                  <a:lnTo>
                    <a:pt x="2074" y="64"/>
                  </a:lnTo>
                  <a:lnTo>
                    <a:pt x="2092" y="88"/>
                  </a:lnTo>
                  <a:lnTo>
                    <a:pt x="2105" y="115"/>
                  </a:lnTo>
                  <a:lnTo>
                    <a:pt x="2112" y="145"/>
                  </a:lnTo>
                  <a:lnTo>
                    <a:pt x="2115" y="177"/>
                  </a:lnTo>
                  <a:lnTo>
                    <a:pt x="2115" y="530"/>
                  </a:lnTo>
                  <a:lnTo>
                    <a:pt x="2112" y="561"/>
                  </a:lnTo>
                  <a:lnTo>
                    <a:pt x="2105" y="591"/>
                  </a:lnTo>
                  <a:lnTo>
                    <a:pt x="2092" y="618"/>
                  </a:lnTo>
                  <a:lnTo>
                    <a:pt x="2074" y="643"/>
                  </a:lnTo>
                  <a:lnTo>
                    <a:pt x="2052" y="664"/>
                  </a:lnTo>
                  <a:lnTo>
                    <a:pt x="2029" y="681"/>
                  </a:lnTo>
                  <a:lnTo>
                    <a:pt x="2001" y="695"/>
                  </a:lnTo>
                  <a:lnTo>
                    <a:pt x="1971" y="703"/>
                  </a:lnTo>
                  <a:lnTo>
                    <a:pt x="1940" y="706"/>
                  </a:lnTo>
                  <a:lnTo>
                    <a:pt x="176" y="706"/>
                  </a:lnTo>
                  <a:lnTo>
                    <a:pt x="145" y="703"/>
                  </a:lnTo>
                  <a:lnTo>
                    <a:pt x="115" y="695"/>
                  </a:lnTo>
                  <a:lnTo>
                    <a:pt x="87" y="681"/>
                  </a:lnTo>
                  <a:lnTo>
                    <a:pt x="62" y="664"/>
                  </a:lnTo>
                  <a:lnTo>
                    <a:pt x="42" y="643"/>
                  </a:lnTo>
                  <a:lnTo>
                    <a:pt x="24" y="618"/>
                  </a:lnTo>
                  <a:lnTo>
                    <a:pt x="11" y="591"/>
                  </a:lnTo>
                  <a:lnTo>
                    <a:pt x="2" y="561"/>
                  </a:lnTo>
                  <a:lnTo>
                    <a:pt x="0" y="530"/>
                  </a:lnTo>
                  <a:lnTo>
                    <a:pt x="0" y="177"/>
                  </a:lnTo>
                  <a:lnTo>
                    <a:pt x="2" y="145"/>
                  </a:lnTo>
                  <a:lnTo>
                    <a:pt x="11" y="115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2" y="42"/>
                  </a:lnTo>
                  <a:lnTo>
                    <a:pt x="87" y="25"/>
                  </a:lnTo>
                  <a:lnTo>
                    <a:pt x="115" y="12"/>
                  </a:lnTo>
                  <a:lnTo>
                    <a:pt x="145" y="4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0" name="Freeform 257"/>
            <p:cNvSpPr>
              <a:spLocks noEditPoints="1"/>
            </p:cNvSpPr>
            <p:nvPr/>
          </p:nvSpPr>
          <p:spPr bwMode="auto">
            <a:xfrm>
              <a:off x="212725" y="-1692275"/>
              <a:ext cx="455613" cy="146050"/>
            </a:xfrm>
            <a:custGeom>
              <a:avLst/>
              <a:gdLst>
                <a:gd name="T0" fmla="*/ 116 w 2584"/>
                <a:gd name="T1" fmla="*/ 646 h 822"/>
                <a:gd name="T2" fmla="*/ 128 w 2584"/>
                <a:gd name="T3" fmla="*/ 681 h 822"/>
                <a:gd name="T4" fmla="*/ 157 w 2584"/>
                <a:gd name="T5" fmla="*/ 702 h 822"/>
                <a:gd name="T6" fmla="*/ 2408 w 2584"/>
                <a:gd name="T7" fmla="*/ 704 h 822"/>
                <a:gd name="T8" fmla="*/ 2443 w 2584"/>
                <a:gd name="T9" fmla="*/ 694 h 822"/>
                <a:gd name="T10" fmla="*/ 2464 w 2584"/>
                <a:gd name="T11" fmla="*/ 665 h 822"/>
                <a:gd name="T12" fmla="*/ 2467 w 2584"/>
                <a:gd name="T13" fmla="*/ 646 h 822"/>
                <a:gd name="T14" fmla="*/ 1762 w 2584"/>
                <a:gd name="T15" fmla="*/ 469 h 822"/>
                <a:gd name="T16" fmla="*/ 1750 w 2584"/>
                <a:gd name="T17" fmla="*/ 521 h 822"/>
                <a:gd name="T18" fmla="*/ 1718 w 2584"/>
                <a:gd name="T19" fmla="*/ 562 h 822"/>
                <a:gd name="T20" fmla="*/ 1671 w 2584"/>
                <a:gd name="T21" fmla="*/ 584 h 822"/>
                <a:gd name="T22" fmla="*/ 940 w 2584"/>
                <a:gd name="T23" fmla="*/ 587 h 822"/>
                <a:gd name="T24" fmla="*/ 887 w 2584"/>
                <a:gd name="T25" fmla="*/ 576 h 822"/>
                <a:gd name="T26" fmla="*/ 848 w 2584"/>
                <a:gd name="T27" fmla="*/ 543 h 822"/>
                <a:gd name="T28" fmla="*/ 825 w 2584"/>
                <a:gd name="T29" fmla="*/ 496 h 822"/>
                <a:gd name="T30" fmla="*/ 116 w 2584"/>
                <a:gd name="T31" fmla="*/ 469 h 822"/>
                <a:gd name="T32" fmla="*/ 940 w 2584"/>
                <a:gd name="T33" fmla="*/ 469 h 822"/>
                <a:gd name="T34" fmla="*/ 1644 w 2584"/>
                <a:gd name="T35" fmla="*/ 411 h 822"/>
                <a:gd name="T36" fmla="*/ 940 w 2584"/>
                <a:gd name="T37" fmla="*/ 352 h 822"/>
                <a:gd name="T38" fmla="*/ 157 w 2584"/>
                <a:gd name="T39" fmla="*/ 120 h 822"/>
                <a:gd name="T40" fmla="*/ 128 w 2584"/>
                <a:gd name="T41" fmla="*/ 141 h 822"/>
                <a:gd name="T42" fmla="*/ 116 w 2584"/>
                <a:gd name="T43" fmla="*/ 176 h 822"/>
                <a:gd name="T44" fmla="*/ 822 w 2584"/>
                <a:gd name="T45" fmla="*/ 352 h 822"/>
                <a:gd name="T46" fmla="*/ 834 w 2584"/>
                <a:gd name="T47" fmla="*/ 300 h 822"/>
                <a:gd name="T48" fmla="*/ 866 w 2584"/>
                <a:gd name="T49" fmla="*/ 260 h 822"/>
                <a:gd name="T50" fmla="*/ 912 w 2584"/>
                <a:gd name="T51" fmla="*/ 238 h 822"/>
                <a:gd name="T52" fmla="*/ 1644 w 2584"/>
                <a:gd name="T53" fmla="*/ 235 h 822"/>
                <a:gd name="T54" fmla="*/ 1695 w 2584"/>
                <a:gd name="T55" fmla="*/ 246 h 822"/>
                <a:gd name="T56" fmla="*/ 1736 w 2584"/>
                <a:gd name="T57" fmla="*/ 279 h 822"/>
                <a:gd name="T58" fmla="*/ 1759 w 2584"/>
                <a:gd name="T59" fmla="*/ 325 h 822"/>
                <a:gd name="T60" fmla="*/ 2467 w 2584"/>
                <a:gd name="T61" fmla="*/ 352 h 822"/>
                <a:gd name="T62" fmla="*/ 2464 w 2584"/>
                <a:gd name="T63" fmla="*/ 157 h 822"/>
                <a:gd name="T64" fmla="*/ 2443 w 2584"/>
                <a:gd name="T65" fmla="*/ 129 h 822"/>
                <a:gd name="T66" fmla="*/ 2408 w 2584"/>
                <a:gd name="T67" fmla="*/ 117 h 822"/>
                <a:gd name="T68" fmla="*/ 175 w 2584"/>
                <a:gd name="T69" fmla="*/ 0 h 822"/>
                <a:gd name="T70" fmla="*/ 2439 w 2584"/>
                <a:gd name="T71" fmla="*/ 2 h 822"/>
                <a:gd name="T72" fmla="*/ 2497 w 2584"/>
                <a:gd name="T73" fmla="*/ 23 h 822"/>
                <a:gd name="T74" fmla="*/ 2543 w 2584"/>
                <a:gd name="T75" fmla="*/ 62 h 822"/>
                <a:gd name="T76" fmla="*/ 2573 w 2584"/>
                <a:gd name="T77" fmla="*/ 115 h 822"/>
                <a:gd name="T78" fmla="*/ 2584 w 2584"/>
                <a:gd name="T79" fmla="*/ 176 h 822"/>
                <a:gd name="T80" fmla="*/ 2582 w 2584"/>
                <a:gd name="T81" fmla="*/ 677 h 822"/>
                <a:gd name="T82" fmla="*/ 2561 w 2584"/>
                <a:gd name="T83" fmla="*/ 734 h 822"/>
                <a:gd name="T84" fmla="*/ 2522 w 2584"/>
                <a:gd name="T85" fmla="*/ 780 h 822"/>
                <a:gd name="T86" fmla="*/ 2469 w 2584"/>
                <a:gd name="T87" fmla="*/ 812 h 822"/>
                <a:gd name="T88" fmla="*/ 2408 w 2584"/>
                <a:gd name="T89" fmla="*/ 822 h 822"/>
                <a:gd name="T90" fmla="*/ 143 w 2584"/>
                <a:gd name="T91" fmla="*/ 819 h 822"/>
                <a:gd name="T92" fmla="*/ 86 w 2584"/>
                <a:gd name="T93" fmla="*/ 798 h 822"/>
                <a:gd name="T94" fmla="*/ 40 w 2584"/>
                <a:gd name="T95" fmla="*/ 759 h 822"/>
                <a:gd name="T96" fmla="*/ 10 w 2584"/>
                <a:gd name="T97" fmla="*/ 708 h 822"/>
                <a:gd name="T98" fmla="*/ 0 w 2584"/>
                <a:gd name="T99" fmla="*/ 646 h 822"/>
                <a:gd name="T100" fmla="*/ 2 w 2584"/>
                <a:gd name="T101" fmla="*/ 145 h 822"/>
                <a:gd name="T102" fmla="*/ 23 w 2584"/>
                <a:gd name="T103" fmla="*/ 87 h 822"/>
                <a:gd name="T104" fmla="*/ 62 w 2584"/>
                <a:gd name="T105" fmla="*/ 41 h 822"/>
                <a:gd name="T106" fmla="*/ 114 w 2584"/>
                <a:gd name="T107" fmla="*/ 11 h 822"/>
                <a:gd name="T108" fmla="*/ 175 w 2584"/>
                <a:gd name="T109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4" h="822">
                  <a:moveTo>
                    <a:pt x="116" y="469"/>
                  </a:moveTo>
                  <a:lnTo>
                    <a:pt x="116" y="646"/>
                  </a:lnTo>
                  <a:lnTo>
                    <a:pt x="120" y="665"/>
                  </a:lnTo>
                  <a:lnTo>
                    <a:pt x="128" y="681"/>
                  </a:lnTo>
                  <a:lnTo>
                    <a:pt x="141" y="694"/>
                  </a:lnTo>
                  <a:lnTo>
                    <a:pt x="157" y="702"/>
                  </a:lnTo>
                  <a:lnTo>
                    <a:pt x="175" y="704"/>
                  </a:lnTo>
                  <a:lnTo>
                    <a:pt x="2408" y="704"/>
                  </a:lnTo>
                  <a:lnTo>
                    <a:pt x="2427" y="702"/>
                  </a:lnTo>
                  <a:lnTo>
                    <a:pt x="2443" y="694"/>
                  </a:lnTo>
                  <a:lnTo>
                    <a:pt x="2456" y="681"/>
                  </a:lnTo>
                  <a:lnTo>
                    <a:pt x="2464" y="665"/>
                  </a:lnTo>
                  <a:lnTo>
                    <a:pt x="2467" y="646"/>
                  </a:lnTo>
                  <a:lnTo>
                    <a:pt x="2467" y="646"/>
                  </a:lnTo>
                  <a:lnTo>
                    <a:pt x="2467" y="469"/>
                  </a:lnTo>
                  <a:lnTo>
                    <a:pt x="1762" y="469"/>
                  </a:lnTo>
                  <a:lnTo>
                    <a:pt x="1759" y="496"/>
                  </a:lnTo>
                  <a:lnTo>
                    <a:pt x="1750" y="521"/>
                  </a:lnTo>
                  <a:lnTo>
                    <a:pt x="1736" y="543"/>
                  </a:lnTo>
                  <a:lnTo>
                    <a:pt x="1718" y="562"/>
                  </a:lnTo>
                  <a:lnTo>
                    <a:pt x="1695" y="576"/>
                  </a:lnTo>
                  <a:lnTo>
                    <a:pt x="1671" y="584"/>
                  </a:lnTo>
                  <a:lnTo>
                    <a:pt x="1644" y="587"/>
                  </a:lnTo>
                  <a:lnTo>
                    <a:pt x="940" y="587"/>
                  </a:lnTo>
                  <a:lnTo>
                    <a:pt x="912" y="584"/>
                  </a:lnTo>
                  <a:lnTo>
                    <a:pt x="887" y="576"/>
                  </a:lnTo>
                  <a:lnTo>
                    <a:pt x="866" y="562"/>
                  </a:lnTo>
                  <a:lnTo>
                    <a:pt x="848" y="543"/>
                  </a:lnTo>
                  <a:lnTo>
                    <a:pt x="834" y="521"/>
                  </a:lnTo>
                  <a:lnTo>
                    <a:pt x="825" y="496"/>
                  </a:lnTo>
                  <a:lnTo>
                    <a:pt x="822" y="469"/>
                  </a:lnTo>
                  <a:lnTo>
                    <a:pt x="116" y="469"/>
                  </a:lnTo>
                  <a:close/>
                  <a:moveTo>
                    <a:pt x="940" y="352"/>
                  </a:moveTo>
                  <a:lnTo>
                    <a:pt x="940" y="469"/>
                  </a:lnTo>
                  <a:lnTo>
                    <a:pt x="1644" y="469"/>
                  </a:lnTo>
                  <a:lnTo>
                    <a:pt x="1644" y="411"/>
                  </a:lnTo>
                  <a:lnTo>
                    <a:pt x="1644" y="352"/>
                  </a:lnTo>
                  <a:lnTo>
                    <a:pt x="940" y="352"/>
                  </a:lnTo>
                  <a:close/>
                  <a:moveTo>
                    <a:pt x="175" y="117"/>
                  </a:moveTo>
                  <a:lnTo>
                    <a:pt x="157" y="120"/>
                  </a:lnTo>
                  <a:lnTo>
                    <a:pt x="141" y="129"/>
                  </a:lnTo>
                  <a:lnTo>
                    <a:pt x="128" y="141"/>
                  </a:lnTo>
                  <a:lnTo>
                    <a:pt x="120" y="157"/>
                  </a:lnTo>
                  <a:lnTo>
                    <a:pt x="116" y="176"/>
                  </a:lnTo>
                  <a:lnTo>
                    <a:pt x="116" y="352"/>
                  </a:lnTo>
                  <a:lnTo>
                    <a:pt x="822" y="352"/>
                  </a:lnTo>
                  <a:lnTo>
                    <a:pt x="825" y="325"/>
                  </a:lnTo>
                  <a:lnTo>
                    <a:pt x="834" y="300"/>
                  </a:lnTo>
                  <a:lnTo>
                    <a:pt x="848" y="279"/>
                  </a:lnTo>
                  <a:lnTo>
                    <a:pt x="866" y="260"/>
                  </a:lnTo>
                  <a:lnTo>
                    <a:pt x="887" y="246"/>
                  </a:lnTo>
                  <a:lnTo>
                    <a:pt x="912" y="238"/>
                  </a:lnTo>
                  <a:lnTo>
                    <a:pt x="940" y="235"/>
                  </a:lnTo>
                  <a:lnTo>
                    <a:pt x="1644" y="235"/>
                  </a:lnTo>
                  <a:lnTo>
                    <a:pt x="1671" y="238"/>
                  </a:lnTo>
                  <a:lnTo>
                    <a:pt x="1695" y="246"/>
                  </a:lnTo>
                  <a:lnTo>
                    <a:pt x="1718" y="260"/>
                  </a:lnTo>
                  <a:lnTo>
                    <a:pt x="1736" y="279"/>
                  </a:lnTo>
                  <a:lnTo>
                    <a:pt x="1750" y="300"/>
                  </a:lnTo>
                  <a:lnTo>
                    <a:pt x="1759" y="325"/>
                  </a:lnTo>
                  <a:lnTo>
                    <a:pt x="1762" y="352"/>
                  </a:lnTo>
                  <a:lnTo>
                    <a:pt x="2467" y="352"/>
                  </a:lnTo>
                  <a:lnTo>
                    <a:pt x="2467" y="176"/>
                  </a:lnTo>
                  <a:lnTo>
                    <a:pt x="2464" y="157"/>
                  </a:lnTo>
                  <a:lnTo>
                    <a:pt x="2456" y="141"/>
                  </a:lnTo>
                  <a:lnTo>
                    <a:pt x="2443" y="129"/>
                  </a:lnTo>
                  <a:lnTo>
                    <a:pt x="2427" y="120"/>
                  </a:lnTo>
                  <a:lnTo>
                    <a:pt x="2408" y="117"/>
                  </a:lnTo>
                  <a:lnTo>
                    <a:pt x="175" y="117"/>
                  </a:lnTo>
                  <a:close/>
                  <a:moveTo>
                    <a:pt x="175" y="0"/>
                  </a:moveTo>
                  <a:lnTo>
                    <a:pt x="2408" y="0"/>
                  </a:lnTo>
                  <a:lnTo>
                    <a:pt x="2439" y="2"/>
                  </a:lnTo>
                  <a:lnTo>
                    <a:pt x="2469" y="11"/>
                  </a:lnTo>
                  <a:lnTo>
                    <a:pt x="2497" y="23"/>
                  </a:lnTo>
                  <a:lnTo>
                    <a:pt x="2522" y="41"/>
                  </a:lnTo>
                  <a:lnTo>
                    <a:pt x="2543" y="62"/>
                  </a:lnTo>
                  <a:lnTo>
                    <a:pt x="2561" y="87"/>
                  </a:lnTo>
                  <a:lnTo>
                    <a:pt x="2573" y="115"/>
                  </a:lnTo>
                  <a:lnTo>
                    <a:pt x="2582" y="145"/>
                  </a:lnTo>
                  <a:lnTo>
                    <a:pt x="2584" y="176"/>
                  </a:lnTo>
                  <a:lnTo>
                    <a:pt x="2584" y="646"/>
                  </a:lnTo>
                  <a:lnTo>
                    <a:pt x="2582" y="677"/>
                  </a:lnTo>
                  <a:lnTo>
                    <a:pt x="2573" y="708"/>
                  </a:lnTo>
                  <a:lnTo>
                    <a:pt x="2561" y="734"/>
                  </a:lnTo>
                  <a:lnTo>
                    <a:pt x="2543" y="759"/>
                  </a:lnTo>
                  <a:lnTo>
                    <a:pt x="2522" y="780"/>
                  </a:lnTo>
                  <a:lnTo>
                    <a:pt x="2497" y="798"/>
                  </a:lnTo>
                  <a:lnTo>
                    <a:pt x="2469" y="812"/>
                  </a:lnTo>
                  <a:lnTo>
                    <a:pt x="2439" y="819"/>
                  </a:lnTo>
                  <a:lnTo>
                    <a:pt x="2408" y="822"/>
                  </a:lnTo>
                  <a:lnTo>
                    <a:pt x="175" y="822"/>
                  </a:lnTo>
                  <a:lnTo>
                    <a:pt x="143" y="819"/>
                  </a:lnTo>
                  <a:lnTo>
                    <a:pt x="114" y="812"/>
                  </a:lnTo>
                  <a:lnTo>
                    <a:pt x="86" y="798"/>
                  </a:lnTo>
                  <a:lnTo>
                    <a:pt x="62" y="780"/>
                  </a:lnTo>
                  <a:lnTo>
                    <a:pt x="40" y="759"/>
                  </a:lnTo>
                  <a:lnTo>
                    <a:pt x="23" y="734"/>
                  </a:lnTo>
                  <a:lnTo>
                    <a:pt x="10" y="708"/>
                  </a:lnTo>
                  <a:lnTo>
                    <a:pt x="2" y="677"/>
                  </a:lnTo>
                  <a:lnTo>
                    <a:pt x="0" y="646"/>
                  </a:lnTo>
                  <a:lnTo>
                    <a:pt x="0" y="176"/>
                  </a:lnTo>
                  <a:lnTo>
                    <a:pt x="2" y="145"/>
                  </a:lnTo>
                  <a:lnTo>
                    <a:pt x="10" y="115"/>
                  </a:lnTo>
                  <a:lnTo>
                    <a:pt x="23" y="87"/>
                  </a:lnTo>
                  <a:lnTo>
                    <a:pt x="40" y="62"/>
                  </a:lnTo>
                  <a:lnTo>
                    <a:pt x="62" y="41"/>
                  </a:lnTo>
                  <a:lnTo>
                    <a:pt x="86" y="23"/>
                  </a:lnTo>
                  <a:lnTo>
                    <a:pt x="114" y="11"/>
                  </a:lnTo>
                  <a:lnTo>
                    <a:pt x="143" y="2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0" name="Группа 369"/>
          <p:cNvGrpSpPr/>
          <p:nvPr/>
        </p:nvGrpSpPr>
        <p:grpSpPr>
          <a:xfrm>
            <a:off x="2731639" y="4779340"/>
            <a:ext cx="622300" cy="622300"/>
            <a:chOff x="1106488" y="-2003425"/>
            <a:chExt cx="622300" cy="622300"/>
          </a:xfrm>
        </p:grpSpPr>
        <p:sp>
          <p:nvSpPr>
            <p:cNvPr id="324" name="Freeform 262"/>
            <p:cNvSpPr>
              <a:spLocks/>
            </p:cNvSpPr>
            <p:nvPr/>
          </p:nvSpPr>
          <p:spPr bwMode="auto">
            <a:xfrm>
              <a:off x="1168401" y="-1587500"/>
              <a:ext cx="26988" cy="82550"/>
            </a:xfrm>
            <a:custGeom>
              <a:avLst/>
              <a:gdLst>
                <a:gd name="T0" fmla="*/ 93 w 149"/>
                <a:gd name="T1" fmla="*/ 0 h 475"/>
                <a:gd name="T2" fmla="*/ 108 w 149"/>
                <a:gd name="T3" fmla="*/ 4 h 475"/>
                <a:gd name="T4" fmla="*/ 122 w 149"/>
                <a:gd name="T5" fmla="*/ 11 h 475"/>
                <a:gd name="T6" fmla="*/ 134 w 149"/>
                <a:gd name="T7" fmla="*/ 21 h 475"/>
                <a:gd name="T8" fmla="*/ 141 w 149"/>
                <a:gd name="T9" fmla="*/ 34 h 475"/>
                <a:gd name="T10" fmla="*/ 146 w 149"/>
                <a:gd name="T11" fmla="*/ 48 h 475"/>
                <a:gd name="T12" fmla="*/ 146 w 149"/>
                <a:gd name="T13" fmla="*/ 64 h 475"/>
                <a:gd name="T14" fmla="*/ 143 w 149"/>
                <a:gd name="T15" fmla="*/ 79 h 475"/>
                <a:gd name="T16" fmla="*/ 129 w 149"/>
                <a:gd name="T17" fmla="*/ 130 h 475"/>
                <a:gd name="T18" fmla="*/ 120 w 149"/>
                <a:gd name="T19" fmla="*/ 182 h 475"/>
                <a:gd name="T20" fmla="*/ 118 w 149"/>
                <a:gd name="T21" fmla="*/ 235 h 475"/>
                <a:gd name="T22" fmla="*/ 120 w 149"/>
                <a:gd name="T23" fmla="*/ 290 h 475"/>
                <a:gd name="T24" fmla="*/ 129 w 149"/>
                <a:gd name="T25" fmla="*/ 345 h 475"/>
                <a:gd name="T26" fmla="*/ 145 w 149"/>
                <a:gd name="T27" fmla="*/ 397 h 475"/>
                <a:gd name="T28" fmla="*/ 149 w 149"/>
                <a:gd name="T29" fmla="*/ 412 h 475"/>
                <a:gd name="T30" fmla="*/ 149 w 149"/>
                <a:gd name="T31" fmla="*/ 427 h 475"/>
                <a:gd name="T32" fmla="*/ 143 w 149"/>
                <a:gd name="T33" fmla="*/ 442 h 475"/>
                <a:gd name="T34" fmla="*/ 136 w 149"/>
                <a:gd name="T35" fmla="*/ 455 h 475"/>
                <a:gd name="T36" fmla="*/ 125 w 149"/>
                <a:gd name="T37" fmla="*/ 465 h 475"/>
                <a:gd name="T38" fmla="*/ 110 w 149"/>
                <a:gd name="T39" fmla="*/ 472 h 475"/>
                <a:gd name="T40" fmla="*/ 91 w 149"/>
                <a:gd name="T41" fmla="*/ 475 h 475"/>
                <a:gd name="T42" fmla="*/ 77 w 149"/>
                <a:gd name="T43" fmla="*/ 474 h 475"/>
                <a:gd name="T44" fmla="*/ 63 w 149"/>
                <a:gd name="T45" fmla="*/ 469 h 475"/>
                <a:gd name="T46" fmla="*/ 51 w 149"/>
                <a:gd name="T47" fmla="*/ 461 h 475"/>
                <a:gd name="T48" fmla="*/ 43 w 149"/>
                <a:gd name="T49" fmla="*/ 451 h 475"/>
                <a:gd name="T50" fmla="*/ 35 w 149"/>
                <a:gd name="T51" fmla="*/ 437 h 475"/>
                <a:gd name="T52" fmla="*/ 20 w 149"/>
                <a:gd name="T53" fmla="*/ 389 h 475"/>
                <a:gd name="T54" fmla="*/ 8 w 149"/>
                <a:gd name="T55" fmla="*/ 338 h 475"/>
                <a:gd name="T56" fmla="*/ 2 w 149"/>
                <a:gd name="T57" fmla="*/ 287 h 475"/>
                <a:gd name="T58" fmla="*/ 0 w 149"/>
                <a:gd name="T59" fmla="*/ 235 h 475"/>
                <a:gd name="T60" fmla="*/ 2 w 149"/>
                <a:gd name="T61" fmla="*/ 185 h 475"/>
                <a:gd name="T62" fmla="*/ 8 w 149"/>
                <a:gd name="T63" fmla="*/ 136 h 475"/>
                <a:gd name="T64" fmla="*/ 18 w 149"/>
                <a:gd name="T65" fmla="*/ 87 h 475"/>
                <a:gd name="T66" fmla="*/ 33 w 149"/>
                <a:gd name="T67" fmla="*/ 40 h 475"/>
                <a:gd name="T68" fmla="*/ 40 w 149"/>
                <a:gd name="T69" fmla="*/ 25 h 475"/>
                <a:gd name="T70" fmla="*/ 50 w 149"/>
                <a:gd name="T71" fmla="*/ 14 h 475"/>
                <a:gd name="T72" fmla="*/ 63 w 149"/>
                <a:gd name="T73" fmla="*/ 6 h 475"/>
                <a:gd name="T74" fmla="*/ 77 w 149"/>
                <a:gd name="T75" fmla="*/ 1 h 475"/>
                <a:gd name="T76" fmla="*/ 93 w 149"/>
                <a:gd name="T77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9" h="475">
                  <a:moveTo>
                    <a:pt x="93" y="0"/>
                  </a:moveTo>
                  <a:lnTo>
                    <a:pt x="108" y="4"/>
                  </a:lnTo>
                  <a:lnTo>
                    <a:pt x="122" y="11"/>
                  </a:lnTo>
                  <a:lnTo>
                    <a:pt x="134" y="21"/>
                  </a:lnTo>
                  <a:lnTo>
                    <a:pt x="141" y="34"/>
                  </a:lnTo>
                  <a:lnTo>
                    <a:pt x="146" y="48"/>
                  </a:lnTo>
                  <a:lnTo>
                    <a:pt x="146" y="64"/>
                  </a:lnTo>
                  <a:lnTo>
                    <a:pt x="143" y="79"/>
                  </a:lnTo>
                  <a:lnTo>
                    <a:pt x="129" y="130"/>
                  </a:lnTo>
                  <a:lnTo>
                    <a:pt x="120" y="182"/>
                  </a:lnTo>
                  <a:lnTo>
                    <a:pt x="118" y="235"/>
                  </a:lnTo>
                  <a:lnTo>
                    <a:pt x="120" y="290"/>
                  </a:lnTo>
                  <a:lnTo>
                    <a:pt x="129" y="345"/>
                  </a:lnTo>
                  <a:lnTo>
                    <a:pt x="145" y="397"/>
                  </a:lnTo>
                  <a:lnTo>
                    <a:pt x="149" y="412"/>
                  </a:lnTo>
                  <a:lnTo>
                    <a:pt x="149" y="427"/>
                  </a:lnTo>
                  <a:lnTo>
                    <a:pt x="143" y="442"/>
                  </a:lnTo>
                  <a:lnTo>
                    <a:pt x="136" y="455"/>
                  </a:lnTo>
                  <a:lnTo>
                    <a:pt x="125" y="465"/>
                  </a:lnTo>
                  <a:lnTo>
                    <a:pt x="110" y="472"/>
                  </a:lnTo>
                  <a:lnTo>
                    <a:pt x="91" y="475"/>
                  </a:lnTo>
                  <a:lnTo>
                    <a:pt x="77" y="474"/>
                  </a:lnTo>
                  <a:lnTo>
                    <a:pt x="63" y="469"/>
                  </a:lnTo>
                  <a:lnTo>
                    <a:pt x="51" y="461"/>
                  </a:lnTo>
                  <a:lnTo>
                    <a:pt x="43" y="451"/>
                  </a:lnTo>
                  <a:lnTo>
                    <a:pt x="35" y="437"/>
                  </a:lnTo>
                  <a:lnTo>
                    <a:pt x="20" y="389"/>
                  </a:lnTo>
                  <a:lnTo>
                    <a:pt x="8" y="338"/>
                  </a:lnTo>
                  <a:lnTo>
                    <a:pt x="2" y="287"/>
                  </a:lnTo>
                  <a:lnTo>
                    <a:pt x="0" y="235"/>
                  </a:lnTo>
                  <a:lnTo>
                    <a:pt x="2" y="185"/>
                  </a:lnTo>
                  <a:lnTo>
                    <a:pt x="8" y="136"/>
                  </a:lnTo>
                  <a:lnTo>
                    <a:pt x="18" y="87"/>
                  </a:lnTo>
                  <a:lnTo>
                    <a:pt x="33" y="40"/>
                  </a:lnTo>
                  <a:lnTo>
                    <a:pt x="40" y="25"/>
                  </a:lnTo>
                  <a:lnTo>
                    <a:pt x="50" y="14"/>
                  </a:lnTo>
                  <a:lnTo>
                    <a:pt x="63" y="6"/>
                  </a:lnTo>
                  <a:lnTo>
                    <a:pt x="77" y="1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5" name="Freeform 263"/>
            <p:cNvSpPr>
              <a:spLocks/>
            </p:cNvSpPr>
            <p:nvPr/>
          </p:nvSpPr>
          <p:spPr bwMode="auto">
            <a:xfrm>
              <a:off x="1106488" y="-2003425"/>
              <a:ext cx="622300" cy="622300"/>
            </a:xfrm>
            <a:custGeom>
              <a:avLst/>
              <a:gdLst>
                <a:gd name="T0" fmla="*/ 2883 w 3526"/>
                <a:gd name="T1" fmla="*/ 48 h 3526"/>
                <a:gd name="T2" fmla="*/ 3197 w 3526"/>
                <a:gd name="T3" fmla="*/ 228 h 3526"/>
                <a:gd name="T4" fmla="*/ 3421 w 3526"/>
                <a:gd name="T5" fmla="*/ 509 h 3526"/>
                <a:gd name="T6" fmla="*/ 3523 w 3526"/>
                <a:gd name="T7" fmla="*/ 863 h 3526"/>
                <a:gd name="T8" fmla="*/ 3480 w 3526"/>
                <a:gd name="T9" fmla="*/ 1232 h 3526"/>
                <a:gd name="T10" fmla="*/ 3301 w 3526"/>
                <a:gd name="T11" fmla="*/ 1551 h 3526"/>
                <a:gd name="T12" fmla="*/ 2438 w 3526"/>
                <a:gd name="T13" fmla="*/ 2418 h 3526"/>
                <a:gd name="T14" fmla="*/ 2387 w 3526"/>
                <a:gd name="T15" fmla="*/ 2447 h 3526"/>
                <a:gd name="T16" fmla="*/ 1139 w 3526"/>
                <a:gd name="T17" fmla="*/ 1222 h 3526"/>
                <a:gd name="T18" fmla="*/ 958 w 3526"/>
                <a:gd name="T19" fmla="*/ 1404 h 3526"/>
                <a:gd name="T20" fmla="*/ 761 w 3526"/>
                <a:gd name="T21" fmla="*/ 1601 h 3526"/>
                <a:gd name="T22" fmla="*/ 579 w 3526"/>
                <a:gd name="T23" fmla="*/ 1784 h 3526"/>
                <a:gd name="T24" fmla="*/ 436 w 3526"/>
                <a:gd name="T25" fmla="*/ 1927 h 3526"/>
                <a:gd name="T26" fmla="*/ 363 w 3526"/>
                <a:gd name="T27" fmla="*/ 2000 h 3526"/>
                <a:gd name="T28" fmla="*/ 238 w 3526"/>
                <a:gd name="T29" fmla="*/ 2157 h 3526"/>
                <a:gd name="T30" fmla="*/ 127 w 3526"/>
                <a:gd name="T31" fmla="*/ 2456 h 3526"/>
                <a:gd name="T32" fmla="*/ 147 w 3526"/>
                <a:gd name="T33" fmla="*/ 2805 h 3526"/>
                <a:gd name="T34" fmla="*/ 311 w 3526"/>
                <a:gd name="T35" fmla="*/ 3116 h 3526"/>
                <a:gd name="T36" fmla="*/ 587 w 3526"/>
                <a:gd name="T37" fmla="*/ 3329 h 3526"/>
                <a:gd name="T38" fmla="*/ 940 w 3526"/>
                <a:gd name="T39" fmla="*/ 3409 h 3526"/>
                <a:gd name="T40" fmla="*/ 1258 w 3526"/>
                <a:gd name="T41" fmla="*/ 3345 h 3526"/>
                <a:gd name="T42" fmla="*/ 1528 w 3526"/>
                <a:gd name="T43" fmla="*/ 3162 h 3526"/>
                <a:gd name="T44" fmla="*/ 2239 w 3526"/>
                <a:gd name="T45" fmla="*/ 2492 h 3526"/>
                <a:gd name="T46" fmla="*/ 2283 w 3526"/>
                <a:gd name="T47" fmla="*/ 2549 h 3526"/>
                <a:gd name="T48" fmla="*/ 1555 w 3526"/>
                <a:gd name="T49" fmla="*/ 3297 h 3526"/>
                <a:gd name="T50" fmla="*/ 1235 w 3526"/>
                <a:gd name="T51" fmla="*/ 3479 h 3526"/>
                <a:gd name="T52" fmla="*/ 863 w 3526"/>
                <a:gd name="T53" fmla="*/ 3523 h 3526"/>
                <a:gd name="T54" fmla="*/ 508 w 3526"/>
                <a:gd name="T55" fmla="*/ 3421 h 3526"/>
                <a:gd name="T56" fmla="*/ 226 w 3526"/>
                <a:gd name="T57" fmla="*/ 3197 h 3526"/>
                <a:gd name="T58" fmla="*/ 48 w 3526"/>
                <a:gd name="T59" fmla="*/ 2883 h 3526"/>
                <a:gd name="T60" fmla="*/ 3 w 3526"/>
                <a:gd name="T61" fmla="*/ 2511 h 3526"/>
                <a:gd name="T62" fmla="*/ 102 w 3526"/>
                <a:gd name="T63" fmla="*/ 2160 h 3526"/>
                <a:gd name="T64" fmla="*/ 277 w 3526"/>
                <a:gd name="T65" fmla="*/ 1923 h 3526"/>
                <a:gd name="T66" fmla="*/ 1124 w 3526"/>
                <a:gd name="T67" fmla="*/ 1082 h 3526"/>
                <a:gd name="T68" fmla="*/ 2386 w 3526"/>
                <a:gd name="T69" fmla="*/ 2303 h 3526"/>
                <a:gd name="T70" fmla="*/ 2505 w 3526"/>
                <a:gd name="T71" fmla="*/ 2184 h 3526"/>
                <a:gd name="T72" fmla="*/ 2670 w 3526"/>
                <a:gd name="T73" fmla="*/ 2019 h 3526"/>
                <a:gd name="T74" fmla="*/ 2850 w 3526"/>
                <a:gd name="T75" fmla="*/ 1839 h 3526"/>
                <a:gd name="T76" fmla="*/ 3013 w 3526"/>
                <a:gd name="T77" fmla="*/ 1676 h 3526"/>
                <a:gd name="T78" fmla="*/ 3129 w 3526"/>
                <a:gd name="T79" fmla="*/ 1560 h 3526"/>
                <a:gd name="T80" fmla="*/ 3167 w 3526"/>
                <a:gd name="T81" fmla="*/ 1523 h 3526"/>
                <a:gd name="T82" fmla="*/ 3346 w 3526"/>
                <a:gd name="T83" fmla="*/ 1256 h 3526"/>
                <a:gd name="T84" fmla="*/ 3408 w 3526"/>
                <a:gd name="T85" fmla="*/ 940 h 3526"/>
                <a:gd name="T86" fmla="*/ 3329 w 3526"/>
                <a:gd name="T87" fmla="*/ 589 h 3526"/>
                <a:gd name="T88" fmla="*/ 3115 w 3526"/>
                <a:gd name="T89" fmla="*/ 312 h 3526"/>
                <a:gd name="T90" fmla="*/ 2804 w 3526"/>
                <a:gd name="T91" fmla="*/ 147 h 3526"/>
                <a:gd name="T92" fmla="*/ 2456 w 3526"/>
                <a:gd name="T93" fmla="*/ 128 h 3526"/>
                <a:gd name="T94" fmla="*/ 2156 w 3526"/>
                <a:gd name="T95" fmla="*/ 238 h 3526"/>
                <a:gd name="T96" fmla="*/ 1330 w 3526"/>
                <a:gd name="T97" fmla="*/ 1028 h 3526"/>
                <a:gd name="T98" fmla="*/ 1260 w 3526"/>
                <a:gd name="T99" fmla="*/ 1019 h 3526"/>
                <a:gd name="T100" fmla="*/ 1250 w 3526"/>
                <a:gd name="T101" fmla="*/ 949 h 3526"/>
                <a:gd name="T102" fmla="*/ 2095 w 3526"/>
                <a:gd name="T103" fmla="*/ 137 h 3526"/>
                <a:gd name="T104" fmla="*/ 2437 w 3526"/>
                <a:gd name="T105" fmla="*/ 12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26" h="3526">
                  <a:moveTo>
                    <a:pt x="2586" y="0"/>
                  </a:moveTo>
                  <a:lnTo>
                    <a:pt x="2663" y="3"/>
                  </a:lnTo>
                  <a:lnTo>
                    <a:pt x="2738" y="13"/>
                  </a:lnTo>
                  <a:lnTo>
                    <a:pt x="2811" y="28"/>
                  </a:lnTo>
                  <a:lnTo>
                    <a:pt x="2883" y="48"/>
                  </a:lnTo>
                  <a:lnTo>
                    <a:pt x="2951" y="74"/>
                  </a:lnTo>
                  <a:lnTo>
                    <a:pt x="3017" y="105"/>
                  </a:lnTo>
                  <a:lnTo>
                    <a:pt x="3080" y="142"/>
                  </a:lnTo>
                  <a:lnTo>
                    <a:pt x="3140" y="182"/>
                  </a:lnTo>
                  <a:lnTo>
                    <a:pt x="3197" y="228"/>
                  </a:lnTo>
                  <a:lnTo>
                    <a:pt x="3250" y="276"/>
                  </a:lnTo>
                  <a:lnTo>
                    <a:pt x="3299" y="329"/>
                  </a:lnTo>
                  <a:lnTo>
                    <a:pt x="3344" y="386"/>
                  </a:lnTo>
                  <a:lnTo>
                    <a:pt x="3384" y="446"/>
                  </a:lnTo>
                  <a:lnTo>
                    <a:pt x="3421" y="509"/>
                  </a:lnTo>
                  <a:lnTo>
                    <a:pt x="3452" y="575"/>
                  </a:lnTo>
                  <a:lnTo>
                    <a:pt x="3478" y="644"/>
                  </a:lnTo>
                  <a:lnTo>
                    <a:pt x="3498" y="715"/>
                  </a:lnTo>
                  <a:lnTo>
                    <a:pt x="3513" y="788"/>
                  </a:lnTo>
                  <a:lnTo>
                    <a:pt x="3523" y="863"/>
                  </a:lnTo>
                  <a:lnTo>
                    <a:pt x="3526" y="940"/>
                  </a:lnTo>
                  <a:lnTo>
                    <a:pt x="3523" y="1016"/>
                  </a:lnTo>
                  <a:lnTo>
                    <a:pt x="3514" y="1090"/>
                  </a:lnTo>
                  <a:lnTo>
                    <a:pt x="3500" y="1161"/>
                  </a:lnTo>
                  <a:lnTo>
                    <a:pt x="3480" y="1232"/>
                  </a:lnTo>
                  <a:lnTo>
                    <a:pt x="3454" y="1301"/>
                  </a:lnTo>
                  <a:lnTo>
                    <a:pt x="3424" y="1367"/>
                  </a:lnTo>
                  <a:lnTo>
                    <a:pt x="3387" y="1432"/>
                  </a:lnTo>
                  <a:lnTo>
                    <a:pt x="3347" y="1493"/>
                  </a:lnTo>
                  <a:lnTo>
                    <a:pt x="3301" y="1551"/>
                  </a:lnTo>
                  <a:lnTo>
                    <a:pt x="3250" y="1605"/>
                  </a:lnTo>
                  <a:lnTo>
                    <a:pt x="3249" y="1604"/>
                  </a:lnTo>
                  <a:lnTo>
                    <a:pt x="3233" y="1622"/>
                  </a:lnTo>
                  <a:lnTo>
                    <a:pt x="3215" y="1641"/>
                  </a:lnTo>
                  <a:lnTo>
                    <a:pt x="2438" y="2418"/>
                  </a:lnTo>
                  <a:lnTo>
                    <a:pt x="2433" y="2424"/>
                  </a:lnTo>
                  <a:lnTo>
                    <a:pt x="2429" y="2430"/>
                  </a:lnTo>
                  <a:lnTo>
                    <a:pt x="2416" y="2439"/>
                  </a:lnTo>
                  <a:lnTo>
                    <a:pt x="2402" y="2445"/>
                  </a:lnTo>
                  <a:lnTo>
                    <a:pt x="2387" y="2447"/>
                  </a:lnTo>
                  <a:lnTo>
                    <a:pt x="2372" y="2445"/>
                  </a:lnTo>
                  <a:lnTo>
                    <a:pt x="2358" y="2439"/>
                  </a:lnTo>
                  <a:lnTo>
                    <a:pt x="2345" y="2430"/>
                  </a:lnTo>
                  <a:lnTo>
                    <a:pt x="2345" y="2430"/>
                  </a:lnTo>
                  <a:lnTo>
                    <a:pt x="1139" y="1222"/>
                  </a:lnTo>
                  <a:lnTo>
                    <a:pt x="1106" y="1256"/>
                  </a:lnTo>
                  <a:lnTo>
                    <a:pt x="1071" y="1291"/>
                  </a:lnTo>
                  <a:lnTo>
                    <a:pt x="1034" y="1328"/>
                  </a:lnTo>
                  <a:lnTo>
                    <a:pt x="997" y="1366"/>
                  </a:lnTo>
                  <a:lnTo>
                    <a:pt x="958" y="1404"/>
                  </a:lnTo>
                  <a:lnTo>
                    <a:pt x="919" y="1443"/>
                  </a:lnTo>
                  <a:lnTo>
                    <a:pt x="880" y="1483"/>
                  </a:lnTo>
                  <a:lnTo>
                    <a:pt x="840" y="1522"/>
                  </a:lnTo>
                  <a:lnTo>
                    <a:pt x="801" y="1561"/>
                  </a:lnTo>
                  <a:lnTo>
                    <a:pt x="761" y="1601"/>
                  </a:lnTo>
                  <a:lnTo>
                    <a:pt x="722" y="1640"/>
                  </a:lnTo>
                  <a:lnTo>
                    <a:pt x="685" y="1677"/>
                  </a:lnTo>
                  <a:lnTo>
                    <a:pt x="648" y="1715"/>
                  </a:lnTo>
                  <a:lnTo>
                    <a:pt x="612" y="1750"/>
                  </a:lnTo>
                  <a:lnTo>
                    <a:pt x="579" y="1784"/>
                  </a:lnTo>
                  <a:lnTo>
                    <a:pt x="546" y="1816"/>
                  </a:lnTo>
                  <a:lnTo>
                    <a:pt x="514" y="1848"/>
                  </a:lnTo>
                  <a:lnTo>
                    <a:pt x="487" y="1876"/>
                  </a:lnTo>
                  <a:lnTo>
                    <a:pt x="460" y="1902"/>
                  </a:lnTo>
                  <a:lnTo>
                    <a:pt x="436" y="1927"/>
                  </a:lnTo>
                  <a:lnTo>
                    <a:pt x="415" y="1947"/>
                  </a:lnTo>
                  <a:lnTo>
                    <a:pt x="397" y="1965"/>
                  </a:lnTo>
                  <a:lnTo>
                    <a:pt x="383" y="1980"/>
                  </a:lnTo>
                  <a:lnTo>
                    <a:pt x="371" y="1992"/>
                  </a:lnTo>
                  <a:lnTo>
                    <a:pt x="363" y="2000"/>
                  </a:lnTo>
                  <a:lnTo>
                    <a:pt x="359" y="2004"/>
                  </a:lnTo>
                  <a:lnTo>
                    <a:pt x="358" y="2004"/>
                  </a:lnTo>
                  <a:lnTo>
                    <a:pt x="314" y="2052"/>
                  </a:lnTo>
                  <a:lnTo>
                    <a:pt x="273" y="2104"/>
                  </a:lnTo>
                  <a:lnTo>
                    <a:pt x="238" y="2157"/>
                  </a:lnTo>
                  <a:lnTo>
                    <a:pt x="207" y="2213"/>
                  </a:lnTo>
                  <a:lnTo>
                    <a:pt x="180" y="2271"/>
                  </a:lnTo>
                  <a:lnTo>
                    <a:pt x="158" y="2331"/>
                  </a:lnTo>
                  <a:lnTo>
                    <a:pt x="140" y="2393"/>
                  </a:lnTo>
                  <a:lnTo>
                    <a:pt x="127" y="2456"/>
                  </a:lnTo>
                  <a:lnTo>
                    <a:pt x="120" y="2521"/>
                  </a:lnTo>
                  <a:lnTo>
                    <a:pt x="118" y="2586"/>
                  </a:lnTo>
                  <a:lnTo>
                    <a:pt x="121" y="2661"/>
                  </a:lnTo>
                  <a:lnTo>
                    <a:pt x="131" y="2734"/>
                  </a:lnTo>
                  <a:lnTo>
                    <a:pt x="147" y="2805"/>
                  </a:lnTo>
                  <a:lnTo>
                    <a:pt x="169" y="2872"/>
                  </a:lnTo>
                  <a:lnTo>
                    <a:pt x="197" y="2939"/>
                  </a:lnTo>
                  <a:lnTo>
                    <a:pt x="230" y="3001"/>
                  </a:lnTo>
                  <a:lnTo>
                    <a:pt x="268" y="3060"/>
                  </a:lnTo>
                  <a:lnTo>
                    <a:pt x="311" y="3116"/>
                  </a:lnTo>
                  <a:lnTo>
                    <a:pt x="359" y="3167"/>
                  </a:lnTo>
                  <a:lnTo>
                    <a:pt x="411" y="3216"/>
                  </a:lnTo>
                  <a:lnTo>
                    <a:pt x="466" y="3258"/>
                  </a:lnTo>
                  <a:lnTo>
                    <a:pt x="525" y="3296"/>
                  </a:lnTo>
                  <a:lnTo>
                    <a:pt x="587" y="3329"/>
                  </a:lnTo>
                  <a:lnTo>
                    <a:pt x="654" y="3357"/>
                  </a:lnTo>
                  <a:lnTo>
                    <a:pt x="721" y="3380"/>
                  </a:lnTo>
                  <a:lnTo>
                    <a:pt x="792" y="3396"/>
                  </a:lnTo>
                  <a:lnTo>
                    <a:pt x="865" y="3405"/>
                  </a:lnTo>
                  <a:lnTo>
                    <a:pt x="940" y="3409"/>
                  </a:lnTo>
                  <a:lnTo>
                    <a:pt x="1007" y="3406"/>
                  </a:lnTo>
                  <a:lnTo>
                    <a:pt x="1072" y="3399"/>
                  </a:lnTo>
                  <a:lnTo>
                    <a:pt x="1135" y="3386"/>
                  </a:lnTo>
                  <a:lnTo>
                    <a:pt x="1197" y="3368"/>
                  </a:lnTo>
                  <a:lnTo>
                    <a:pt x="1258" y="3345"/>
                  </a:lnTo>
                  <a:lnTo>
                    <a:pt x="1317" y="3317"/>
                  </a:lnTo>
                  <a:lnTo>
                    <a:pt x="1373" y="3285"/>
                  </a:lnTo>
                  <a:lnTo>
                    <a:pt x="1428" y="3249"/>
                  </a:lnTo>
                  <a:lnTo>
                    <a:pt x="1479" y="3208"/>
                  </a:lnTo>
                  <a:lnTo>
                    <a:pt x="1528" y="3162"/>
                  </a:lnTo>
                  <a:lnTo>
                    <a:pt x="2183" y="2507"/>
                  </a:lnTo>
                  <a:lnTo>
                    <a:pt x="2195" y="2497"/>
                  </a:lnTo>
                  <a:lnTo>
                    <a:pt x="2209" y="2492"/>
                  </a:lnTo>
                  <a:lnTo>
                    <a:pt x="2224" y="2490"/>
                  </a:lnTo>
                  <a:lnTo>
                    <a:pt x="2239" y="2492"/>
                  </a:lnTo>
                  <a:lnTo>
                    <a:pt x="2253" y="2497"/>
                  </a:lnTo>
                  <a:lnTo>
                    <a:pt x="2266" y="2507"/>
                  </a:lnTo>
                  <a:lnTo>
                    <a:pt x="2276" y="2520"/>
                  </a:lnTo>
                  <a:lnTo>
                    <a:pt x="2281" y="2534"/>
                  </a:lnTo>
                  <a:lnTo>
                    <a:pt x="2283" y="2549"/>
                  </a:lnTo>
                  <a:lnTo>
                    <a:pt x="2281" y="2564"/>
                  </a:lnTo>
                  <a:lnTo>
                    <a:pt x="2276" y="2578"/>
                  </a:lnTo>
                  <a:lnTo>
                    <a:pt x="2266" y="2589"/>
                  </a:lnTo>
                  <a:lnTo>
                    <a:pt x="1611" y="3245"/>
                  </a:lnTo>
                  <a:lnTo>
                    <a:pt x="1555" y="3297"/>
                  </a:lnTo>
                  <a:lnTo>
                    <a:pt x="1498" y="3343"/>
                  </a:lnTo>
                  <a:lnTo>
                    <a:pt x="1435" y="3386"/>
                  </a:lnTo>
                  <a:lnTo>
                    <a:pt x="1371" y="3422"/>
                  </a:lnTo>
                  <a:lnTo>
                    <a:pt x="1303" y="3454"/>
                  </a:lnTo>
                  <a:lnTo>
                    <a:pt x="1235" y="3479"/>
                  </a:lnTo>
                  <a:lnTo>
                    <a:pt x="1163" y="3500"/>
                  </a:lnTo>
                  <a:lnTo>
                    <a:pt x="1090" y="3515"/>
                  </a:lnTo>
                  <a:lnTo>
                    <a:pt x="1016" y="3523"/>
                  </a:lnTo>
                  <a:lnTo>
                    <a:pt x="940" y="3526"/>
                  </a:lnTo>
                  <a:lnTo>
                    <a:pt x="863" y="3523"/>
                  </a:lnTo>
                  <a:lnTo>
                    <a:pt x="788" y="3514"/>
                  </a:lnTo>
                  <a:lnTo>
                    <a:pt x="715" y="3499"/>
                  </a:lnTo>
                  <a:lnTo>
                    <a:pt x="643" y="3478"/>
                  </a:lnTo>
                  <a:lnTo>
                    <a:pt x="575" y="3453"/>
                  </a:lnTo>
                  <a:lnTo>
                    <a:pt x="508" y="3421"/>
                  </a:lnTo>
                  <a:lnTo>
                    <a:pt x="445" y="3385"/>
                  </a:lnTo>
                  <a:lnTo>
                    <a:pt x="385" y="3345"/>
                  </a:lnTo>
                  <a:lnTo>
                    <a:pt x="329" y="3300"/>
                  </a:lnTo>
                  <a:lnTo>
                    <a:pt x="275" y="3251"/>
                  </a:lnTo>
                  <a:lnTo>
                    <a:pt x="226" y="3197"/>
                  </a:lnTo>
                  <a:lnTo>
                    <a:pt x="181" y="3142"/>
                  </a:lnTo>
                  <a:lnTo>
                    <a:pt x="141" y="3082"/>
                  </a:lnTo>
                  <a:lnTo>
                    <a:pt x="105" y="3018"/>
                  </a:lnTo>
                  <a:lnTo>
                    <a:pt x="74" y="2952"/>
                  </a:lnTo>
                  <a:lnTo>
                    <a:pt x="48" y="2883"/>
                  </a:lnTo>
                  <a:lnTo>
                    <a:pt x="28" y="2811"/>
                  </a:lnTo>
                  <a:lnTo>
                    <a:pt x="13" y="2738"/>
                  </a:lnTo>
                  <a:lnTo>
                    <a:pt x="3" y="2663"/>
                  </a:lnTo>
                  <a:lnTo>
                    <a:pt x="0" y="2586"/>
                  </a:lnTo>
                  <a:lnTo>
                    <a:pt x="3" y="2511"/>
                  </a:lnTo>
                  <a:lnTo>
                    <a:pt x="12" y="2437"/>
                  </a:lnTo>
                  <a:lnTo>
                    <a:pt x="26" y="2365"/>
                  </a:lnTo>
                  <a:lnTo>
                    <a:pt x="46" y="2295"/>
                  </a:lnTo>
                  <a:lnTo>
                    <a:pt x="71" y="2226"/>
                  </a:lnTo>
                  <a:lnTo>
                    <a:pt x="102" y="2160"/>
                  </a:lnTo>
                  <a:lnTo>
                    <a:pt x="137" y="2096"/>
                  </a:lnTo>
                  <a:lnTo>
                    <a:pt x="179" y="2034"/>
                  </a:lnTo>
                  <a:lnTo>
                    <a:pt x="224" y="1976"/>
                  </a:lnTo>
                  <a:lnTo>
                    <a:pt x="275" y="1921"/>
                  </a:lnTo>
                  <a:lnTo>
                    <a:pt x="277" y="1923"/>
                  </a:lnTo>
                  <a:lnTo>
                    <a:pt x="293" y="1904"/>
                  </a:lnTo>
                  <a:lnTo>
                    <a:pt x="311" y="1886"/>
                  </a:lnTo>
                  <a:lnTo>
                    <a:pt x="1098" y="1098"/>
                  </a:lnTo>
                  <a:lnTo>
                    <a:pt x="1111" y="1088"/>
                  </a:lnTo>
                  <a:lnTo>
                    <a:pt x="1124" y="1082"/>
                  </a:lnTo>
                  <a:lnTo>
                    <a:pt x="1139" y="1081"/>
                  </a:lnTo>
                  <a:lnTo>
                    <a:pt x="1154" y="1082"/>
                  </a:lnTo>
                  <a:lnTo>
                    <a:pt x="1168" y="1088"/>
                  </a:lnTo>
                  <a:lnTo>
                    <a:pt x="1181" y="1098"/>
                  </a:lnTo>
                  <a:lnTo>
                    <a:pt x="2386" y="2303"/>
                  </a:lnTo>
                  <a:lnTo>
                    <a:pt x="2404" y="2285"/>
                  </a:lnTo>
                  <a:lnTo>
                    <a:pt x="2426" y="2264"/>
                  </a:lnTo>
                  <a:lnTo>
                    <a:pt x="2449" y="2240"/>
                  </a:lnTo>
                  <a:lnTo>
                    <a:pt x="2476" y="2213"/>
                  </a:lnTo>
                  <a:lnTo>
                    <a:pt x="2505" y="2184"/>
                  </a:lnTo>
                  <a:lnTo>
                    <a:pt x="2535" y="2154"/>
                  </a:lnTo>
                  <a:lnTo>
                    <a:pt x="2567" y="2122"/>
                  </a:lnTo>
                  <a:lnTo>
                    <a:pt x="2601" y="2089"/>
                  </a:lnTo>
                  <a:lnTo>
                    <a:pt x="2635" y="2054"/>
                  </a:lnTo>
                  <a:lnTo>
                    <a:pt x="2670" y="2019"/>
                  </a:lnTo>
                  <a:lnTo>
                    <a:pt x="2706" y="1984"/>
                  </a:lnTo>
                  <a:lnTo>
                    <a:pt x="2742" y="1947"/>
                  </a:lnTo>
                  <a:lnTo>
                    <a:pt x="2779" y="1911"/>
                  </a:lnTo>
                  <a:lnTo>
                    <a:pt x="2814" y="1875"/>
                  </a:lnTo>
                  <a:lnTo>
                    <a:pt x="2850" y="1839"/>
                  </a:lnTo>
                  <a:lnTo>
                    <a:pt x="2885" y="1805"/>
                  </a:lnTo>
                  <a:lnTo>
                    <a:pt x="2919" y="1770"/>
                  </a:lnTo>
                  <a:lnTo>
                    <a:pt x="2952" y="1737"/>
                  </a:lnTo>
                  <a:lnTo>
                    <a:pt x="2983" y="1706"/>
                  </a:lnTo>
                  <a:lnTo>
                    <a:pt x="3013" y="1676"/>
                  </a:lnTo>
                  <a:lnTo>
                    <a:pt x="3041" y="1648"/>
                  </a:lnTo>
                  <a:lnTo>
                    <a:pt x="3068" y="1622"/>
                  </a:lnTo>
                  <a:lnTo>
                    <a:pt x="3091" y="1599"/>
                  </a:lnTo>
                  <a:lnTo>
                    <a:pt x="3112" y="1578"/>
                  </a:lnTo>
                  <a:lnTo>
                    <a:pt x="3129" y="1560"/>
                  </a:lnTo>
                  <a:lnTo>
                    <a:pt x="3144" y="1545"/>
                  </a:lnTo>
                  <a:lnTo>
                    <a:pt x="3155" y="1534"/>
                  </a:lnTo>
                  <a:lnTo>
                    <a:pt x="3162" y="1527"/>
                  </a:lnTo>
                  <a:lnTo>
                    <a:pt x="3167" y="1523"/>
                  </a:lnTo>
                  <a:lnTo>
                    <a:pt x="3167" y="1523"/>
                  </a:lnTo>
                  <a:lnTo>
                    <a:pt x="3212" y="1474"/>
                  </a:lnTo>
                  <a:lnTo>
                    <a:pt x="3251" y="1423"/>
                  </a:lnTo>
                  <a:lnTo>
                    <a:pt x="3288" y="1369"/>
                  </a:lnTo>
                  <a:lnTo>
                    <a:pt x="3319" y="1314"/>
                  </a:lnTo>
                  <a:lnTo>
                    <a:pt x="3346" y="1256"/>
                  </a:lnTo>
                  <a:lnTo>
                    <a:pt x="3368" y="1196"/>
                  </a:lnTo>
                  <a:lnTo>
                    <a:pt x="3385" y="1133"/>
                  </a:lnTo>
                  <a:lnTo>
                    <a:pt x="3398" y="1070"/>
                  </a:lnTo>
                  <a:lnTo>
                    <a:pt x="3406" y="1006"/>
                  </a:lnTo>
                  <a:lnTo>
                    <a:pt x="3408" y="940"/>
                  </a:lnTo>
                  <a:lnTo>
                    <a:pt x="3405" y="865"/>
                  </a:lnTo>
                  <a:lnTo>
                    <a:pt x="3395" y="793"/>
                  </a:lnTo>
                  <a:lnTo>
                    <a:pt x="3379" y="722"/>
                  </a:lnTo>
                  <a:lnTo>
                    <a:pt x="3356" y="654"/>
                  </a:lnTo>
                  <a:lnTo>
                    <a:pt x="3329" y="589"/>
                  </a:lnTo>
                  <a:lnTo>
                    <a:pt x="3295" y="526"/>
                  </a:lnTo>
                  <a:lnTo>
                    <a:pt x="3258" y="467"/>
                  </a:lnTo>
                  <a:lnTo>
                    <a:pt x="3214" y="411"/>
                  </a:lnTo>
                  <a:lnTo>
                    <a:pt x="3167" y="359"/>
                  </a:lnTo>
                  <a:lnTo>
                    <a:pt x="3115" y="312"/>
                  </a:lnTo>
                  <a:lnTo>
                    <a:pt x="3059" y="268"/>
                  </a:lnTo>
                  <a:lnTo>
                    <a:pt x="3000" y="231"/>
                  </a:lnTo>
                  <a:lnTo>
                    <a:pt x="2937" y="197"/>
                  </a:lnTo>
                  <a:lnTo>
                    <a:pt x="2872" y="170"/>
                  </a:lnTo>
                  <a:lnTo>
                    <a:pt x="2804" y="147"/>
                  </a:lnTo>
                  <a:lnTo>
                    <a:pt x="2734" y="131"/>
                  </a:lnTo>
                  <a:lnTo>
                    <a:pt x="2661" y="121"/>
                  </a:lnTo>
                  <a:lnTo>
                    <a:pt x="2586" y="118"/>
                  </a:lnTo>
                  <a:lnTo>
                    <a:pt x="2520" y="120"/>
                  </a:lnTo>
                  <a:lnTo>
                    <a:pt x="2456" y="128"/>
                  </a:lnTo>
                  <a:lnTo>
                    <a:pt x="2393" y="141"/>
                  </a:lnTo>
                  <a:lnTo>
                    <a:pt x="2330" y="158"/>
                  </a:lnTo>
                  <a:lnTo>
                    <a:pt x="2270" y="180"/>
                  </a:lnTo>
                  <a:lnTo>
                    <a:pt x="2213" y="207"/>
                  </a:lnTo>
                  <a:lnTo>
                    <a:pt x="2156" y="238"/>
                  </a:lnTo>
                  <a:lnTo>
                    <a:pt x="2102" y="274"/>
                  </a:lnTo>
                  <a:lnTo>
                    <a:pt x="2052" y="314"/>
                  </a:lnTo>
                  <a:lnTo>
                    <a:pt x="2002" y="358"/>
                  </a:lnTo>
                  <a:lnTo>
                    <a:pt x="1343" y="1019"/>
                  </a:lnTo>
                  <a:lnTo>
                    <a:pt x="1330" y="1028"/>
                  </a:lnTo>
                  <a:lnTo>
                    <a:pt x="1316" y="1035"/>
                  </a:lnTo>
                  <a:lnTo>
                    <a:pt x="1301" y="1036"/>
                  </a:lnTo>
                  <a:lnTo>
                    <a:pt x="1286" y="1035"/>
                  </a:lnTo>
                  <a:lnTo>
                    <a:pt x="1272" y="1028"/>
                  </a:lnTo>
                  <a:lnTo>
                    <a:pt x="1260" y="1019"/>
                  </a:lnTo>
                  <a:lnTo>
                    <a:pt x="1250" y="1007"/>
                  </a:lnTo>
                  <a:lnTo>
                    <a:pt x="1245" y="993"/>
                  </a:lnTo>
                  <a:lnTo>
                    <a:pt x="1242" y="978"/>
                  </a:lnTo>
                  <a:lnTo>
                    <a:pt x="1245" y="963"/>
                  </a:lnTo>
                  <a:lnTo>
                    <a:pt x="1250" y="949"/>
                  </a:lnTo>
                  <a:lnTo>
                    <a:pt x="1260" y="936"/>
                  </a:lnTo>
                  <a:lnTo>
                    <a:pt x="1920" y="276"/>
                  </a:lnTo>
                  <a:lnTo>
                    <a:pt x="1976" y="224"/>
                  </a:lnTo>
                  <a:lnTo>
                    <a:pt x="2034" y="178"/>
                  </a:lnTo>
                  <a:lnTo>
                    <a:pt x="2095" y="137"/>
                  </a:lnTo>
                  <a:lnTo>
                    <a:pt x="2159" y="102"/>
                  </a:lnTo>
                  <a:lnTo>
                    <a:pt x="2225" y="71"/>
                  </a:lnTo>
                  <a:lnTo>
                    <a:pt x="2294" y="46"/>
                  </a:lnTo>
                  <a:lnTo>
                    <a:pt x="2365" y="26"/>
                  </a:lnTo>
                  <a:lnTo>
                    <a:pt x="2437" y="12"/>
                  </a:lnTo>
                  <a:lnTo>
                    <a:pt x="2511" y="3"/>
                  </a:lnTo>
                  <a:lnTo>
                    <a:pt x="2586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6" name="Freeform 264"/>
            <p:cNvSpPr>
              <a:spLocks/>
            </p:cNvSpPr>
            <p:nvPr/>
          </p:nvSpPr>
          <p:spPr bwMode="auto">
            <a:xfrm>
              <a:off x="1604963" y="-1924050"/>
              <a:ext cx="60325" cy="96837"/>
            </a:xfrm>
            <a:custGeom>
              <a:avLst/>
              <a:gdLst>
                <a:gd name="T0" fmla="*/ 63 w 347"/>
                <a:gd name="T1" fmla="*/ 0 h 553"/>
                <a:gd name="T2" fmla="*/ 78 w 347"/>
                <a:gd name="T3" fmla="*/ 3 h 553"/>
                <a:gd name="T4" fmla="*/ 92 w 347"/>
                <a:gd name="T5" fmla="*/ 10 h 553"/>
                <a:gd name="T6" fmla="*/ 138 w 347"/>
                <a:gd name="T7" fmla="*/ 45 h 553"/>
                <a:gd name="T8" fmla="*/ 180 w 347"/>
                <a:gd name="T9" fmla="*/ 84 h 553"/>
                <a:gd name="T10" fmla="*/ 217 w 347"/>
                <a:gd name="T11" fmla="*/ 127 h 553"/>
                <a:gd name="T12" fmla="*/ 251 w 347"/>
                <a:gd name="T13" fmla="*/ 173 h 553"/>
                <a:gd name="T14" fmla="*/ 280 w 347"/>
                <a:gd name="T15" fmla="*/ 221 h 553"/>
                <a:gd name="T16" fmla="*/ 303 w 347"/>
                <a:gd name="T17" fmla="*/ 273 h 553"/>
                <a:gd name="T18" fmla="*/ 322 w 347"/>
                <a:gd name="T19" fmla="*/ 325 h 553"/>
                <a:gd name="T20" fmla="*/ 335 w 347"/>
                <a:gd name="T21" fmla="*/ 381 h 553"/>
                <a:gd name="T22" fmla="*/ 344 w 347"/>
                <a:gd name="T23" fmla="*/ 437 h 553"/>
                <a:gd name="T24" fmla="*/ 347 w 347"/>
                <a:gd name="T25" fmla="*/ 494 h 553"/>
                <a:gd name="T26" fmla="*/ 344 w 347"/>
                <a:gd name="T27" fmla="*/ 514 h 553"/>
                <a:gd name="T28" fmla="*/ 335 w 347"/>
                <a:gd name="T29" fmla="*/ 530 h 553"/>
                <a:gd name="T30" fmla="*/ 322 w 347"/>
                <a:gd name="T31" fmla="*/ 542 h 553"/>
                <a:gd name="T32" fmla="*/ 306 w 347"/>
                <a:gd name="T33" fmla="*/ 550 h 553"/>
                <a:gd name="T34" fmla="*/ 288 w 347"/>
                <a:gd name="T35" fmla="*/ 553 h 553"/>
                <a:gd name="T36" fmla="*/ 270 w 347"/>
                <a:gd name="T37" fmla="*/ 550 h 553"/>
                <a:gd name="T38" fmla="*/ 254 w 347"/>
                <a:gd name="T39" fmla="*/ 542 h 553"/>
                <a:gd name="T40" fmla="*/ 241 w 347"/>
                <a:gd name="T41" fmla="*/ 530 h 553"/>
                <a:gd name="T42" fmla="*/ 232 w 347"/>
                <a:gd name="T43" fmla="*/ 514 h 553"/>
                <a:gd name="T44" fmla="*/ 229 w 347"/>
                <a:gd name="T45" fmla="*/ 494 h 553"/>
                <a:gd name="T46" fmla="*/ 227 w 347"/>
                <a:gd name="T47" fmla="*/ 443 h 553"/>
                <a:gd name="T48" fmla="*/ 218 w 347"/>
                <a:gd name="T49" fmla="*/ 394 h 553"/>
                <a:gd name="T50" fmla="*/ 205 w 347"/>
                <a:gd name="T51" fmla="*/ 344 h 553"/>
                <a:gd name="T52" fmla="*/ 186 w 347"/>
                <a:gd name="T53" fmla="*/ 298 h 553"/>
                <a:gd name="T54" fmla="*/ 163 w 347"/>
                <a:gd name="T55" fmla="*/ 254 h 553"/>
                <a:gd name="T56" fmla="*/ 135 w 347"/>
                <a:gd name="T57" fmla="*/ 213 h 553"/>
                <a:gd name="T58" fmla="*/ 103 w 347"/>
                <a:gd name="T59" fmla="*/ 174 h 553"/>
                <a:gd name="T60" fmla="*/ 66 w 347"/>
                <a:gd name="T61" fmla="*/ 139 h 553"/>
                <a:gd name="T62" fmla="*/ 25 w 347"/>
                <a:gd name="T63" fmla="*/ 107 h 553"/>
                <a:gd name="T64" fmla="*/ 14 w 347"/>
                <a:gd name="T65" fmla="*/ 97 h 553"/>
                <a:gd name="T66" fmla="*/ 5 w 347"/>
                <a:gd name="T67" fmla="*/ 84 h 553"/>
                <a:gd name="T68" fmla="*/ 1 w 347"/>
                <a:gd name="T69" fmla="*/ 69 h 553"/>
                <a:gd name="T70" fmla="*/ 0 w 347"/>
                <a:gd name="T71" fmla="*/ 54 h 553"/>
                <a:gd name="T72" fmla="*/ 3 w 347"/>
                <a:gd name="T73" fmla="*/ 40 h 553"/>
                <a:gd name="T74" fmla="*/ 10 w 347"/>
                <a:gd name="T75" fmla="*/ 25 h 553"/>
                <a:gd name="T76" fmla="*/ 21 w 347"/>
                <a:gd name="T77" fmla="*/ 14 h 553"/>
                <a:gd name="T78" fmla="*/ 34 w 347"/>
                <a:gd name="T79" fmla="*/ 6 h 553"/>
                <a:gd name="T80" fmla="*/ 48 w 347"/>
                <a:gd name="T81" fmla="*/ 1 h 553"/>
                <a:gd name="T82" fmla="*/ 63 w 347"/>
                <a:gd name="T83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7" h="553">
                  <a:moveTo>
                    <a:pt x="63" y="0"/>
                  </a:moveTo>
                  <a:lnTo>
                    <a:pt x="78" y="3"/>
                  </a:lnTo>
                  <a:lnTo>
                    <a:pt x="92" y="10"/>
                  </a:lnTo>
                  <a:lnTo>
                    <a:pt x="138" y="45"/>
                  </a:lnTo>
                  <a:lnTo>
                    <a:pt x="180" y="84"/>
                  </a:lnTo>
                  <a:lnTo>
                    <a:pt x="217" y="127"/>
                  </a:lnTo>
                  <a:lnTo>
                    <a:pt x="251" y="173"/>
                  </a:lnTo>
                  <a:lnTo>
                    <a:pt x="280" y="221"/>
                  </a:lnTo>
                  <a:lnTo>
                    <a:pt x="303" y="273"/>
                  </a:lnTo>
                  <a:lnTo>
                    <a:pt x="322" y="325"/>
                  </a:lnTo>
                  <a:lnTo>
                    <a:pt x="335" y="381"/>
                  </a:lnTo>
                  <a:lnTo>
                    <a:pt x="344" y="437"/>
                  </a:lnTo>
                  <a:lnTo>
                    <a:pt x="347" y="494"/>
                  </a:lnTo>
                  <a:lnTo>
                    <a:pt x="344" y="514"/>
                  </a:lnTo>
                  <a:lnTo>
                    <a:pt x="335" y="530"/>
                  </a:lnTo>
                  <a:lnTo>
                    <a:pt x="322" y="542"/>
                  </a:lnTo>
                  <a:lnTo>
                    <a:pt x="306" y="550"/>
                  </a:lnTo>
                  <a:lnTo>
                    <a:pt x="288" y="553"/>
                  </a:lnTo>
                  <a:lnTo>
                    <a:pt x="270" y="550"/>
                  </a:lnTo>
                  <a:lnTo>
                    <a:pt x="254" y="542"/>
                  </a:lnTo>
                  <a:lnTo>
                    <a:pt x="241" y="530"/>
                  </a:lnTo>
                  <a:lnTo>
                    <a:pt x="232" y="514"/>
                  </a:lnTo>
                  <a:lnTo>
                    <a:pt x="229" y="494"/>
                  </a:lnTo>
                  <a:lnTo>
                    <a:pt x="227" y="443"/>
                  </a:lnTo>
                  <a:lnTo>
                    <a:pt x="218" y="394"/>
                  </a:lnTo>
                  <a:lnTo>
                    <a:pt x="205" y="344"/>
                  </a:lnTo>
                  <a:lnTo>
                    <a:pt x="186" y="298"/>
                  </a:lnTo>
                  <a:lnTo>
                    <a:pt x="163" y="254"/>
                  </a:lnTo>
                  <a:lnTo>
                    <a:pt x="135" y="213"/>
                  </a:lnTo>
                  <a:lnTo>
                    <a:pt x="103" y="174"/>
                  </a:lnTo>
                  <a:lnTo>
                    <a:pt x="66" y="139"/>
                  </a:lnTo>
                  <a:lnTo>
                    <a:pt x="25" y="107"/>
                  </a:lnTo>
                  <a:lnTo>
                    <a:pt x="14" y="97"/>
                  </a:lnTo>
                  <a:lnTo>
                    <a:pt x="5" y="84"/>
                  </a:lnTo>
                  <a:lnTo>
                    <a:pt x="1" y="69"/>
                  </a:lnTo>
                  <a:lnTo>
                    <a:pt x="0" y="54"/>
                  </a:lnTo>
                  <a:lnTo>
                    <a:pt x="3" y="40"/>
                  </a:lnTo>
                  <a:lnTo>
                    <a:pt x="10" y="25"/>
                  </a:lnTo>
                  <a:lnTo>
                    <a:pt x="21" y="14"/>
                  </a:lnTo>
                  <a:lnTo>
                    <a:pt x="34" y="6"/>
                  </a:lnTo>
                  <a:lnTo>
                    <a:pt x="48" y="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1" name="Группа 370"/>
          <p:cNvGrpSpPr/>
          <p:nvPr/>
        </p:nvGrpSpPr>
        <p:grpSpPr>
          <a:xfrm>
            <a:off x="4744590" y="4774577"/>
            <a:ext cx="723900" cy="627063"/>
            <a:chOff x="1939925" y="-2008188"/>
            <a:chExt cx="723900" cy="627063"/>
          </a:xfrm>
        </p:grpSpPr>
        <p:sp>
          <p:nvSpPr>
            <p:cNvPr id="330" name="Freeform 269"/>
            <p:cNvSpPr>
              <a:spLocks/>
            </p:cNvSpPr>
            <p:nvPr/>
          </p:nvSpPr>
          <p:spPr bwMode="auto">
            <a:xfrm>
              <a:off x="1939925" y="-1417638"/>
              <a:ext cx="723900" cy="36513"/>
            </a:xfrm>
            <a:custGeom>
              <a:avLst/>
              <a:gdLst>
                <a:gd name="T0" fmla="*/ 323 w 3645"/>
                <a:gd name="T1" fmla="*/ 3 h 182"/>
                <a:gd name="T2" fmla="*/ 353 w 3645"/>
                <a:gd name="T3" fmla="*/ 24 h 182"/>
                <a:gd name="T4" fmla="*/ 365 w 3645"/>
                <a:gd name="T5" fmla="*/ 61 h 182"/>
                <a:gd name="T6" fmla="*/ 853 w 3645"/>
                <a:gd name="T7" fmla="*/ 41 h 182"/>
                <a:gd name="T8" fmla="*/ 876 w 3645"/>
                <a:gd name="T9" fmla="*/ 11 h 182"/>
                <a:gd name="T10" fmla="*/ 911 w 3645"/>
                <a:gd name="T11" fmla="*/ 0 h 182"/>
                <a:gd name="T12" fmla="*/ 947 w 3645"/>
                <a:gd name="T13" fmla="*/ 11 h 182"/>
                <a:gd name="T14" fmla="*/ 968 w 3645"/>
                <a:gd name="T15" fmla="*/ 41 h 182"/>
                <a:gd name="T16" fmla="*/ 1458 w 3645"/>
                <a:gd name="T17" fmla="*/ 61 h 182"/>
                <a:gd name="T18" fmla="*/ 1469 w 3645"/>
                <a:gd name="T19" fmla="*/ 24 h 182"/>
                <a:gd name="T20" fmla="*/ 1499 w 3645"/>
                <a:gd name="T21" fmla="*/ 3 h 182"/>
                <a:gd name="T22" fmla="*/ 1538 w 3645"/>
                <a:gd name="T23" fmla="*/ 3 h 182"/>
                <a:gd name="T24" fmla="*/ 1568 w 3645"/>
                <a:gd name="T25" fmla="*/ 24 h 182"/>
                <a:gd name="T26" fmla="*/ 1580 w 3645"/>
                <a:gd name="T27" fmla="*/ 61 h 182"/>
                <a:gd name="T28" fmla="*/ 2068 w 3645"/>
                <a:gd name="T29" fmla="*/ 41 h 182"/>
                <a:gd name="T30" fmla="*/ 2090 w 3645"/>
                <a:gd name="T31" fmla="*/ 11 h 182"/>
                <a:gd name="T32" fmla="*/ 2126 w 3645"/>
                <a:gd name="T33" fmla="*/ 0 h 182"/>
                <a:gd name="T34" fmla="*/ 2162 w 3645"/>
                <a:gd name="T35" fmla="*/ 11 h 182"/>
                <a:gd name="T36" fmla="*/ 2183 w 3645"/>
                <a:gd name="T37" fmla="*/ 41 h 182"/>
                <a:gd name="T38" fmla="*/ 2673 w 3645"/>
                <a:gd name="T39" fmla="*/ 61 h 182"/>
                <a:gd name="T40" fmla="*/ 2684 w 3645"/>
                <a:gd name="T41" fmla="*/ 24 h 182"/>
                <a:gd name="T42" fmla="*/ 2714 w 3645"/>
                <a:gd name="T43" fmla="*/ 3 h 182"/>
                <a:gd name="T44" fmla="*/ 2753 w 3645"/>
                <a:gd name="T45" fmla="*/ 3 h 182"/>
                <a:gd name="T46" fmla="*/ 2782 w 3645"/>
                <a:gd name="T47" fmla="*/ 24 h 182"/>
                <a:gd name="T48" fmla="*/ 2795 w 3645"/>
                <a:gd name="T49" fmla="*/ 61 h 182"/>
                <a:gd name="T50" fmla="*/ 3283 w 3645"/>
                <a:gd name="T51" fmla="*/ 41 h 182"/>
                <a:gd name="T52" fmla="*/ 3305 w 3645"/>
                <a:gd name="T53" fmla="*/ 11 h 182"/>
                <a:gd name="T54" fmla="*/ 3341 w 3645"/>
                <a:gd name="T55" fmla="*/ 0 h 182"/>
                <a:gd name="T56" fmla="*/ 3377 w 3645"/>
                <a:gd name="T57" fmla="*/ 11 h 182"/>
                <a:gd name="T58" fmla="*/ 3398 w 3645"/>
                <a:gd name="T59" fmla="*/ 41 h 182"/>
                <a:gd name="T60" fmla="*/ 3584 w 3645"/>
                <a:gd name="T61" fmla="*/ 61 h 182"/>
                <a:gd name="T62" fmla="*/ 3619 w 3645"/>
                <a:gd name="T63" fmla="*/ 72 h 182"/>
                <a:gd name="T64" fmla="*/ 3641 w 3645"/>
                <a:gd name="T65" fmla="*/ 101 h 182"/>
                <a:gd name="T66" fmla="*/ 3641 w 3645"/>
                <a:gd name="T67" fmla="*/ 140 h 182"/>
                <a:gd name="T68" fmla="*/ 3619 w 3645"/>
                <a:gd name="T69" fmla="*/ 170 h 182"/>
                <a:gd name="T70" fmla="*/ 3584 w 3645"/>
                <a:gd name="T71" fmla="*/ 182 h 182"/>
                <a:gd name="T72" fmla="*/ 42 w 3645"/>
                <a:gd name="T73" fmla="*/ 179 h 182"/>
                <a:gd name="T74" fmla="*/ 12 w 3645"/>
                <a:gd name="T75" fmla="*/ 157 h 182"/>
                <a:gd name="T76" fmla="*/ 0 w 3645"/>
                <a:gd name="T77" fmla="*/ 121 h 182"/>
                <a:gd name="T78" fmla="*/ 12 w 3645"/>
                <a:gd name="T79" fmla="*/ 85 h 182"/>
                <a:gd name="T80" fmla="*/ 42 w 3645"/>
                <a:gd name="T81" fmla="*/ 64 h 182"/>
                <a:gd name="T82" fmla="*/ 243 w 3645"/>
                <a:gd name="T83" fmla="*/ 61 h 182"/>
                <a:gd name="T84" fmla="*/ 254 w 3645"/>
                <a:gd name="T85" fmla="*/ 24 h 182"/>
                <a:gd name="T86" fmla="*/ 284 w 3645"/>
                <a:gd name="T87" fmla="*/ 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45" h="182">
                  <a:moveTo>
                    <a:pt x="304" y="0"/>
                  </a:moveTo>
                  <a:lnTo>
                    <a:pt x="323" y="3"/>
                  </a:lnTo>
                  <a:lnTo>
                    <a:pt x="339" y="11"/>
                  </a:lnTo>
                  <a:lnTo>
                    <a:pt x="353" y="24"/>
                  </a:lnTo>
                  <a:lnTo>
                    <a:pt x="361" y="41"/>
                  </a:lnTo>
                  <a:lnTo>
                    <a:pt x="365" y="61"/>
                  </a:lnTo>
                  <a:lnTo>
                    <a:pt x="850" y="61"/>
                  </a:lnTo>
                  <a:lnTo>
                    <a:pt x="853" y="41"/>
                  </a:lnTo>
                  <a:lnTo>
                    <a:pt x="862" y="24"/>
                  </a:lnTo>
                  <a:lnTo>
                    <a:pt x="876" y="11"/>
                  </a:lnTo>
                  <a:lnTo>
                    <a:pt x="892" y="3"/>
                  </a:lnTo>
                  <a:lnTo>
                    <a:pt x="911" y="0"/>
                  </a:lnTo>
                  <a:lnTo>
                    <a:pt x="931" y="3"/>
                  </a:lnTo>
                  <a:lnTo>
                    <a:pt x="947" y="11"/>
                  </a:lnTo>
                  <a:lnTo>
                    <a:pt x="961" y="24"/>
                  </a:lnTo>
                  <a:lnTo>
                    <a:pt x="968" y="41"/>
                  </a:lnTo>
                  <a:lnTo>
                    <a:pt x="972" y="61"/>
                  </a:lnTo>
                  <a:lnTo>
                    <a:pt x="1458" y="61"/>
                  </a:lnTo>
                  <a:lnTo>
                    <a:pt x="1461" y="41"/>
                  </a:lnTo>
                  <a:lnTo>
                    <a:pt x="1469" y="24"/>
                  </a:lnTo>
                  <a:lnTo>
                    <a:pt x="1482" y="11"/>
                  </a:lnTo>
                  <a:lnTo>
                    <a:pt x="1499" y="3"/>
                  </a:lnTo>
                  <a:lnTo>
                    <a:pt x="1519" y="0"/>
                  </a:lnTo>
                  <a:lnTo>
                    <a:pt x="1538" y="3"/>
                  </a:lnTo>
                  <a:lnTo>
                    <a:pt x="1554" y="11"/>
                  </a:lnTo>
                  <a:lnTo>
                    <a:pt x="1568" y="24"/>
                  </a:lnTo>
                  <a:lnTo>
                    <a:pt x="1576" y="41"/>
                  </a:lnTo>
                  <a:lnTo>
                    <a:pt x="1580" y="61"/>
                  </a:lnTo>
                  <a:lnTo>
                    <a:pt x="2065" y="61"/>
                  </a:lnTo>
                  <a:lnTo>
                    <a:pt x="2068" y="41"/>
                  </a:lnTo>
                  <a:lnTo>
                    <a:pt x="2077" y="24"/>
                  </a:lnTo>
                  <a:lnTo>
                    <a:pt x="2090" y="11"/>
                  </a:lnTo>
                  <a:lnTo>
                    <a:pt x="2107" y="3"/>
                  </a:lnTo>
                  <a:lnTo>
                    <a:pt x="2126" y="0"/>
                  </a:lnTo>
                  <a:lnTo>
                    <a:pt x="2146" y="3"/>
                  </a:lnTo>
                  <a:lnTo>
                    <a:pt x="2162" y="11"/>
                  </a:lnTo>
                  <a:lnTo>
                    <a:pt x="2174" y="24"/>
                  </a:lnTo>
                  <a:lnTo>
                    <a:pt x="2183" y="41"/>
                  </a:lnTo>
                  <a:lnTo>
                    <a:pt x="2187" y="61"/>
                  </a:lnTo>
                  <a:lnTo>
                    <a:pt x="2673" y="61"/>
                  </a:lnTo>
                  <a:lnTo>
                    <a:pt x="2675" y="41"/>
                  </a:lnTo>
                  <a:lnTo>
                    <a:pt x="2684" y="24"/>
                  </a:lnTo>
                  <a:lnTo>
                    <a:pt x="2697" y="11"/>
                  </a:lnTo>
                  <a:lnTo>
                    <a:pt x="2714" y="3"/>
                  </a:lnTo>
                  <a:lnTo>
                    <a:pt x="2734" y="0"/>
                  </a:lnTo>
                  <a:lnTo>
                    <a:pt x="2753" y="3"/>
                  </a:lnTo>
                  <a:lnTo>
                    <a:pt x="2769" y="11"/>
                  </a:lnTo>
                  <a:lnTo>
                    <a:pt x="2782" y="24"/>
                  </a:lnTo>
                  <a:lnTo>
                    <a:pt x="2791" y="41"/>
                  </a:lnTo>
                  <a:lnTo>
                    <a:pt x="2795" y="61"/>
                  </a:lnTo>
                  <a:lnTo>
                    <a:pt x="3280" y="61"/>
                  </a:lnTo>
                  <a:lnTo>
                    <a:pt x="3283" y="41"/>
                  </a:lnTo>
                  <a:lnTo>
                    <a:pt x="3292" y="24"/>
                  </a:lnTo>
                  <a:lnTo>
                    <a:pt x="3305" y="11"/>
                  </a:lnTo>
                  <a:lnTo>
                    <a:pt x="3322" y="3"/>
                  </a:lnTo>
                  <a:lnTo>
                    <a:pt x="3341" y="0"/>
                  </a:lnTo>
                  <a:lnTo>
                    <a:pt x="3359" y="3"/>
                  </a:lnTo>
                  <a:lnTo>
                    <a:pt x="3377" y="11"/>
                  </a:lnTo>
                  <a:lnTo>
                    <a:pt x="3389" y="24"/>
                  </a:lnTo>
                  <a:lnTo>
                    <a:pt x="3398" y="41"/>
                  </a:lnTo>
                  <a:lnTo>
                    <a:pt x="3401" y="61"/>
                  </a:lnTo>
                  <a:lnTo>
                    <a:pt x="3584" y="61"/>
                  </a:lnTo>
                  <a:lnTo>
                    <a:pt x="3603" y="64"/>
                  </a:lnTo>
                  <a:lnTo>
                    <a:pt x="3619" y="72"/>
                  </a:lnTo>
                  <a:lnTo>
                    <a:pt x="3633" y="85"/>
                  </a:lnTo>
                  <a:lnTo>
                    <a:pt x="3641" y="101"/>
                  </a:lnTo>
                  <a:lnTo>
                    <a:pt x="3645" y="121"/>
                  </a:lnTo>
                  <a:lnTo>
                    <a:pt x="3641" y="140"/>
                  </a:lnTo>
                  <a:lnTo>
                    <a:pt x="3633" y="157"/>
                  </a:lnTo>
                  <a:lnTo>
                    <a:pt x="3619" y="170"/>
                  </a:lnTo>
                  <a:lnTo>
                    <a:pt x="3603" y="179"/>
                  </a:lnTo>
                  <a:lnTo>
                    <a:pt x="3584" y="182"/>
                  </a:lnTo>
                  <a:lnTo>
                    <a:pt x="61" y="182"/>
                  </a:lnTo>
                  <a:lnTo>
                    <a:pt x="42" y="179"/>
                  </a:lnTo>
                  <a:lnTo>
                    <a:pt x="25" y="170"/>
                  </a:lnTo>
                  <a:lnTo>
                    <a:pt x="12" y="157"/>
                  </a:lnTo>
                  <a:lnTo>
                    <a:pt x="3" y="140"/>
                  </a:lnTo>
                  <a:lnTo>
                    <a:pt x="0" y="121"/>
                  </a:lnTo>
                  <a:lnTo>
                    <a:pt x="3" y="101"/>
                  </a:lnTo>
                  <a:lnTo>
                    <a:pt x="12" y="85"/>
                  </a:lnTo>
                  <a:lnTo>
                    <a:pt x="25" y="72"/>
                  </a:lnTo>
                  <a:lnTo>
                    <a:pt x="42" y="64"/>
                  </a:lnTo>
                  <a:lnTo>
                    <a:pt x="61" y="61"/>
                  </a:lnTo>
                  <a:lnTo>
                    <a:pt x="243" y="61"/>
                  </a:lnTo>
                  <a:lnTo>
                    <a:pt x="247" y="41"/>
                  </a:lnTo>
                  <a:lnTo>
                    <a:pt x="254" y="24"/>
                  </a:lnTo>
                  <a:lnTo>
                    <a:pt x="268" y="11"/>
                  </a:lnTo>
                  <a:lnTo>
                    <a:pt x="284" y="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1" name="Freeform 270"/>
            <p:cNvSpPr>
              <a:spLocks noEditPoints="1"/>
            </p:cNvSpPr>
            <p:nvPr/>
          </p:nvSpPr>
          <p:spPr bwMode="auto">
            <a:xfrm>
              <a:off x="1939925" y="-1887538"/>
              <a:ext cx="723900" cy="457200"/>
            </a:xfrm>
            <a:custGeom>
              <a:avLst/>
              <a:gdLst>
                <a:gd name="T0" fmla="*/ 2606 w 3645"/>
                <a:gd name="T1" fmla="*/ 1608 h 2309"/>
                <a:gd name="T2" fmla="*/ 2478 w 3645"/>
                <a:gd name="T3" fmla="*/ 1718 h 2309"/>
                <a:gd name="T4" fmla="*/ 2430 w 3645"/>
                <a:gd name="T5" fmla="*/ 1883 h 2309"/>
                <a:gd name="T6" fmla="*/ 2478 w 3645"/>
                <a:gd name="T7" fmla="*/ 2049 h 2309"/>
                <a:gd name="T8" fmla="*/ 2606 w 3645"/>
                <a:gd name="T9" fmla="*/ 2159 h 2309"/>
                <a:gd name="T10" fmla="*/ 2778 w 3645"/>
                <a:gd name="T11" fmla="*/ 2184 h 2309"/>
                <a:gd name="T12" fmla="*/ 2933 w 3645"/>
                <a:gd name="T13" fmla="*/ 2113 h 2309"/>
                <a:gd name="T14" fmla="*/ 3025 w 3645"/>
                <a:gd name="T15" fmla="*/ 1971 h 2309"/>
                <a:gd name="T16" fmla="*/ 3025 w 3645"/>
                <a:gd name="T17" fmla="*/ 1796 h 2309"/>
                <a:gd name="T18" fmla="*/ 2933 w 3645"/>
                <a:gd name="T19" fmla="*/ 1654 h 2309"/>
                <a:gd name="T20" fmla="*/ 2778 w 3645"/>
                <a:gd name="T21" fmla="*/ 1582 h 2309"/>
                <a:gd name="T22" fmla="*/ 3359 w 3645"/>
                <a:gd name="T23" fmla="*/ 3 h 2309"/>
                <a:gd name="T24" fmla="*/ 3401 w 3645"/>
                <a:gd name="T25" fmla="*/ 61 h 2309"/>
                <a:gd name="T26" fmla="*/ 3526 w 3645"/>
                <a:gd name="T27" fmla="*/ 1136 h 2309"/>
                <a:gd name="T28" fmla="*/ 3584 w 3645"/>
                <a:gd name="T29" fmla="*/ 1094 h 2309"/>
                <a:gd name="T30" fmla="*/ 3641 w 3645"/>
                <a:gd name="T31" fmla="*/ 1136 h 2309"/>
                <a:gd name="T32" fmla="*/ 3633 w 3645"/>
                <a:gd name="T33" fmla="*/ 1433 h 2309"/>
                <a:gd name="T34" fmla="*/ 3564 w 3645"/>
                <a:gd name="T35" fmla="*/ 1455 h 2309"/>
                <a:gd name="T36" fmla="*/ 3523 w 3645"/>
                <a:gd name="T37" fmla="*/ 1398 h 2309"/>
                <a:gd name="T38" fmla="*/ 3398 w 3645"/>
                <a:gd name="T39" fmla="*/ 1684 h 2309"/>
                <a:gd name="T40" fmla="*/ 3331 w 3645"/>
                <a:gd name="T41" fmla="*/ 1835 h 2309"/>
                <a:gd name="T42" fmla="*/ 3196 w 3645"/>
                <a:gd name="T43" fmla="*/ 1927 h 2309"/>
                <a:gd name="T44" fmla="*/ 3107 w 3645"/>
                <a:gd name="T45" fmla="*/ 2084 h 2309"/>
                <a:gd name="T46" fmla="*/ 2975 w 3645"/>
                <a:gd name="T47" fmla="*/ 2233 h 2309"/>
                <a:gd name="T48" fmla="*/ 2787 w 3645"/>
                <a:gd name="T49" fmla="*/ 2306 h 2309"/>
                <a:gd name="T50" fmla="*/ 2580 w 3645"/>
                <a:gd name="T51" fmla="*/ 2280 h 2309"/>
                <a:gd name="T52" fmla="*/ 2415 w 3645"/>
                <a:gd name="T53" fmla="*/ 2166 h 2309"/>
                <a:gd name="T54" fmla="*/ 2321 w 3645"/>
                <a:gd name="T55" fmla="*/ 1988 h 2309"/>
                <a:gd name="T56" fmla="*/ 2321 w 3645"/>
                <a:gd name="T57" fmla="*/ 1779 h 2309"/>
                <a:gd name="T58" fmla="*/ 2415 w 3645"/>
                <a:gd name="T59" fmla="*/ 1601 h 2309"/>
                <a:gd name="T60" fmla="*/ 2580 w 3645"/>
                <a:gd name="T61" fmla="*/ 1487 h 2309"/>
                <a:gd name="T62" fmla="*/ 2785 w 3645"/>
                <a:gd name="T63" fmla="*/ 1461 h 2309"/>
                <a:gd name="T64" fmla="*/ 2970 w 3645"/>
                <a:gd name="T65" fmla="*/ 1530 h 2309"/>
                <a:gd name="T66" fmla="*/ 3102 w 3645"/>
                <a:gd name="T67" fmla="*/ 1673 h 2309"/>
                <a:gd name="T68" fmla="*/ 3183 w 3645"/>
                <a:gd name="T69" fmla="*/ 1800 h 2309"/>
                <a:gd name="T70" fmla="*/ 3268 w 3645"/>
                <a:gd name="T71" fmla="*/ 1706 h 2309"/>
                <a:gd name="T72" fmla="*/ 365 w 3645"/>
                <a:gd name="T73" fmla="*/ 122 h 2309"/>
                <a:gd name="T74" fmla="*/ 3134 w 3645"/>
                <a:gd name="T75" fmla="*/ 619 h 2309"/>
                <a:gd name="T76" fmla="*/ 3155 w 3645"/>
                <a:gd name="T77" fmla="*/ 688 h 2309"/>
                <a:gd name="T78" fmla="*/ 3097 w 3645"/>
                <a:gd name="T79" fmla="*/ 729 h 2309"/>
                <a:gd name="T80" fmla="*/ 3117 w 3645"/>
                <a:gd name="T81" fmla="*/ 1219 h 2309"/>
                <a:gd name="T82" fmla="*/ 3158 w 3645"/>
                <a:gd name="T83" fmla="*/ 1276 h 2309"/>
                <a:gd name="T84" fmla="*/ 3117 w 3645"/>
                <a:gd name="T85" fmla="*/ 1334 h 2309"/>
                <a:gd name="T86" fmla="*/ 361 w 3645"/>
                <a:gd name="T87" fmla="*/ 1903 h 2309"/>
                <a:gd name="T88" fmla="*/ 304 w 3645"/>
                <a:gd name="T89" fmla="*/ 1944 h 2309"/>
                <a:gd name="T90" fmla="*/ 247 w 3645"/>
                <a:gd name="T91" fmla="*/ 1903 h 2309"/>
                <a:gd name="T92" fmla="*/ 122 w 3645"/>
                <a:gd name="T93" fmla="*/ 1398 h 2309"/>
                <a:gd name="T94" fmla="*/ 80 w 3645"/>
                <a:gd name="T95" fmla="*/ 1455 h 2309"/>
                <a:gd name="T96" fmla="*/ 12 w 3645"/>
                <a:gd name="T97" fmla="*/ 1433 h 2309"/>
                <a:gd name="T98" fmla="*/ 3 w 3645"/>
                <a:gd name="T99" fmla="*/ 1136 h 2309"/>
                <a:gd name="T100" fmla="*/ 61 w 3645"/>
                <a:gd name="T101" fmla="*/ 1094 h 2309"/>
                <a:gd name="T102" fmla="*/ 118 w 3645"/>
                <a:gd name="T103" fmla="*/ 1136 h 2309"/>
                <a:gd name="T104" fmla="*/ 243 w 3645"/>
                <a:gd name="T105" fmla="*/ 61 h 2309"/>
                <a:gd name="T106" fmla="*/ 284 w 3645"/>
                <a:gd name="T107" fmla="*/ 3 h 2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645" h="2309">
                  <a:moveTo>
                    <a:pt x="2734" y="1579"/>
                  </a:moveTo>
                  <a:lnTo>
                    <a:pt x="2688" y="1582"/>
                  </a:lnTo>
                  <a:lnTo>
                    <a:pt x="2645" y="1592"/>
                  </a:lnTo>
                  <a:lnTo>
                    <a:pt x="2606" y="1608"/>
                  </a:lnTo>
                  <a:lnTo>
                    <a:pt x="2568" y="1629"/>
                  </a:lnTo>
                  <a:lnTo>
                    <a:pt x="2534" y="1654"/>
                  </a:lnTo>
                  <a:lnTo>
                    <a:pt x="2504" y="1684"/>
                  </a:lnTo>
                  <a:lnTo>
                    <a:pt x="2478" y="1718"/>
                  </a:lnTo>
                  <a:lnTo>
                    <a:pt x="2457" y="1756"/>
                  </a:lnTo>
                  <a:lnTo>
                    <a:pt x="2443" y="1796"/>
                  </a:lnTo>
                  <a:lnTo>
                    <a:pt x="2433" y="1839"/>
                  </a:lnTo>
                  <a:lnTo>
                    <a:pt x="2430" y="1883"/>
                  </a:lnTo>
                  <a:lnTo>
                    <a:pt x="2433" y="1929"/>
                  </a:lnTo>
                  <a:lnTo>
                    <a:pt x="2443" y="1971"/>
                  </a:lnTo>
                  <a:lnTo>
                    <a:pt x="2457" y="2011"/>
                  </a:lnTo>
                  <a:lnTo>
                    <a:pt x="2478" y="2049"/>
                  </a:lnTo>
                  <a:lnTo>
                    <a:pt x="2504" y="2082"/>
                  </a:lnTo>
                  <a:lnTo>
                    <a:pt x="2534" y="2113"/>
                  </a:lnTo>
                  <a:lnTo>
                    <a:pt x="2568" y="2139"/>
                  </a:lnTo>
                  <a:lnTo>
                    <a:pt x="2606" y="2159"/>
                  </a:lnTo>
                  <a:lnTo>
                    <a:pt x="2645" y="2174"/>
                  </a:lnTo>
                  <a:lnTo>
                    <a:pt x="2688" y="2184"/>
                  </a:lnTo>
                  <a:lnTo>
                    <a:pt x="2734" y="2187"/>
                  </a:lnTo>
                  <a:lnTo>
                    <a:pt x="2778" y="2184"/>
                  </a:lnTo>
                  <a:lnTo>
                    <a:pt x="2821" y="2174"/>
                  </a:lnTo>
                  <a:lnTo>
                    <a:pt x="2861" y="2159"/>
                  </a:lnTo>
                  <a:lnTo>
                    <a:pt x="2899" y="2139"/>
                  </a:lnTo>
                  <a:lnTo>
                    <a:pt x="2933" y="2113"/>
                  </a:lnTo>
                  <a:lnTo>
                    <a:pt x="2963" y="2082"/>
                  </a:lnTo>
                  <a:lnTo>
                    <a:pt x="2988" y="2049"/>
                  </a:lnTo>
                  <a:lnTo>
                    <a:pt x="3009" y="2011"/>
                  </a:lnTo>
                  <a:lnTo>
                    <a:pt x="3025" y="1971"/>
                  </a:lnTo>
                  <a:lnTo>
                    <a:pt x="3033" y="1929"/>
                  </a:lnTo>
                  <a:lnTo>
                    <a:pt x="3037" y="1883"/>
                  </a:lnTo>
                  <a:lnTo>
                    <a:pt x="3033" y="1839"/>
                  </a:lnTo>
                  <a:lnTo>
                    <a:pt x="3025" y="1796"/>
                  </a:lnTo>
                  <a:lnTo>
                    <a:pt x="3009" y="1756"/>
                  </a:lnTo>
                  <a:lnTo>
                    <a:pt x="2988" y="1718"/>
                  </a:lnTo>
                  <a:lnTo>
                    <a:pt x="2963" y="1684"/>
                  </a:lnTo>
                  <a:lnTo>
                    <a:pt x="2933" y="1654"/>
                  </a:lnTo>
                  <a:lnTo>
                    <a:pt x="2899" y="1629"/>
                  </a:lnTo>
                  <a:lnTo>
                    <a:pt x="2861" y="1608"/>
                  </a:lnTo>
                  <a:lnTo>
                    <a:pt x="2821" y="1592"/>
                  </a:lnTo>
                  <a:lnTo>
                    <a:pt x="2778" y="1582"/>
                  </a:lnTo>
                  <a:lnTo>
                    <a:pt x="2734" y="1579"/>
                  </a:lnTo>
                  <a:close/>
                  <a:moveTo>
                    <a:pt x="304" y="0"/>
                  </a:moveTo>
                  <a:lnTo>
                    <a:pt x="3341" y="0"/>
                  </a:lnTo>
                  <a:lnTo>
                    <a:pt x="3359" y="3"/>
                  </a:lnTo>
                  <a:lnTo>
                    <a:pt x="3377" y="11"/>
                  </a:lnTo>
                  <a:lnTo>
                    <a:pt x="3389" y="24"/>
                  </a:lnTo>
                  <a:lnTo>
                    <a:pt x="3398" y="41"/>
                  </a:lnTo>
                  <a:lnTo>
                    <a:pt x="3401" y="61"/>
                  </a:lnTo>
                  <a:lnTo>
                    <a:pt x="3401" y="1215"/>
                  </a:lnTo>
                  <a:lnTo>
                    <a:pt x="3523" y="1215"/>
                  </a:lnTo>
                  <a:lnTo>
                    <a:pt x="3523" y="1154"/>
                  </a:lnTo>
                  <a:lnTo>
                    <a:pt x="3526" y="1136"/>
                  </a:lnTo>
                  <a:lnTo>
                    <a:pt x="3534" y="1118"/>
                  </a:lnTo>
                  <a:lnTo>
                    <a:pt x="3547" y="1106"/>
                  </a:lnTo>
                  <a:lnTo>
                    <a:pt x="3564" y="1097"/>
                  </a:lnTo>
                  <a:lnTo>
                    <a:pt x="3584" y="1094"/>
                  </a:lnTo>
                  <a:lnTo>
                    <a:pt x="3603" y="1097"/>
                  </a:lnTo>
                  <a:lnTo>
                    <a:pt x="3619" y="1106"/>
                  </a:lnTo>
                  <a:lnTo>
                    <a:pt x="3633" y="1118"/>
                  </a:lnTo>
                  <a:lnTo>
                    <a:pt x="3641" y="1136"/>
                  </a:lnTo>
                  <a:lnTo>
                    <a:pt x="3645" y="1154"/>
                  </a:lnTo>
                  <a:lnTo>
                    <a:pt x="3645" y="1398"/>
                  </a:lnTo>
                  <a:lnTo>
                    <a:pt x="3641" y="1417"/>
                  </a:lnTo>
                  <a:lnTo>
                    <a:pt x="3633" y="1433"/>
                  </a:lnTo>
                  <a:lnTo>
                    <a:pt x="3619" y="1446"/>
                  </a:lnTo>
                  <a:lnTo>
                    <a:pt x="3603" y="1455"/>
                  </a:lnTo>
                  <a:lnTo>
                    <a:pt x="3584" y="1459"/>
                  </a:lnTo>
                  <a:lnTo>
                    <a:pt x="3564" y="1455"/>
                  </a:lnTo>
                  <a:lnTo>
                    <a:pt x="3547" y="1446"/>
                  </a:lnTo>
                  <a:lnTo>
                    <a:pt x="3534" y="1433"/>
                  </a:lnTo>
                  <a:lnTo>
                    <a:pt x="3526" y="1417"/>
                  </a:lnTo>
                  <a:lnTo>
                    <a:pt x="3523" y="1398"/>
                  </a:lnTo>
                  <a:lnTo>
                    <a:pt x="3523" y="1337"/>
                  </a:lnTo>
                  <a:lnTo>
                    <a:pt x="3401" y="1337"/>
                  </a:lnTo>
                  <a:lnTo>
                    <a:pt x="3401" y="1640"/>
                  </a:lnTo>
                  <a:lnTo>
                    <a:pt x="3398" y="1684"/>
                  </a:lnTo>
                  <a:lnTo>
                    <a:pt x="3389" y="1726"/>
                  </a:lnTo>
                  <a:lnTo>
                    <a:pt x="3375" y="1765"/>
                  </a:lnTo>
                  <a:lnTo>
                    <a:pt x="3355" y="1801"/>
                  </a:lnTo>
                  <a:lnTo>
                    <a:pt x="3331" y="1835"/>
                  </a:lnTo>
                  <a:lnTo>
                    <a:pt x="3302" y="1864"/>
                  </a:lnTo>
                  <a:lnTo>
                    <a:pt x="3270" y="1890"/>
                  </a:lnTo>
                  <a:lnTo>
                    <a:pt x="3235" y="1912"/>
                  </a:lnTo>
                  <a:lnTo>
                    <a:pt x="3196" y="1927"/>
                  </a:lnTo>
                  <a:lnTo>
                    <a:pt x="3155" y="1938"/>
                  </a:lnTo>
                  <a:lnTo>
                    <a:pt x="3145" y="1989"/>
                  </a:lnTo>
                  <a:lnTo>
                    <a:pt x="3128" y="2038"/>
                  </a:lnTo>
                  <a:lnTo>
                    <a:pt x="3107" y="2084"/>
                  </a:lnTo>
                  <a:lnTo>
                    <a:pt x="3081" y="2128"/>
                  </a:lnTo>
                  <a:lnTo>
                    <a:pt x="3050" y="2166"/>
                  </a:lnTo>
                  <a:lnTo>
                    <a:pt x="3015" y="2202"/>
                  </a:lnTo>
                  <a:lnTo>
                    <a:pt x="2975" y="2233"/>
                  </a:lnTo>
                  <a:lnTo>
                    <a:pt x="2933" y="2259"/>
                  </a:lnTo>
                  <a:lnTo>
                    <a:pt x="2886" y="2280"/>
                  </a:lnTo>
                  <a:lnTo>
                    <a:pt x="2838" y="2296"/>
                  </a:lnTo>
                  <a:lnTo>
                    <a:pt x="2787" y="2306"/>
                  </a:lnTo>
                  <a:lnTo>
                    <a:pt x="2734" y="2309"/>
                  </a:lnTo>
                  <a:lnTo>
                    <a:pt x="2680" y="2306"/>
                  </a:lnTo>
                  <a:lnTo>
                    <a:pt x="2629" y="2296"/>
                  </a:lnTo>
                  <a:lnTo>
                    <a:pt x="2580" y="2280"/>
                  </a:lnTo>
                  <a:lnTo>
                    <a:pt x="2534" y="2259"/>
                  </a:lnTo>
                  <a:lnTo>
                    <a:pt x="2491" y="2233"/>
                  </a:lnTo>
                  <a:lnTo>
                    <a:pt x="2451" y="2202"/>
                  </a:lnTo>
                  <a:lnTo>
                    <a:pt x="2415" y="2166"/>
                  </a:lnTo>
                  <a:lnTo>
                    <a:pt x="2384" y="2126"/>
                  </a:lnTo>
                  <a:lnTo>
                    <a:pt x="2358" y="2083"/>
                  </a:lnTo>
                  <a:lnTo>
                    <a:pt x="2337" y="2037"/>
                  </a:lnTo>
                  <a:lnTo>
                    <a:pt x="2321" y="1988"/>
                  </a:lnTo>
                  <a:lnTo>
                    <a:pt x="2312" y="1936"/>
                  </a:lnTo>
                  <a:lnTo>
                    <a:pt x="2308" y="1883"/>
                  </a:lnTo>
                  <a:lnTo>
                    <a:pt x="2312" y="1830"/>
                  </a:lnTo>
                  <a:lnTo>
                    <a:pt x="2321" y="1779"/>
                  </a:lnTo>
                  <a:lnTo>
                    <a:pt x="2337" y="1729"/>
                  </a:lnTo>
                  <a:lnTo>
                    <a:pt x="2358" y="1684"/>
                  </a:lnTo>
                  <a:lnTo>
                    <a:pt x="2384" y="1641"/>
                  </a:lnTo>
                  <a:lnTo>
                    <a:pt x="2415" y="1601"/>
                  </a:lnTo>
                  <a:lnTo>
                    <a:pt x="2451" y="1566"/>
                  </a:lnTo>
                  <a:lnTo>
                    <a:pt x="2491" y="1535"/>
                  </a:lnTo>
                  <a:lnTo>
                    <a:pt x="2534" y="1508"/>
                  </a:lnTo>
                  <a:lnTo>
                    <a:pt x="2580" y="1487"/>
                  </a:lnTo>
                  <a:lnTo>
                    <a:pt x="2629" y="1471"/>
                  </a:lnTo>
                  <a:lnTo>
                    <a:pt x="2680" y="1462"/>
                  </a:lnTo>
                  <a:lnTo>
                    <a:pt x="2734" y="1459"/>
                  </a:lnTo>
                  <a:lnTo>
                    <a:pt x="2785" y="1461"/>
                  </a:lnTo>
                  <a:lnTo>
                    <a:pt x="2835" y="1471"/>
                  </a:lnTo>
                  <a:lnTo>
                    <a:pt x="2883" y="1485"/>
                  </a:lnTo>
                  <a:lnTo>
                    <a:pt x="2928" y="1505"/>
                  </a:lnTo>
                  <a:lnTo>
                    <a:pt x="2970" y="1530"/>
                  </a:lnTo>
                  <a:lnTo>
                    <a:pt x="3009" y="1560"/>
                  </a:lnTo>
                  <a:lnTo>
                    <a:pt x="3044" y="1595"/>
                  </a:lnTo>
                  <a:lnTo>
                    <a:pt x="3075" y="1632"/>
                  </a:lnTo>
                  <a:lnTo>
                    <a:pt x="3102" y="1673"/>
                  </a:lnTo>
                  <a:lnTo>
                    <a:pt x="3124" y="1717"/>
                  </a:lnTo>
                  <a:lnTo>
                    <a:pt x="3141" y="1764"/>
                  </a:lnTo>
                  <a:lnTo>
                    <a:pt x="3153" y="1814"/>
                  </a:lnTo>
                  <a:lnTo>
                    <a:pt x="3183" y="1800"/>
                  </a:lnTo>
                  <a:lnTo>
                    <a:pt x="3210" y="1784"/>
                  </a:lnTo>
                  <a:lnTo>
                    <a:pt x="3233" y="1762"/>
                  </a:lnTo>
                  <a:lnTo>
                    <a:pt x="3253" y="1735"/>
                  </a:lnTo>
                  <a:lnTo>
                    <a:pt x="3268" y="1706"/>
                  </a:lnTo>
                  <a:lnTo>
                    <a:pt x="3277" y="1674"/>
                  </a:lnTo>
                  <a:lnTo>
                    <a:pt x="3280" y="1640"/>
                  </a:lnTo>
                  <a:lnTo>
                    <a:pt x="3280" y="122"/>
                  </a:lnTo>
                  <a:lnTo>
                    <a:pt x="365" y="122"/>
                  </a:lnTo>
                  <a:lnTo>
                    <a:pt x="365" y="607"/>
                  </a:lnTo>
                  <a:lnTo>
                    <a:pt x="3097" y="607"/>
                  </a:lnTo>
                  <a:lnTo>
                    <a:pt x="3117" y="610"/>
                  </a:lnTo>
                  <a:lnTo>
                    <a:pt x="3134" y="619"/>
                  </a:lnTo>
                  <a:lnTo>
                    <a:pt x="3147" y="633"/>
                  </a:lnTo>
                  <a:lnTo>
                    <a:pt x="3155" y="649"/>
                  </a:lnTo>
                  <a:lnTo>
                    <a:pt x="3158" y="668"/>
                  </a:lnTo>
                  <a:lnTo>
                    <a:pt x="3155" y="688"/>
                  </a:lnTo>
                  <a:lnTo>
                    <a:pt x="3147" y="704"/>
                  </a:lnTo>
                  <a:lnTo>
                    <a:pt x="3134" y="718"/>
                  </a:lnTo>
                  <a:lnTo>
                    <a:pt x="3117" y="725"/>
                  </a:lnTo>
                  <a:lnTo>
                    <a:pt x="3097" y="729"/>
                  </a:lnTo>
                  <a:lnTo>
                    <a:pt x="365" y="729"/>
                  </a:lnTo>
                  <a:lnTo>
                    <a:pt x="365" y="1215"/>
                  </a:lnTo>
                  <a:lnTo>
                    <a:pt x="3097" y="1215"/>
                  </a:lnTo>
                  <a:lnTo>
                    <a:pt x="3117" y="1219"/>
                  </a:lnTo>
                  <a:lnTo>
                    <a:pt x="3134" y="1226"/>
                  </a:lnTo>
                  <a:lnTo>
                    <a:pt x="3147" y="1240"/>
                  </a:lnTo>
                  <a:lnTo>
                    <a:pt x="3155" y="1256"/>
                  </a:lnTo>
                  <a:lnTo>
                    <a:pt x="3158" y="1276"/>
                  </a:lnTo>
                  <a:lnTo>
                    <a:pt x="3155" y="1295"/>
                  </a:lnTo>
                  <a:lnTo>
                    <a:pt x="3147" y="1311"/>
                  </a:lnTo>
                  <a:lnTo>
                    <a:pt x="3134" y="1325"/>
                  </a:lnTo>
                  <a:lnTo>
                    <a:pt x="3117" y="1334"/>
                  </a:lnTo>
                  <a:lnTo>
                    <a:pt x="3097" y="1337"/>
                  </a:lnTo>
                  <a:lnTo>
                    <a:pt x="365" y="1337"/>
                  </a:lnTo>
                  <a:lnTo>
                    <a:pt x="365" y="1883"/>
                  </a:lnTo>
                  <a:lnTo>
                    <a:pt x="361" y="1903"/>
                  </a:lnTo>
                  <a:lnTo>
                    <a:pt x="353" y="1920"/>
                  </a:lnTo>
                  <a:lnTo>
                    <a:pt x="339" y="1933"/>
                  </a:lnTo>
                  <a:lnTo>
                    <a:pt x="323" y="1941"/>
                  </a:lnTo>
                  <a:lnTo>
                    <a:pt x="304" y="1944"/>
                  </a:lnTo>
                  <a:lnTo>
                    <a:pt x="284" y="1941"/>
                  </a:lnTo>
                  <a:lnTo>
                    <a:pt x="268" y="1933"/>
                  </a:lnTo>
                  <a:lnTo>
                    <a:pt x="254" y="1920"/>
                  </a:lnTo>
                  <a:lnTo>
                    <a:pt x="247" y="1903"/>
                  </a:lnTo>
                  <a:lnTo>
                    <a:pt x="243" y="1883"/>
                  </a:lnTo>
                  <a:lnTo>
                    <a:pt x="243" y="1337"/>
                  </a:lnTo>
                  <a:lnTo>
                    <a:pt x="122" y="1337"/>
                  </a:lnTo>
                  <a:lnTo>
                    <a:pt x="122" y="1398"/>
                  </a:lnTo>
                  <a:lnTo>
                    <a:pt x="118" y="1417"/>
                  </a:lnTo>
                  <a:lnTo>
                    <a:pt x="109" y="1433"/>
                  </a:lnTo>
                  <a:lnTo>
                    <a:pt x="96" y="1446"/>
                  </a:lnTo>
                  <a:lnTo>
                    <a:pt x="80" y="1455"/>
                  </a:lnTo>
                  <a:lnTo>
                    <a:pt x="61" y="1459"/>
                  </a:lnTo>
                  <a:lnTo>
                    <a:pt x="42" y="1455"/>
                  </a:lnTo>
                  <a:lnTo>
                    <a:pt x="25" y="1446"/>
                  </a:lnTo>
                  <a:lnTo>
                    <a:pt x="12" y="1433"/>
                  </a:lnTo>
                  <a:lnTo>
                    <a:pt x="3" y="1417"/>
                  </a:lnTo>
                  <a:lnTo>
                    <a:pt x="0" y="1398"/>
                  </a:lnTo>
                  <a:lnTo>
                    <a:pt x="0" y="1154"/>
                  </a:lnTo>
                  <a:lnTo>
                    <a:pt x="3" y="1136"/>
                  </a:lnTo>
                  <a:lnTo>
                    <a:pt x="12" y="1118"/>
                  </a:lnTo>
                  <a:lnTo>
                    <a:pt x="25" y="1106"/>
                  </a:lnTo>
                  <a:lnTo>
                    <a:pt x="42" y="1097"/>
                  </a:lnTo>
                  <a:lnTo>
                    <a:pt x="61" y="1094"/>
                  </a:lnTo>
                  <a:lnTo>
                    <a:pt x="80" y="1097"/>
                  </a:lnTo>
                  <a:lnTo>
                    <a:pt x="96" y="1106"/>
                  </a:lnTo>
                  <a:lnTo>
                    <a:pt x="109" y="1118"/>
                  </a:lnTo>
                  <a:lnTo>
                    <a:pt x="118" y="1136"/>
                  </a:lnTo>
                  <a:lnTo>
                    <a:pt x="122" y="1154"/>
                  </a:lnTo>
                  <a:lnTo>
                    <a:pt x="122" y="1215"/>
                  </a:lnTo>
                  <a:lnTo>
                    <a:pt x="243" y="1215"/>
                  </a:lnTo>
                  <a:lnTo>
                    <a:pt x="243" y="61"/>
                  </a:lnTo>
                  <a:lnTo>
                    <a:pt x="247" y="41"/>
                  </a:lnTo>
                  <a:lnTo>
                    <a:pt x="254" y="24"/>
                  </a:lnTo>
                  <a:lnTo>
                    <a:pt x="268" y="11"/>
                  </a:lnTo>
                  <a:lnTo>
                    <a:pt x="284" y="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2" name="Freeform 271"/>
            <p:cNvSpPr>
              <a:spLocks/>
            </p:cNvSpPr>
            <p:nvPr/>
          </p:nvSpPr>
          <p:spPr bwMode="auto">
            <a:xfrm>
              <a:off x="2036763" y="-2008188"/>
              <a:ext cx="530225" cy="96838"/>
            </a:xfrm>
            <a:custGeom>
              <a:avLst/>
              <a:gdLst>
                <a:gd name="T0" fmla="*/ 1160 w 2672"/>
                <a:gd name="T1" fmla="*/ 18 h 486"/>
                <a:gd name="T2" fmla="*/ 1311 w 2672"/>
                <a:gd name="T3" fmla="*/ 86 h 486"/>
                <a:gd name="T4" fmla="*/ 1394 w 2672"/>
                <a:gd name="T5" fmla="*/ 211 h 486"/>
                <a:gd name="T6" fmla="*/ 1408 w 2672"/>
                <a:gd name="T7" fmla="*/ 296 h 486"/>
                <a:gd name="T8" fmla="*/ 1468 w 2672"/>
                <a:gd name="T9" fmla="*/ 313 h 486"/>
                <a:gd name="T10" fmla="*/ 1545 w 2672"/>
                <a:gd name="T11" fmla="*/ 279 h 486"/>
                <a:gd name="T12" fmla="*/ 1665 w 2672"/>
                <a:gd name="T13" fmla="*/ 232 h 486"/>
                <a:gd name="T14" fmla="*/ 1785 w 2672"/>
                <a:gd name="T15" fmla="*/ 245 h 486"/>
                <a:gd name="T16" fmla="*/ 1915 w 2672"/>
                <a:gd name="T17" fmla="*/ 340 h 486"/>
                <a:gd name="T18" fmla="*/ 1992 w 2672"/>
                <a:gd name="T19" fmla="*/ 237 h 486"/>
                <a:gd name="T20" fmla="*/ 2126 w 2672"/>
                <a:gd name="T21" fmla="*/ 182 h 486"/>
                <a:gd name="T22" fmla="*/ 2283 w 2672"/>
                <a:gd name="T23" fmla="*/ 245 h 486"/>
                <a:gd name="T24" fmla="*/ 2448 w 2672"/>
                <a:gd name="T25" fmla="*/ 261 h 486"/>
                <a:gd name="T26" fmla="*/ 2520 w 2672"/>
                <a:gd name="T27" fmla="*/ 251 h 486"/>
                <a:gd name="T28" fmla="*/ 2672 w 2672"/>
                <a:gd name="T29" fmla="*/ 426 h 486"/>
                <a:gd name="T30" fmla="*/ 2627 w 2672"/>
                <a:gd name="T31" fmla="*/ 484 h 486"/>
                <a:gd name="T32" fmla="*/ 2490 w 2672"/>
                <a:gd name="T33" fmla="*/ 390 h 486"/>
                <a:gd name="T34" fmla="*/ 2345 w 2672"/>
                <a:gd name="T35" fmla="*/ 482 h 486"/>
                <a:gd name="T36" fmla="*/ 2274 w 2672"/>
                <a:gd name="T37" fmla="*/ 403 h 486"/>
                <a:gd name="T38" fmla="*/ 2168 w 2672"/>
                <a:gd name="T39" fmla="*/ 315 h 486"/>
                <a:gd name="T40" fmla="*/ 2072 w 2672"/>
                <a:gd name="T41" fmla="*/ 329 h 486"/>
                <a:gd name="T42" fmla="*/ 2012 w 2672"/>
                <a:gd name="T43" fmla="*/ 419 h 486"/>
                <a:gd name="T44" fmla="*/ 1967 w 2672"/>
                <a:gd name="T45" fmla="*/ 482 h 486"/>
                <a:gd name="T46" fmla="*/ 1913 w 2672"/>
                <a:gd name="T47" fmla="*/ 479 h 486"/>
                <a:gd name="T48" fmla="*/ 1841 w 2672"/>
                <a:gd name="T49" fmla="*/ 438 h 486"/>
                <a:gd name="T50" fmla="*/ 1736 w 2672"/>
                <a:gd name="T51" fmla="*/ 364 h 486"/>
                <a:gd name="T52" fmla="*/ 1662 w 2672"/>
                <a:gd name="T53" fmla="*/ 359 h 486"/>
                <a:gd name="T54" fmla="*/ 1552 w 2672"/>
                <a:gd name="T55" fmla="*/ 416 h 486"/>
                <a:gd name="T56" fmla="*/ 1505 w 2672"/>
                <a:gd name="T57" fmla="*/ 431 h 486"/>
                <a:gd name="T58" fmla="*/ 1393 w 2672"/>
                <a:gd name="T59" fmla="*/ 427 h 486"/>
                <a:gd name="T60" fmla="*/ 1309 w 2672"/>
                <a:gd name="T61" fmla="*/ 367 h 486"/>
                <a:gd name="T62" fmla="*/ 1275 w 2672"/>
                <a:gd name="T63" fmla="*/ 243 h 486"/>
                <a:gd name="T64" fmla="*/ 1195 w 2672"/>
                <a:gd name="T65" fmla="*/ 157 h 486"/>
                <a:gd name="T66" fmla="*/ 1033 w 2672"/>
                <a:gd name="T67" fmla="*/ 122 h 486"/>
                <a:gd name="T68" fmla="*/ 951 w 2672"/>
                <a:gd name="T69" fmla="*/ 170 h 486"/>
                <a:gd name="T70" fmla="*/ 845 w 2672"/>
                <a:gd name="T71" fmla="*/ 271 h 486"/>
                <a:gd name="T72" fmla="*/ 738 w 2672"/>
                <a:gd name="T73" fmla="*/ 313 h 486"/>
                <a:gd name="T74" fmla="*/ 686 w 2672"/>
                <a:gd name="T75" fmla="*/ 286 h 486"/>
                <a:gd name="T76" fmla="*/ 619 w 2672"/>
                <a:gd name="T77" fmla="*/ 282 h 486"/>
                <a:gd name="T78" fmla="*/ 384 w 2672"/>
                <a:gd name="T79" fmla="*/ 422 h 486"/>
                <a:gd name="T80" fmla="*/ 299 w 2672"/>
                <a:gd name="T81" fmla="*/ 401 h 486"/>
                <a:gd name="T82" fmla="*/ 196 w 2672"/>
                <a:gd name="T83" fmla="*/ 366 h 486"/>
                <a:gd name="T84" fmla="*/ 146 w 2672"/>
                <a:gd name="T85" fmla="*/ 402 h 486"/>
                <a:gd name="T86" fmla="*/ 93 w 2672"/>
                <a:gd name="T87" fmla="*/ 476 h 486"/>
                <a:gd name="T88" fmla="*/ 20 w 2672"/>
                <a:gd name="T89" fmla="*/ 471 h 486"/>
                <a:gd name="T90" fmla="*/ 6 w 2672"/>
                <a:gd name="T91" fmla="*/ 398 h 486"/>
                <a:gd name="T92" fmla="*/ 67 w 2672"/>
                <a:gd name="T93" fmla="*/ 307 h 486"/>
                <a:gd name="T94" fmla="*/ 182 w 2672"/>
                <a:gd name="T95" fmla="*/ 243 h 486"/>
                <a:gd name="T96" fmla="*/ 313 w 2672"/>
                <a:gd name="T97" fmla="*/ 276 h 486"/>
                <a:gd name="T98" fmla="*/ 527 w 2672"/>
                <a:gd name="T99" fmla="*/ 186 h 486"/>
                <a:gd name="T100" fmla="*/ 623 w 2672"/>
                <a:gd name="T101" fmla="*/ 158 h 486"/>
                <a:gd name="T102" fmla="*/ 757 w 2672"/>
                <a:gd name="T103" fmla="*/ 187 h 486"/>
                <a:gd name="T104" fmla="*/ 838 w 2672"/>
                <a:gd name="T105" fmla="*/ 108 h 486"/>
                <a:gd name="T106" fmla="*/ 971 w 2672"/>
                <a:gd name="T107" fmla="*/ 1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672" h="486">
                  <a:moveTo>
                    <a:pt x="1033" y="0"/>
                  </a:moveTo>
                  <a:lnTo>
                    <a:pt x="1063" y="1"/>
                  </a:lnTo>
                  <a:lnTo>
                    <a:pt x="1095" y="4"/>
                  </a:lnTo>
                  <a:lnTo>
                    <a:pt x="1127" y="10"/>
                  </a:lnTo>
                  <a:lnTo>
                    <a:pt x="1160" y="18"/>
                  </a:lnTo>
                  <a:lnTo>
                    <a:pt x="1192" y="26"/>
                  </a:lnTo>
                  <a:lnTo>
                    <a:pt x="1224" y="39"/>
                  </a:lnTo>
                  <a:lnTo>
                    <a:pt x="1255" y="52"/>
                  </a:lnTo>
                  <a:lnTo>
                    <a:pt x="1284" y="68"/>
                  </a:lnTo>
                  <a:lnTo>
                    <a:pt x="1311" y="86"/>
                  </a:lnTo>
                  <a:lnTo>
                    <a:pt x="1335" y="107"/>
                  </a:lnTo>
                  <a:lnTo>
                    <a:pt x="1356" y="129"/>
                  </a:lnTo>
                  <a:lnTo>
                    <a:pt x="1373" y="155"/>
                  </a:lnTo>
                  <a:lnTo>
                    <a:pt x="1386" y="181"/>
                  </a:lnTo>
                  <a:lnTo>
                    <a:pt x="1394" y="211"/>
                  </a:lnTo>
                  <a:lnTo>
                    <a:pt x="1397" y="243"/>
                  </a:lnTo>
                  <a:lnTo>
                    <a:pt x="1398" y="256"/>
                  </a:lnTo>
                  <a:lnTo>
                    <a:pt x="1399" y="271"/>
                  </a:lnTo>
                  <a:lnTo>
                    <a:pt x="1402" y="284"/>
                  </a:lnTo>
                  <a:lnTo>
                    <a:pt x="1408" y="296"/>
                  </a:lnTo>
                  <a:lnTo>
                    <a:pt x="1416" y="305"/>
                  </a:lnTo>
                  <a:lnTo>
                    <a:pt x="1428" y="311"/>
                  </a:lnTo>
                  <a:lnTo>
                    <a:pt x="1441" y="313"/>
                  </a:lnTo>
                  <a:lnTo>
                    <a:pt x="1454" y="314"/>
                  </a:lnTo>
                  <a:lnTo>
                    <a:pt x="1468" y="313"/>
                  </a:lnTo>
                  <a:lnTo>
                    <a:pt x="1482" y="312"/>
                  </a:lnTo>
                  <a:lnTo>
                    <a:pt x="1493" y="310"/>
                  </a:lnTo>
                  <a:lnTo>
                    <a:pt x="1507" y="300"/>
                  </a:lnTo>
                  <a:lnTo>
                    <a:pt x="1525" y="290"/>
                  </a:lnTo>
                  <a:lnTo>
                    <a:pt x="1545" y="279"/>
                  </a:lnTo>
                  <a:lnTo>
                    <a:pt x="1566" y="267"/>
                  </a:lnTo>
                  <a:lnTo>
                    <a:pt x="1590" y="256"/>
                  </a:lnTo>
                  <a:lnTo>
                    <a:pt x="1614" y="246"/>
                  </a:lnTo>
                  <a:lnTo>
                    <a:pt x="1640" y="239"/>
                  </a:lnTo>
                  <a:lnTo>
                    <a:pt x="1665" y="232"/>
                  </a:lnTo>
                  <a:lnTo>
                    <a:pt x="1691" y="228"/>
                  </a:lnTo>
                  <a:lnTo>
                    <a:pt x="1716" y="227"/>
                  </a:lnTo>
                  <a:lnTo>
                    <a:pt x="1740" y="229"/>
                  </a:lnTo>
                  <a:lnTo>
                    <a:pt x="1764" y="235"/>
                  </a:lnTo>
                  <a:lnTo>
                    <a:pt x="1785" y="245"/>
                  </a:lnTo>
                  <a:lnTo>
                    <a:pt x="1805" y="261"/>
                  </a:lnTo>
                  <a:lnTo>
                    <a:pt x="1828" y="282"/>
                  </a:lnTo>
                  <a:lnTo>
                    <a:pt x="1855" y="303"/>
                  </a:lnTo>
                  <a:lnTo>
                    <a:pt x="1885" y="323"/>
                  </a:lnTo>
                  <a:lnTo>
                    <a:pt x="1915" y="340"/>
                  </a:lnTo>
                  <a:lnTo>
                    <a:pt x="1926" y="319"/>
                  </a:lnTo>
                  <a:lnTo>
                    <a:pt x="1939" y="298"/>
                  </a:lnTo>
                  <a:lnTo>
                    <a:pt x="1955" y="277"/>
                  </a:lnTo>
                  <a:lnTo>
                    <a:pt x="1973" y="256"/>
                  </a:lnTo>
                  <a:lnTo>
                    <a:pt x="1992" y="237"/>
                  </a:lnTo>
                  <a:lnTo>
                    <a:pt x="2015" y="219"/>
                  </a:lnTo>
                  <a:lnTo>
                    <a:pt x="2039" y="204"/>
                  </a:lnTo>
                  <a:lnTo>
                    <a:pt x="2065" y="192"/>
                  </a:lnTo>
                  <a:lnTo>
                    <a:pt x="2094" y="186"/>
                  </a:lnTo>
                  <a:lnTo>
                    <a:pt x="2126" y="182"/>
                  </a:lnTo>
                  <a:lnTo>
                    <a:pt x="2159" y="186"/>
                  </a:lnTo>
                  <a:lnTo>
                    <a:pt x="2193" y="195"/>
                  </a:lnTo>
                  <a:lnTo>
                    <a:pt x="2225" y="208"/>
                  </a:lnTo>
                  <a:lnTo>
                    <a:pt x="2254" y="225"/>
                  </a:lnTo>
                  <a:lnTo>
                    <a:pt x="2283" y="245"/>
                  </a:lnTo>
                  <a:lnTo>
                    <a:pt x="2310" y="266"/>
                  </a:lnTo>
                  <a:lnTo>
                    <a:pt x="2334" y="290"/>
                  </a:lnTo>
                  <a:lnTo>
                    <a:pt x="2356" y="312"/>
                  </a:lnTo>
                  <a:lnTo>
                    <a:pt x="2375" y="334"/>
                  </a:lnTo>
                  <a:lnTo>
                    <a:pt x="2448" y="261"/>
                  </a:lnTo>
                  <a:lnTo>
                    <a:pt x="2460" y="251"/>
                  </a:lnTo>
                  <a:lnTo>
                    <a:pt x="2474" y="245"/>
                  </a:lnTo>
                  <a:lnTo>
                    <a:pt x="2490" y="243"/>
                  </a:lnTo>
                  <a:lnTo>
                    <a:pt x="2505" y="245"/>
                  </a:lnTo>
                  <a:lnTo>
                    <a:pt x="2520" y="251"/>
                  </a:lnTo>
                  <a:lnTo>
                    <a:pt x="2533" y="261"/>
                  </a:lnTo>
                  <a:lnTo>
                    <a:pt x="2655" y="382"/>
                  </a:lnTo>
                  <a:lnTo>
                    <a:pt x="2665" y="396"/>
                  </a:lnTo>
                  <a:lnTo>
                    <a:pt x="2670" y="410"/>
                  </a:lnTo>
                  <a:lnTo>
                    <a:pt x="2672" y="426"/>
                  </a:lnTo>
                  <a:lnTo>
                    <a:pt x="2670" y="441"/>
                  </a:lnTo>
                  <a:lnTo>
                    <a:pt x="2665" y="455"/>
                  </a:lnTo>
                  <a:lnTo>
                    <a:pt x="2655" y="469"/>
                  </a:lnTo>
                  <a:lnTo>
                    <a:pt x="2641" y="479"/>
                  </a:lnTo>
                  <a:lnTo>
                    <a:pt x="2627" y="484"/>
                  </a:lnTo>
                  <a:lnTo>
                    <a:pt x="2611" y="486"/>
                  </a:lnTo>
                  <a:lnTo>
                    <a:pt x="2596" y="484"/>
                  </a:lnTo>
                  <a:lnTo>
                    <a:pt x="2582" y="479"/>
                  </a:lnTo>
                  <a:lnTo>
                    <a:pt x="2568" y="469"/>
                  </a:lnTo>
                  <a:lnTo>
                    <a:pt x="2490" y="390"/>
                  </a:lnTo>
                  <a:lnTo>
                    <a:pt x="2411" y="469"/>
                  </a:lnTo>
                  <a:lnTo>
                    <a:pt x="2397" y="480"/>
                  </a:lnTo>
                  <a:lnTo>
                    <a:pt x="2380" y="485"/>
                  </a:lnTo>
                  <a:lnTo>
                    <a:pt x="2363" y="486"/>
                  </a:lnTo>
                  <a:lnTo>
                    <a:pt x="2345" y="482"/>
                  </a:lnTo>
                  <a:lnTo>
                    <a:pt x="2331" y="473"/>
                  </a:lnTo>
                  <a:lnTo>
                    <a:pt x="2319" y="460"/>
                  </a:lnTo>
                  <a:lnTo>
                    <a:pt x="2306" y="443"/>
                  </a:lnTo>
                  <a:lnTo>
                    <a:pt x="2292" y="423"/>
                  </a:lnTo>
                  <a:lnTo>
                    <a:pt x="2274" y="403"/>
                  </a:lnTo>
                  <a:lnTo>
                    <a:pt x="2256" y="382"/>
                  </a:lnTo>
                  <a:lnTo>
                    <a:pt x="2235" y="363"/>
                  </a:lnTo>
                  <a:lnTo>
                    <a:pt x="2212" y="344"/>
                  </a:lnTo>
                  <a:lnTo>
                    <a:pt x="2190" y="328"/>
                  </a:lnTo>
                  <a:lnTo>
                    <a:pt x="2168" y="315"/>
                  </a:lnTo>
                  <a:lnTo>
                    <a:pt x="2146" y="307"/>
                  </a:lnTo>
                  <a:lnTo>
                    <a:pt x="2126" y="304"/>
                  </a:lnTo>
                  <a:lnTo>
                    <a:pt x="2107" y="307"/>
                  </a:lnTo>
                  <a:lnTo>
                    <a:pt x="2089" y="316"/>
                  </a:lnTo>
                  <a:lnTo>
                    <a:pt x="2072" y="329"/>
                  </a:lnTo>
                  <a:lnTo>
                    <a:pt x="2057" y="345"/>
                  </a:lnTo>
                  <a:lnTo>
                    <a:pt x="2043" y="364"/>
                  </a:lnTo>
                  <a:lnTo>
                    <a:pt x="2031" y="382"/>
                  </a:lnTo>
                  <a:lnTo>
                    <a:pt x="2020" y="401"/>
                  </a:lnTo>
                  <a:lnTo>
                    <a:pt x="2012" y="419"/>
                  </a:lnTo>
                  <a:lnTo>
                    <a:pt x="2006" y="433"/>
                  </a:lnTo>
                  <a:lnTo>
                    <a:pt x="2001" y="444"/>
                  </a:lnTo>
                  <a:lnTo>
                    <a:pt x="1994" y="460"/>
                  </a:lnTo>
                  <a:lnTo>
                    <a:pt x="1981" y="473"/>
                  </a:lnTo>
                  <a:lnTo>
                    <a:pt x="1967" y="482"/>
                  </a:lnTo>
                  <a:lnTo>
                    <a:pt x="1956" y="485"/>
                  </a:lnTo>
                  <a:lnTo>
                    <a:pt x="1944" y="486"/>
                  </a:lnTo>
                  <a:lnTo>
                    <a:pt x="1929" y="485"/>
                  </a:lnTo>
                  <a:lnTo>
                    <a:pt x="1916" y="480"/>
                  </a:lnTo>
                  <a:lnTo>
                    <a:pt x="1913" y="479"/>
                  </a:lnTo>
                  <a:lnTo>
                    <a:pt x="1905" y="474"/>
                  </a:lnTo>
                  <a:lnTo>
                    <a:pt x="1893" y="468"/>
                  </a:lnTo>
                  <a:lnTo>
                    <a:pt x="1877" y="459"/>
                  </a:lnTo>
                  <a:lnTo>
                    <a:pt x="1860" y="449"/>
                  </a:lnTo>
                  <a:lnTo>
                    <a:pt x="1841" y="438"/>
                  </a:lnTo>
                  <a:lnTo>
                    <a:pt x="1820" y="425"/>
                  </a:lnTo>
                  <a:lnTo>
                    <a:pt x="1798" y="411"/>
                  </a:lnTo>
                  <a:lnTo>
                    <a:pt x="1777" y="396"/>
                  </a:lnTo>
                  <a:lnTo>
                    <a:pt x="1756" y="380"/>
                  </a:lnTo>
                  <a:lnTo>
                    <a:pt x="1736" y="364"/>
                  </a:lnTo>
                  <a:lnTo>
                    <a:pt x="1718" y="347"/>
                  </a:lnTo>
                  <a:lnTo>
                    <a:pt x="1709" y="346"/>
                  </a:lnTo>
                  <a:lnTo>
                    <a:pt x="1697" y="348"/>
                  </a:lnTo>
                  <a:lnTo>
                    <a:pt x="1681" y="353"/>
                  </a:lnTo>
                  <a:lnTo>
                    <a:pt x="1662" y="359"/>
                  </a:lnTo>
                  <a:lnTo>
                    <a:pt x="1641" y="367"/>
                  </a:lnTo>
                  <a:lnTo>
                    <a:pt x="1619" y="377"/>
                  </a:lnTo>
                  <a:lnTo>
                    <a:pt x="1597" y="389"/>
                  </a:lnTo>
                  <a:lnTo>
                    <a:pt x="1573" y="401"/>
                  </a:lnTo>
                  <a:lnTo>
                    <a:pt x="1552" y="416"/>
                  </a:lnTo>
                  <a:lnTo>
                    <a:pt x="1545" y="419"/>
                  </a:lnTo>
                  <a:lnTo>
                    <a:pt x="1538" y="422"/>
                  </a:lnTo>
                  <a:lnTo>
                    <a:pt x="1531" y="425"/>
                  </a:lnTo>
                  <a:lnTo>
                    <a:pt x="1520" y="428"/>
                  </a:lnTo>
                  <a:lnTo>
                    <a:pt x="1505" y="431"/>
                  </a:lnTo>
                  <a:lnTo>
                    <a:pt x="1487" y="433"/>
                  </a:lnTo>
                  <a:lnTo>
                    <a:pt x="1466" y="436"/>
                  </a:lnTo>
                  <a:lnTo>
                    <a:pt x="1443" y="436"/>
                  </a:lnTo>
                  <a:lnTo>
                    <a:pt x="1419" y="432"/>
                  </a:lnTo>
                  <a:lnTo>
                    <a:pt x="1393" y="427"/>
                  </a:lnTo>
                  <a:lnTo>
                    <a:pt x="1369" y="418"/>
                  </a:lnTo>
                  <a:lnTo>
                    <a:pt x="1345" y="403"/>
                  </a:lnTo>
                  <a:lnTo>
                    <a:pt x="1334" y="394"/>
                  </a:lnTo>
                  <a:lnTo>
                    <a:pt x="1321" y="381"/>
                  </a:lnTo>
                  <a:lnTo>
                    <a:pt x="1309" y="367"/>
                  </a:lnTo>
                  <a:lnTo>
                    <a:pt x="1298" y="348"/>
                  </a:lnTo>
                  <a:lnTo>
                    <a:pt x="1289" y="327"/>
                  </a:lnTo>
                  <a:lnTo>
                    <a:pt x="1282" y="303"/>
                  </a:lnTo>
                  <a:lnTo>
                    <a:pt x="1277" y="275"/>
                  </a:lnTo>
                  <a:lnTo>
                    <a:pt x="1275" y="243"/>
                  </a:lnTo>
                  <a:lnTo>
                    <a:pt x="1272" y="223"/>
                  </a:lnTo>
                  <a:lnTo>
                    <a:pt x="1261" y="204"/>
                  </a:lnTo>
                  <a:lnTo>
                    <a:pt x="1244" y="188"/>
                  </a:lnTo>
                  <a:lnTo>
                    <a:pt x="1222" y="171"/>
                  </a:lnTo>
                  <a:lnTo>
                    <a:pt x="1195" y="157"/>
                  </a:lnTo>
                  <a:lnTo>
                    <a:pt x="1166" y="145"/>
                  </a:lnTo>
                  <a:lnTo>
                    <a:pt x="1133" y="136"/>
                  </a:lnTo>
                  <a:lnTo>
                    <a:pt x="1100" y="128"/>
                  </a:lnTo>
                  <a:lnTo>
                    <a:pt x="1066" y="124"/>
                  </a:lnTo>
                  <a:lnTo>
                    <a:pt x="1033" y="122"/>
                  </a:lnTo>
                  <a:lnTo>
                    <a:pt x="1019" y="125"/>
                  </a:lnTo>
                  <a:lnTo>
                    <a:pt x="1003" y="131"/>
                  </a:lnTo>
                  <a:lnTo>
                    <a:pt x="986" y="141"/>
                  </a:lnTo>
                  <a:lnTo>
                    <a:pt x="969" y="155"/>
                  </a:lnTo>
                  <a:lnTo>
                    <a:pt x="951" y="170"/>
                  </a:lnTo>
                  <a:lnTo>
                    <a:pt x="933" y="186"/>
                  </a:lnTo>
                  <a:lnTo>
                    <a:pt x="917" y="202"/>
                  </a:lnTo>
                  <a:lnTo>
                    <a:pt x="901" y="218"/>
                  </a:lnTo>
                  <a:lnTo>
                    <a:pt x="873" y="245"/>
                  </a:lnTo>
                  <a:lnTo>
                    <a:pt x="845" y="271"/>
                  </a:lnTo>
                  <a:lnTo>
                    <a:pt x="818" y="292"/>
                  </a:lnTo>
                  <a:lnTo>
                    <a:pt x="795" y="304"/>
                  </a:lnTo>
                  <a:lnTo>
                    <a:pt x="774" y="311"/>
                  </a:lnTo>
                  <a:lnTo>
                    <a:pt x="755" y="314"/>
                  </a:lnTo>
                  <a:lnTo>
                    <a:pt x="738" y="313"/>
                  </a:lnTo>
                  <a:lnTo>
                    <a:pt x="723" y="310"/>
                  </a:lnTo>
                  <a:lnTo>
                    <a:pt x="710" y="304"/>
                  </a:lnTo>
                  <a:lnTo>
                    <a:pt x="699" y="297"/>
                  </a:lnTo>
                  <a:lnTo>
                    <a:pt x="691" y="292"/>
                  </a:lnTo>
                  <a:lnTo>
                    <a:pt x="686" y="286"/>
                  </a:lnTo>
                  <a:lnTo>
                    <a:pt x="677" y="281"/>
                  </a:lnTo>
                  <a:lnTo>
                    <a:pt x="665" y="277"/>
                  </a:lnTo>
                  <a:lnTo>
                    <a:pt x="652" y="277"/>
                  </a:lnTo>
                  <a:lnTo>
                    <a:pt x="636" y="279"/>
                  </a:lnTo>
                  <a:lnTo>
                    <a:pt x="619" y="282"/>
                  </a:lnTo>
                  <a:lnTo>
                    <a:pt x="604" y="286"/>
                  </a:lnTo>
                  <a:lnTo>
                    <a:pt x="590" y="291"/>
                  </a:lnTo>
                  <a:lnTo>
                    <a:pt x="576" y="296"/>
                  </a:lnTo>
                  <a:lnTo>
                    <a:pt x="398" y="416"/>
                  </a:lnTo>
                  <a:lnTo>
                    <a:pt x="384" y="422"/>
                  </a:lnTo>
                  <a:lnTo>
                    <a:pt x="369" y="426"/>
                  </a:lnTo>
                  <a:lnTo>
                    <a:pt x="352" y="425"/>
                  </a:lnTo>
                  <a:lnTo>
                    <a:pt x="338" y="419"/>
                  </a:lnTo>
                  <a:lnTo>
                    <a:pt x="319" y="410"/>
                  </a:lnTo>
                  <a:lnTo>
                    <a:pt x="299" y="401"/>
                  </a:lnTo>
                  <a:lnTo>
                    <a:pt x="277" y="392"/>
                  </a:lnTo>
                  <a:lnTo>
                    <a:pt x="255" y="384"/>
                  </a:lnTo>
                  <a:lnTo>
                    <a:pt x="234" y="376"/>
                  </a:lnTo>
                  <a:lnTo>
                    <a:pt x="214" y="370"/>
                  </a:lnTo>
                  <a:lnTo>
                    <a:pt x="196" y="366"/>
                  </a:lnTo>
                  <a:lnTo>
                    <a:pt x="182" y="365"/>
                  </a:lnTo>
                  <a:lnTo>
                    <a:pt x="175" y="369"/>
                  </a:lnTo>
                  <a:lnTo>
                    <a:pt x="167" y="377"/>
                  </a:lnTo>
                  <a:lnTo>
                    <a:pt x="156" y="389"/>
                  </a:lnTo>
                  <a:lnTo>
                    <a:pt x="146" y="402"/>
                  </a:lnTo>
                  <a:lnTo>
                    <a:pt x="135" y="419"/>
                  </a:lnTo>
                  <a:lnTo>
                    <a:pt x="124" y="436"/>
                  </a:lnTo>
                  <a:lnTo>
                    <a:pt x="115" y="453"/>
                  </a:lnTo>
                  <a:lnTo>
                    <a:pt x="105" y="467"/>
                  </a:lnTo>
                  <a:lnTo>
                    <a:pt x="93" y="476"/>
                  </a:lnTo>
                  <a:lnTo>
                    <a:pt x="80" y="483"/>
                  </a:lnTo>
                  <a:lnTo>
                    <a:pt x="65" y="486"/>
                  </a:lnTo>
                  <a:lnTo>
                    <a:pt x="49" y="485"/>
                  </a:lnTo>
                  <a:lnTo>
                    <a:pt x="34" y="480"/>
                  </a:lnTo>
                  <a:lnTo>
                    <a:pt x="20" y="471"/>
                  </a:lnTo>
                  <a:lnTo>
                    <a:pt x="9" y="459"/>
                  </a:lnTo>
                  <a:lnTo>
                    <a:pt x="3" y="444"/>
                  </a:lnTo>
                  <a:lnTo>
                    <a:pt x="0" y="430"/>
                  </a:lnTo>
                  <a:lnTo>
                    <a:pt x="2" y="413"/>
                  </a:lnTo>
                  <a:lnTo>
                    <a:pt x="6" y="398"/>
                  </a:lnTo>
                  <a:lnTo>
                    <a:pt x="14" y="386"/>
                  </a:lnTo>
                  <a:lnTo>
                    <a:pt x="23" y="368"/>
                  </a:lnTo>
                  <a:lnTo>
                    <a:pt x="35" y="349"/>
                  </a:lnTo>
                  <a:lnTo>
                    <a:pt x="50" y="328"/>
                  </a:lnTo>
                  <a:lnTo>
                    <a:pt x="67" y="307"/>
                  </a:lnTo>
                  <a:lnTo>
                    <a:pt x="87" y="287"/>
                  </a:lnTo>
                  <a:lnTo>
                    <a:pt x="108" y="270"/>
                  </a:lnTo>
                  <a:lnTo>
                    <a:pt x="131" y="256"/>
                  </a:lnTo>
                  <a:lnTo>
                    <a:pt x="155" y="246"/>
                  </a:lnTo>
                  <a:lnTo>
                    <a:pt x="182" y="243"/>
                  </a:lnTo>
                  <a:lnTo>
                    <a:pt x="206" y="245"/>
                  </a:lnTo>
                  <a:lnTo>
                    <a:pt x="233" y="250"/>
                  </a:lnTo>
                  <a:lnTo>
                    <a:pt x="260" y="258"/>
                  </a:lnTo>
                  <a:lnTo>
                    <a:pt x="288" y="266"/>
                  </a:lnTo>
                  <a:lnTo>
                    <a:pt x="313" y="276"/>
                  </a:lnTo>
                  <a:lnTo>
                    <a:pt x="338" y="286"/>
                  </a:lnTo>
                  <a:lnTo>
                    <a:pt x="360" y="295"/>
                  </a:lnTo>
                  <a:lnTo>
                    <a:pt x="513" y="192"/>
                  </a:lnTo>
                  <a:lnTo>
                    <a:pt x="520" y="189"/>
                  </a:lnTo>
                  <a:lnTo>
                    <a:pt x="527" y="186"/>
                  </a:lnTo>
                  <a:lnTo>
                    <a:pt x="539" y="180"/>
                  </a:lnTo>
                  <a:lnTo>
                    <a:pt x="555" y="175"/>
                  </a:lnTo>
                  <a:lnTo>
                    <a:pt x="575" y="168"/>
                  </a:lnTo>
                  <a:lnTo>
                    <a:pt x="597" y="162"/>
                  </a:lnTo>
                  <a:lnTo>
                    <a:pt x="623" y="158"/>
                  </a:lnTo>
                  <a:lnTo>
                    <a:pt x="649" y="156"/>
                  </a:lnTo>
                  <a:lnTo>
                    <a:pt x="677" y="157"/>
                  </a:lnTo>
                  <a:lnTo>
                    <a:pt x="703" y="161"/>
                  </a:lnTo>
                  <a:lnTo>
                    <a:pt x="731" y="171"/>
                  </a:lnTo>
                  <a:lnTo>
                    <a:pt x="757" y="187"/>
                  </a:lnTo>
                  <a:lnTo>
                    <a:pt x="770" y="176"/>
                  </a:lnTo>
                  <a:lnTo>
                    <a:pt x="785" y="161"/>
                  </a:lnTo>
                  <a:lnTo>
                    <a:pt x="801" y="147"/>
                  </a:lnTo>
                  <a:lnTo>
                    <a:pt x="815" y="133"/>
                  </a:lnTo>
                  <a:lnTo>
                    <a:pt x="838" y="108"/>
                  </a:lnTo>
                  <a:lnTo>
                    <a:pt x="863" y="85"/>
                  </a:lnTo>
                  <a:lnTo>
                    <a:pt x="888" y="63"/>
                  </a:lnTo>
                  <a:lnTo>
                    <a:pt x="915" y="43"/>
                  </a:lnTo>
                  <a:lnTo>
                    <a:pt x="942" y="25"/>
                  </a:lnTo>
                  <a:lnTo>
                    <a:pt x="971" y="12"/>
                  </a:lnTo>
                  <a:lnTo>
                    <a:pt x="1001" y="3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3" name="Freeform 272"/>
            <p:cNvSpPr>
              <a:spLocks noEditPoints="1"/>
            </p:cNvSpPr>
            <p:nvPr/>
          </p:nvSpPr>
          <p:spPr bwMode="auto">
            <a:xfrm>
              <a:off x="2036763" y="-1598613"/>
              <a:ext cx="336550" cy="168275"/>
            </a:xfrm>
            <a:custGeom>
              <a:avLst/>
              <a:gdLst>
                <a:gd name="T0" fmla="*/ 381 w 1701"/>
                <a:gd name="T1" fmla="*/ 123 h 850"/>
                <a:gd name="T2" fmla="*/ 297 w 1701"/>
                <a:gd name="T3" fmla="*/ 149 h 850"/>
                <a:gd name="T4" fmla="*/ 226 w 1701"/>
                <a:gd name="T5" fmla="*/ 195 h 850"/>
                <a:gd name="T6" fmla="*/ 171 w 1701"/>
                <a:gd name="T7" fmla="*/ 259 h 850"/>
                <a:gd name="T8" fmla="*/ 134 w 1701"/>
                <a:gd name="T9" fmla="*/ 337 h 850"/>
                <a:gd name="T10" fmla="*/ 121 w 1701"/>
                <a:gd name="T11" fmla="*/ 424 h 850"/>
                <a:gd name="T12" fmla="*/ 134 w 1701"/>
                <a:gd name="T13" fmla="*/ 512 h 850"/>
                <a:gd name="T14" fmla="*/ 171 w 1701"/>
                <a:gd name="T15" fmla="*/ 590 h 850"/>
                <a:gd name="T16" fmla="*/ 226 w 1701"/>
                <a:gd name="T17" fmla="*/ 654 h 850"/>
                <a:gd name="T18" fmla="*/ 297 w 1701"/>
                <a:gd name="T19" fmla="*/ 700 h 850"/>
                <a:gd name="T20" fmla="*/ 381 w 1701"/>
                <a:gd name="T21" fmla="*/ 725 h 850"/>
                <a:gd name="T22" fmla="*/ 470 w 1701"/>
                <a:gd name="T23" fmla="*/ 725 h 850"/>
                <a:gd name="T24" fmla="*/ 553 w 1701"/>
                <a:gd name="T25" fmla="*/ 700 h 850"/>
                <a:gd name="T26" fmla="*/ 624 w 1701"/>
                <a:gd name="T27" fmla="*/ 654 h 850"/>
                <a:gd name="T28" fmla="*/ 680 w 1701"/>
                <a:gd name="T29" fmla="*/ 590 h 850"/>
                <a:gd name="T30" fmla="*/ 716 w 1701"/>
                <a:gd name="T31" fmla="*/ 512 h 850"/>
                <a:gd name="T32" fmla="*/ 729 w 1701"/>
                <a:gd name="T33" fmla="*/ 424 h 850"/>
                <a:gd name="T34" fmla="*/ 716 w 1701"/>
                <a:gd name="T35" fmla="*/ 337 h 850"/>
                <a:gd name="T36" fmla="*/ 680 w 1701"/>
                <a:gd name="T37" fmla="*/ 259 h 850"/>
                <a:gd name="T38" fmla="*/ 624 w 1701"/>
                <a:gd name="T39" fmla="*/ 195 h 850"/>
                <a:gd name="T40" fmla="*/ 553 w 1701"/>
                <a:gd name="T41" fmla="*/ 149 h 850"/>
                <a:gd name="T42" fmla="*/ 470 w 1701"/>
                <a:gd name="T43" fmla="*/ 123 h 850"/>
                <a:gd name="T44" fmla="*/ 425 w 1701"/>
                <a:gd name="T45" fmla="*/ 0 h 850"/>
                <a:gd name="T46" fmla="*/ 529 w 1701"/>
                <a:gd name="T47" fmla="*/ 12 h 850"/>
                <a:gd name="T48" fmla="*/ 623 w 1701"/>
                <a:gd name="T49" fmla="*/ 48 h 850"/>
                <a:gd name="T50" fmla="*/ 705 w 1701"/>
                <a:gd name="T51" fmla="*/ 105 h 850"/>
                <a:gd name="T52" fmla="*/ 771 w 1701"/>
                <a:gd name="T53" fmla="*/ 178 h 850"/>
                <a:gd name="T54" fmla="*/ 818 w 1701"/>
                <a:gd name="T55" fmla="*/ 265 h 850"/>
                <a:gd name="T56" fmla="*/ 845 w 1701"/>
                <a:gd name="T57" fmla="*/ 363 h 850"/>
                <a:gd name="T58" fmla="*/ 1660 w 1701"/>
                <a:gd name="T59" fmla="*/ 367 h 850"/>
                <a:gd name="T60" fmla="*/ 1688 w 1701"/>
                <a:gd name="T61" fmla="*/ 389 h 850"/>
                <a:gd name="T62" fmla="*/ 1701 w 1701"/>
                <a:gd name="T63" fmla="*/ 424 h 850"/>
                <a:gd name="T64" fmla="*/ 1688 w 1701"/>
                <a:gd name="T65" fmla="*/ 461 h 850"/>
                <a:gd name="T66" fmla="*/ 1660 w 1701"/>
                <a:gd name="T67" fmla="*/ 482 h 850"/>
                <a:gd name="T68" fmla="*/ 845 w 1701"/>
                <a:gd name="T69" fmla="*/ 485 h 850"/>
                <a:gd name="T70" fmla="*/ 818 w 1701"/>
                <a:gd name="T71" fmla="*/ 583 h 850"/>
                <a:gd name="T72" fmla="*/ 771 w 1701"/>
                <a:gd name="T73" fmla="*/ 671 h 850"/>
                <a:gd name="T74" fmla="*/ 705 w 1701"/>
                <a:gd name="T75" fmla="*/ 745 h 850"/>
                <a:gd name="T76" fmla="*/ 623 w 1701"/>
                <a:gd name="T77" fmla="*/ 801 h 850"/>
                <a:gd name="T78" fmla="*/ 529 w 1701"/>
                <a:gd name="T79" fmla="*/ 837 h 850"/>
                <a:gd name="T80" fmla="*/ 425 w 1701"/>
                <a:gd name="T81" fmla="*/ 850 h 850"/>
                <a:gd name="T82" fmla="*/ 321 w 1701"/>
                <a:gd name="T83" fmla="*/ 837 h 850"/>
                <a:gd name="T84" fmla="*/ 226 w 1701"/>
                <a:gd name="T85" fmla="*/ 800 h 850"/>
                <a:gd name="T86" fmla="*/ 143 w 1701"/>
                <a:gd name="T87" fmla="*/ 743 h 850"/>
                <a:gd name="T88" fmla="*/ 77 w 1701"/>
                <a:gd name="T89" fmla="*/ 667 h 850"/>
                <a:gd name="T90" fmla="*/ 28 w 1701"/>
                <a:gd name="T91" fmla="*/ 578 h 850"/>
                <a:gd name="T92" fmla="*/ 4 w 1701"/>
                <a:gd name="T93" fmla="*/ 477 h 850"/>
                <a:gd name="T94" fmla="*/ 4 w 1701"/>
                <a:gd name="T95" fmla="*/ 371 h 850"/>
                <a:gd name="T96" fmla="*/ 28 w 1701"/>
                <a:gd name="T97" fmla="*/ 270 h 850"/>
                <a:gd name="T98" fmla="*/ 77 w 1701"/>
                <a:gd name="T99" fmla="*/ 182 h 850"/>
                <a:gd name="T100" fmla="*/ 143 w 1701"/>
                <a:gd name="T101" fmla="*/ 107 h 850"/>
                <a:gd name="T102" fmla="*/ 226 w 1701"/>
                <a:gd name="T103" fmla="*/ 49 h 850"/>
                <a:gd name="T104" fmla="*/ 321 w 1701"/>
                <a:gd name="T105" fmla="*/ 12 h 850"/>
                <a:gd name="T106" fmla="*/ 425 w 1701"/>
                <a:gd name="T107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01" h="850">
                  <a:moveTo>
                    <a:pt x="425" y="120"/>
                  </a:moveTo>
                  <a:lnTo>
                    <a:pt x="381" y="123"/>
                  </a:lnTo>
                  <a:lnTo>
                    <a:pt x="338" y="133"/>
                  </a:lnTo>
                  <a:lnTo>
                    <a:pt x="297" y="149"/>
                  </a:lnTo>
                  <a:lnTo>
                    <a:pt x="260" y="170"/>
                  </a:lnTo>
                  <a:lnTo>
                    <a:pt x="226" y="195"/>
                  </a:lnTo>
                  <a:lnTo>
                    <a:pt x="196" y="225"/>
                  </a:lnTo>
                  <a:lnTo>
                    <a:pt x="171" y="259"/>
                  </a:lnTo>
                  <a:lnTo>
                    <a:pt x="150" y="297"/>
                  </a:lnTo>
                  <a:lnTo>
                    <a:pt x="134" y="337"/>
                  </a:lnTo>
                  <a:lnTo>
                    <a:pt x="124" y="380"/>
                  </a:lnTo>
                  <a:lnTo>
                    <a:pt x="121" y="424"/>
                  </a:lnTo>
                  <a:lnTo>
                    <a:pt x="124" y="470"/>
                  </a:lnTo>
                  <a:lnTo>
                    <a:pt x="134" y="512"/>
                  </a:lnTo>
                  <a:lnTo>
                    <a:pt x="150" y="552"/>
                  </a:lnTo>
                  <a:lnTo>
                    <a:pt x="171" y="590"/>
                  </a:lnTo>
                  <a:lnTo>
                    <a:pt x="196" y="623"/>
                  </a:lnTo>
                  <a:lnTo>
                    <a:pt x="226" y="654"/>
                  </a:lnTo>
                  <a:lnTo>
                    <a:pt x="260" y="680"/>
                  </a:lnTo>
                  <a:lnTo>
                    <a:pt x="297" y="700"/>
                  </a:lnTo>
                  <a:lnTo>
                    <a:pt x="338" y="715"/>
                  </a:lnTo>
                  <a:lnTo>
                    <a:pt x="381" y="725"/>
                  </a:lnTo>
                  <a:lnTo>
                    <a:pt x="425" y="728"/>
                  </a:lnTo>
                  <a:lnTo>
                    <a:pt x="470" y="725"/>
                  </a:lnTo>
                  <a:lnTo>
                    <a:pt x="512" y="715"/>
                  </a:lnTo>
                  <a:lnTo>
                    <a:pt x="553" y="700"/>
                  </a:lnTo>
                  <a:lnTo>
                    <a:pt x="591" y="680"/>
                  </a:lnTo>
                  <a:lnTo>
                    <a:pt x="624" y="654"/>
                  </a:lnTo>
                  <a:lnTo>
                    <a:pt x="654" y="623"/>
                  </a:lnTo>
                  <a:lnTo>
                    <a:pt x="680" y="590"/>
                  </a:lnTo>
                  <a:lnTo>
                    <a:pt x="700" y="552"/>
                  </a:lnTo>
                  <a:lnTo>
                    <a:pt x="716" y="512"/>
                  </a:lnTo>
                  <a:lnTo>
                    <a:pt x="726" y="470"/>
                  </a:lnTo>
                  <a:lnTo>
                    <a:pt x="729" y="424"/>
                  </a:lnTo>
                  <a:lnTo>
                    <a:pt x="726" y="380"/>
                  </a:lnTo>
                  <a:lnTo>
                    <a:pt x="716" y="337"/>
                  </a:lnTo>
                  <a:lnTo>
                    <a:pt x="700" y="297"/>
                  </a:lnTo>
                  <a:lnTo>
                    <a:pt x="680" y="259"/>
                  </a:lnTo>
                  <a:lnTo>
                    <a:pt x="654" y="225"/>
                  </a:lnTo>
                  <a:lnTo>
                    <a:pt x="624" y="195"/>
                  </a:lnTo>
                  <a:lnTo>
                    <a:pt x="591" y="170"/>
                  </a:lnTo>
                  <a:lnTo>
                    <a:pt x="553" y="149"/>
                  </a:lnTo>
                  <a:lnTo>
                    <a:pt x="512" y="133"/>
                  </a:lnTo>
                  <a:lnTo>
                    <a:pt x="470" y="123"/>
                  </a:lnTo>
                  <a:lnTo>
                    <a:pt x="425" y="120"/>
                  </a:lnTo>
                  <a:close/>
                  <a:moveTo>
                    <a:pt x="425" y="0"/>
                  </a:moveTo>
                  <a:lnTo>
                    <a:pt x="478" y="3"/>
                  </a:lnTo>
                  <a:lnTo>
                    <a:pt x="529" y="12"/>
                  </a:lnTo>
                  <a:lnTo>
                    <a:pt x="576" y="27"/>
                  </a:lnTo>
                  <a:lnTo>
                    <a:pt x="623" y="48"/>
                  </a:lnTo>
                  <a:lnTo>
                    <a:pt x="665" y="74"/>
                  </a:lnTo>
                  <a:lnTo>
                    <a:pt x="705" y="105"/>
                  </a:lnTo>
                  <a:lnTo>
                    <a:pt x="740" y="139"/>
                  </a:lnTo>
                  <a:lnTo>
                    <a:pt x="771" y="178"/>
                  </a:lnTo>
                  <a:lnTo>
                    <a:pt x="797" y="220"/>
                  </a:lnTo>
                  <a:lnTo>
                    <a:pt x="818" y="265"/>
                  </a:lnTo>
                  <a:lnTo>
                    <a:pt x="835" y="314"/>
                  </a:lnTo>
                  <a:lnTo>
                    <a:pt x="845" y="363"/>
                  </a:lnTo>
                  <a:lnTo>
                    <a:pt x="1640" y="363"/>
                  </a:lnTo>
                  <a:lnTo>
                    <a:pt x="1660" y="367"/>
                  </a:lnTo>
                  <a:lnTo>
                    <a:pt x="1676" y="376"/>
                  </a:lnTo>
                  <a:lnTo>
                    <a:pt x="1688" y="389"/>
                  </a:lnTo>
                  <a:lnTo>
                    <a:pt x="1697" y="405"/>
                  </a:lnTo>
                  <a:lnTo>
                    <a:pt x="1701" y="424"/>
                  </a:lnTo>
                  <a:lnTo>
                    <a:pt x="1697" y="444"/>
                  </a:lnTo>
                  <a:lnTo>
                    <a:pt x="1688" y="461"/>
                  </a:lnTo>
                  <a:lnTo>
                    <a:pt x="1676" y="474"/>
                  </a:lnTo>
                  <a:lnTo>
                    <a:pt x="1660" y="482"/>
                  </a:lnTo>
                  <a:lnTo>
                    <a:pt x="1640" y="485"/>
                  </a:lnTo>
                  <a:lnTo>
                    <a:pt x="845" y="485"/>
                  </a:lnTo>
                  <a:lnTo>
                    <a:pt x="835" y="536"/>
                  </a:lnTo>
                  <a:lnTo>
                    <a:pt x="818" y="583"/>
                  </a:lnTo>
                  <a:lnTo>
                    <a:pt x="797" y="629"/>
                  </a:lnTo>
                  <a:lnTo>
                    <a:pt x="771" y="671"/>
                  </a:lnTo>
                  <a:lnTo>
                    <a:pt x="740" y="709"/>
                  </a:lnTo>
                  <a:lnTo>
                    <a:pt x="705" y="745"/>
                  </a:lnTo>
                  <a:lnTo>
                    <a:pt x="665" y="775"/>
                  </a:lnTo>
                  <a:lnTo>
                    <a:pt x="623" y="801"/>
                  </a:lnTo>
                  <a:lnTo>
                    <a:pt x="576" y="822"/>
                  </a:lnTo>
                  <a:lnTo>
                    <a:pt x="529" y="837"/>
                  </a:lnTo>
                  <a:lnTo>
                    <a:pt x="478" y="847"/>
                  </a:lnTo>
                  <a:lnTo>
                    <a:pt x="425" y="850"/>
                  </a:lnTo>
                  <a:lnTo>
                    <a:pt x="372" y="847"/>
                  </a:lnTo>
                  <a:lnTo>
                    <a:pt x="321" y="837"/>
                  </a:lnTo>
                  <a:lnTo>
                    <a:pt x="271" y="821"/>
                  </a:lnTo>
                  <a:lnTo>
                    <a:pt x="226" y="800"/>
                  </a:lnTo>
                  <a:lnTo>
                    <a:pt x="183" y="774"/>
                  </a:lnTo>
                  <a:lnTo>
                    <a:pt x="143" y="743"/>
                  </a:lnTo>
                  <a:lnTo>
                    <a:pt x="108" y="707"/>
                  </a:lnTo>
                  <a:lnTo>
                    <a:pt x="77" y="667"/>
                  </a:lnTo>
                  <a:lnTo>
                    <a:pt x="50" y="624"/>
                  </a:lnTo>
                  <a:lnTo>
                    <a:pt x="28" y="578"/>
                  </a:lnTo>
                  <a:lnTo>
                    <a:pt x="13" y="529"/>
                  </a:lnTo>
                  <a:lnTo>
                    <a:pt x="4" y="477"/>
                  </a:lnTo>
                  <a:lnTo>
                    <a:pt x="0" y="424"/>
                  </a:lnTo>
                  <a:lnTo>
                    <a:pt x="4" y="371"/>
                  </a:lnTo>
                  <a:lnTo>
                    <a:pt x="13" y="320"/>
                  </a:lnTo>
                  <a:lnTo>
                    <a:pt x="28" y="270"/>
                  </a:lnTo>
                  <a:lnTo>
                    <a:pt x="50" y="225"/>
                  </a:lnTo>
                  <a:lnTo>
                    <a:pt x="77" y="182"/>
                  </a:lnTo>
                  <a:lnTo>
                    <a:pt x="108" y="142"/>
                  </a:lnTo>
                  <a:lnTo>
                    <a:pt x="143" y="107"/>
                  </a:lnTo>
                  <a:lnTo>
                    <a:pt x="183" y="76"/>
                  </a:lnTo>
                  <a:lnTo>
                    <a:pt x="226" y="49"/>
                  </a:lnTo>
                  <a:lnTo>
                    <a:pt x="271" y="28"/>
                  </a:lnTo>
                  <a:lnTo>
                    <a:pt x="321" y="12"/>
                  </a:lnTo>
                  <a:lnTo>
                    <a:pt x="372" y="3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4" name="Freeform 273"/>
            <p:cNvSpPr>
              <a:spLocks noEditPoints="1"/>
            </p:cNvSpPr>
            <p:nvPr/>
          </p:nvSpPr>
          <p:spPr bwMode="auto">
            <a:xfrm>
              <a:off x="2446338" y="-1550988"/>
              <a:ext cx="71438" cy="73025"/>
            </a:xfrm>
            <a:custGeom>
              <a:avLst/>
              <a:gdLst>
                <a:gd name="T0" fmla="*/ 183 w 364"/>
                <a:gd name="T1" fmla="*/ 121 h 365"/>
                <a:gd name="T2" fmla="*/ 163 w 364"/>
                <a:gd name="T3" fmla="*/ 125 h 365"/>
                <a:gd name="T4" fmla="*/ 146 w 364"/>
                <a:gd name="T5" fmla="*/ 134 h 365"/>
                <a:gd name="T6" fmla="*/ 133 w 364"/>
                <a:gd name="T7" fmla="*/ 147 h 365"/>
                <a:gd name="T8" fmla="*/ 124 w 364"/>
                <a:gd name="T9" fmla="*/ 163 h 365"/>
                <a:gd name="T10" fmla="*/ 122 w 364"/>
                <a:gd name="T11" fmla="*/ 182 h 365"/>
                <a:gd name="T12" fmla="*/ 124 w 364"/>
                <a:gd name="T13" fmla="*/ 202 h 365"/>
                <a:gd name="T14" fmla="*/ 133 w 364"/>
                <a:gd name="T15" fmla="*/ 219 h 365"/>
                <a:gd name="T16" fmla="*/ 146 w 364"/>
                <a:gd name="T17" fmla="*/ 232 h 365"/>
                <a:gd name="T18" fmla="*/ 163 w 364"/>
                <a:gd name="T19" fmla="*/ 240 h 365"/>
                <a:gd name="T20" fmla="*/ 183 w 364"/>
                <a:gd name="T21" fmla="*/ 243 h 365"/>
                <a:gd name="T22" fmla="*/ 202 w 364"/>
                <a:gd name="T23" fmla="*/ 240 h 365"/>
                <a:gd name="T24" fmla="*/ 218 w 364"/>
                <a:gd name="T25" fmla="*/ 232 h 365"/>
                <a:gd name="T26" fmla="*/ 231 w 364"/>
                <a:gd name="T27" fmla="*/ 219 h 365"/>
                <a:gd name="T28" fmla="*/ 240 w 364"/>
                <a:gd name="T29" fmla="*/ 202 h 365"/>
                <a:gd name="T30" fmla="*/ 244 w 364"/>
                <a:gd name="T31" fmla="*/ 182 h 365"/>
                <a:gd name="T32" fmla="*/ 240 w 364"/>
                <a:gd name="T33" fmla="*/ 163 h 365"/>
                <a:gd name="T34" fmla="*/ 231 w 364"/>
                <a:gd name="T35" fmla="*/ 147 h 365"/>
                <a:gd name="T36" fmla="*/ 218 w 364"/>
                <a:gd name="T37" fmla="*/ 134 h 365"/>
                <a:gd name="T38" fmla="*/ 202 w 364"/>
                <a:gd name="T39" fmla="*/ 125 h 365"/>
                <a:gd name="T40" fmla="*/ 183 w 364"/>
                <a:gd name="T41" fmla="*/ 121 h 365"/>
                <a:gd name="T42" fmla="*/ 183 w 364"/>
                <a:gd name="T43" fmla="*/ 0 h 365"/>
                <a:gd name="T44" fmla="*/ 215 w 364"/>
                <a:gd name="T45" fmla="*/ 3 h 365"/>
                <a:gd name="T46" fmla="*/ 246 w 364"/>
                <a:gd name="T47" fmla="*/ 12 h 365"/>
                <a:gd name="T48" fmla="*/ 275 w 364"/>
                <a:gd name="T49" fmla="*/ 25 h 365"/>
                <a:gd name="T50" fmla="*/ 300 w 364"/>
                <a:gd name="T51" fmla="*/ 43 h 365"/>
                <a:gd name="T52" fmla="*/ 322 w 364"/>
                <a:gd name="T53" fmla="*/ 65 h 365"/>
                <a:gd name="T54" fmla="*/ 340 w 364"/>
                <a:gd name="T55" fmla="*/ 90 h 365"/>
                <a:gd name="T56" fmla="*/ 353 w 364"/>
                <a:gd name="T57" fmla="*/ 119 h 365"/>
                <a:gd name="T58" fmla="*/ 362 w 364"/>
                <a:gd name="T59" fmla="*/ 150 h 365"/>
                <a:gd name="T60" fmla="*/ 364 w 364"/>
                <a:gd name="T61" fmla="*/ 182 h 365"/>
                <a:gd name="T62" fmla="*/ 362 w 364"/>
                <a:gd name="T63" fmla="*/ 215 h 365"/>
                <a:gd name="T64" fmla="*/ 353 w 364"/>
                <a:gd name="T65" fmla="*/ 246 h 365"/>
                <a:gd name="T66" fmla="*/ 340 w 364"/>
                <a:gd name="T67" fmla="*/ 274 h 365"/>
                <a:gd name="T68" fmla="*/ 322 w 364"/>
                <a:gd name="T69" fmla="*/ 299 h 365"/>
                <a:gd name="T70" fmla="*/ 300 w 364"/>
                <a:gd name="T71" fmla="*/ 321 h 365"/>
                <a:gd name="T72" fmla="*/ 275 w 364"/>
                <a:gd name="T73" fmla="*/ 340 h 365"/>
                <a:gd name="T74" fmla="*/ 246 w 364"/>
                <a:gd name="T75" fmla="*/ 354 h 365"/>
                <a:gd name="T76" fmla="*/ 215 w 364"/>
                <a:gd name="T77" fmla="*/ 361 h 365"/>
                <a:gd name="T78" fmla="*/ 183 w 364"/>
                <a:gd name="T79" fmla="*/ 365 h 365"/>
                <a:gd name="T80" fmla="*/ 150 w 364"/>
                <a:gd name="T81" fmla="*/ 361 h 365"/>
                <a:gd name="T82" fmla="*/ 119 w 364"/>
                <a:gd name="T83" fmla="*/ 354 h 365"/>
                <a:gd name="T84" fmla="*/ 90 w 364"/>
                <a:gd name="T85" fmla="*/ 340 h 365"/>
                <a:gd name="T86" fmla="*/ 65 w 364"/>
                <a:gd name="T87" fmla="*/ 321 h 365"/>
                <a:gd name="T88" fmla="*/ 44 w 364"/>
                <a:gd name="T89" fmla="*/ 299 h 365"/>
                <a:gd name="T90" fmla="*/ 25 w 364"/>
                <a:gd name="T91" fmla="*/ 274 h 365"/>
                <a:gd name="T92" fmla="*/ 11 w 364"/>
                <a:gd name="T93" fmla="*/ 246 h 365"/>
                <a:gd name="T94" fmla="*/ 3 w 364"/>
                <a:gd name="T95" fmla="*/ 215 h 365"/>
                <a:gd name="T96" fmla="*/ 0 w 364"/>
                <a:gd name="T97" fmla="*/ 182 h 365"/>
                <a:gd name="T98" fmla="*/ 3 w 364"/>
                <a:gd name="T99" fmla="*/ 150 h 365"/>
                <a:gd name="T100" fmla="*/ 11 w 364"/>
                <a:gd name="T101" fmla="*/ 119 h 365"/>
                <a:gd name="T102" fmla="*/ 25 w 364"/>
                <a:gd name="T103" fmla="*/ 90 h 365"/>
                <a:gd name="T104" fmla="*/ 44 w 364"/>
                <a:gd name="T105" fmla="*/ 65 h 365"/>
                <a:gd name="T106" fmla="*/ 65 w 364"/>
                <a:gd name="T107" fmla="*/ 43 h 365"/>
                <a:gd name="T108" fmla="*/ 90 w 364"/>
                <a:gd name="T109" fmla="*/ 25 h 365"/>
                <a:gd name="T110" fmla="*/ 119 w 364"/>
                <a:gd name="T111" fmla="*/ 12 h 365"/>
                <a:gd name="T112" fmla="*/ 150 w 364"/>
                <a:gd name="T113" fmla="*/ 3 h 365"/>
                <a:gd name="T114" fmla="*/ 183 w 364"/>
                <a:gd name="T11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4" h="365">
                  <a:moveTo>
                    <a:pt x="183" y="121"/>
                  </a:moveTo>
                  <a:lnTo>
                    <a:pt x="163" y="125"/>
                  </a:lnTo>
                  <a:lnTo>
                    <a:pt x="146" y="134"/>
                  </a:lnTo>
                  <a:lnTo>
                    <a:pt x="133" y="147"/>
                  </a:lnTo>
                  <a:lnTo>
                    <a:pt x="124" y="163"/>
                  </a:lnTo>
                  <a:lnTo>
                    <a:pt x="122" y="182"/>
                  </a:lnTo>
                  <a:lnTo>
                    <a:pt x="124" y="202"/>
                  </a:lnTo>
                  <a:lnTo>
                    <a:pt x="133" y="219"/>
                  </a:lnTo>
                  <a:lnTo>
                    <a:pt x="146" y="232"/>
                  </a:lnTo>
                  <a:lnTo>
                    <a:pt x="163" y="240"/>
                  </a:lnTo>
                  <a:lnTo>
                    <a:pt x="183" y="243"/>
                  </a:lnTo>
                  <a:lnTo>
                    <a:pt x="202" y="240"/>
                  </a:lnTo>
                  <a:lnTo>
                    <a:pt x="218" y="232"/>
                  </a:lnTo>
                  <a:lnTo>
                    <a:pt x="231" y="219"/>
                  </a:lnTo>
                  <a:lnTo>
                    <a:pt x="240" y="202"/>
                  </a:lnTo>
                  <a:lnTo>
                    <a:pt x="244" y="182"/>
                  </a:lnTo>
                  <a:lnTo>
                    <a:pt x="240" y="163"/>
                  </a:lnTo>
                  <a:lnTo>
                    <a:pt x="231" y="147"/>
                  </a:lnTo>
                  <a:lnTo>
                    <a:pt x="218" y="134"/>
                  </a:lnTo>
                  <a:lnTo>
                    <a:pt x="202" y="125"/>
                  </a:lnTo>
                  <a:lnTo>
                    <a:pt x="183" y="121"/>
                  </a:lnTo>
                  <a:close/>
                  <a:moveTo>
                    <a:pt x="183" y="0"/>
                  </a:moveTo>
                  <a:lnTo>
                    <a:pt x="215" y="3"/>
                  </a:lnTo>
                  <a:lnTo>
                    <a:pt x="246" y="12"/>
                  </a:lnTo>
                  <a:lnTo>
                    <a:pt x="275" y="25"/>
                  </a:lnTo>
                  <a:lnTo>
                    <a:pt x="300" y="43"/>
                  </a:lnTo>
                  <a:lnTo>
                    <a:pt x="322" y="65"/>
                  </a:lnTo>
                  <a:lnTo>
                    <a:pt x="340" y="90"/>
                  </a:lnTo>
                  <a:lnTo>
                    <a:pt x="353" y="119"/>
                  </a:lnTo>
                  <a:lnTo>
                    <a:pt x="362" y="150"/>
                  </a:lnTo>
                  <a:lnTo>
                    <a:pt x="364" y="182"/>
                  </a:lnTo>
                  <a:lnTo>
                    <a:pt x="362" y="215"/>
                  </a:lnTo>
                  <a:lnTo>
                    <a:pt x="353" y="246"/>
                  </a:lnTo>
                  <a:lnTo>
                    <a:pt x="340" y="274"/>
                  </a:lnTo>
                  <a:lnTo>
                    <a:pt x="322" y="299"/>
                  </a:lnTo>
                  <a:lnTo>
                    <a:pt x="300" y="321"/>
                  </a:lnTo>
                  <a:lnTo>
                    <a:pt x="275" y="340"/>
                  </a:lnTo>
                  <a:lnTo>
                    <a:pt x="246" y="354"/>
                  </a:lnTo>
                  <a:lnTo>
                    <a:pt x="215" y="361"/>
                  </a:lnTo>
                  <a:lnTo>
                    <a:pt x="183" y="365"/>
                  </a:lnTo>
                  <a:lnTo>
                    <a:pt x="150" y="361"/>
                  </a:lnTo>
                  <a:lnTo>
                    <a:pt x="119" y="354"/>
                  </a:lnTo>
                  <a:lnTo>
                    <a:pt x="90" y="340"/>
                  </a:lnTo>
                  <a:lnTo>
                    <a:pt x="65" y="321"/>
                  </a:lnTo>
                  <a:lnTo>
                    <a:pt x="44" y="299"/>
                  </a:lnTo>
                  <a:lnTo>
                    <a:pt x="25" y="274"/>
                  </a:lnTo>
                  <a:lnTo>
                    <a:pt x="11" y="246"/>
                  </a:lnTo>
                  <a:lnTo>
                    <a:pt x="3" y="215"/>
                  </a:lnTo>
                  <a:lnTo>
                    <a:pt x="0" y="182"/>
                  </a:lnTo>
                  <a:lnTo>
                    <a:pt x="3" y="150"/>
                  </a:lnTo>
                  <a:lnTo>
                    <a:pt x="11" y="119"/>
                  </a:lnTo>
                  <a:lnTo>
                    <a:pt x="25" y="90"/>
                  </a:lnTo>
                  <a:lnTo>
                    <a:pt x="44" y="65"/>
                  </a:lnTo>
                  <a:lnTo>
                    <a:pt x="65" y="43"/>
                  </a:lnTo>
                  <a:lnTo>
                    <a:pt x="90" y="25"/>
                  </a:lnTo>
                  <a:lnTo>
                    <a:pt x="119" y="12"/>
                  </a:lnTo>
                  <a:lnTo>
                    <a:pt x="150" y="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5" name="Freeform 274"/>
            <p:cNvSpPr>
              <a:spLocks noEditPoints="1"/>
            </p:cNvSpPr>
            <p:nvPr/>
          </p:nvSpPr>
          <p:spPr bwMode="auto">
            <a:xfrm>
              <a:off x="2084388" y="-1550988"/>
              <a:ext cx="73025" cy="73025"/>
            </a:xfrm>
            <a:custGeom>
              <a:avLst/>
              <a:gdLst>
                <a:gd name="T0" fmla="*/ 183 w 365"/>
                <a:gd name="T1" fmla="*/ 121 h 365"/>
                <a:gd name="T2" fmla="*/ 164 w 365"/>
                <a:gd name="T3" fmla="*/ 125 h 365"/>
                <a:gd name="T4" fmla="*/ 148 w 365"/>
                <a:gd name="T5" fmla="*/ 134 h 365"/>
                <a:gd name="T6" fmla="*/ 134 w 365"/>
                <a:gd name="T7" fmla="*/ 147 h 365"/>
                <a:gd name="T8" fmla="*/ 125 w 365"/>
                <a:gd name="T9" fmla="*/ 163 h 365"/>
                <a:gd name="T10" fmla="*/ 122 w 365"/>
                <a:gd name="T11" fmla="*/ 182 h 365"/>
                <a:gd name="T12" fmla="*/ 125 w 365"/>
                <a:gd name="T13" fmla="*/ 202 h 365"/>
                <a:gd name="T14" fmla="*/ 134 w 365"/>
                <a:gd name="T15" fmla="*/ 219 h 365"/>
                <a:gd name="T16" fmla="*/ 148 w 365"/>
                <a:gd name="T17" fmla="*/ 232 h 365"/>
                <a:gd name="T18" fmla="*/ 164 w 365"/>
                <a:gd name="T19" fmla="*/ 240 h 365"/>
                <a:gd name="T20" fmla="*/ 183 w 365"/>
                <a:gd name="T21" fmla="*/ 243 h 365"/>
                <a:gd name="T22" fmla="*/ 203 w 365"/>
                <a:gd name="T23" fmla="*/ 240 h 365"/>
                <a:gd name="T24" fmla="*/ 219 w 365"/>
                <a:gd name="T25" fmla="*/ 232 h 365"/>
                <a:gd name="T26" fmla="*/ 233 w 365"/>
                <a:gd name="T27" fmla="*/ 219 h 365"/>
                <a:gd name="T28" fmla="*/ 240 w 365"/>
                <a:gd name="T29" fmla="*/ 202 h 365"/>
                <a:gd name="T30" fmla="*/ 244 w 365"/>
                <a:gd name="T31" fmla="*/ 182 h 365"/>
                <a:gd name="T32" fmla="*/ 240 w 365"/>
                <a:gd name="T33" fmla="*/ 163 h 365"/>
                <a:gd name="T34" fmla="*/ 233 w 365"/>
                <a:gd name="T35" fmla="*/ 147 h 365"/>
                <a:gd name="T36" fmla="*/ 219 w 365"/>
                <a:gd name="T37" fmla="*/ 134 h 365"/>
                <a:gd name="T38" fmla="*/ 203 w 365"/>
                <a:gd name="T39" fmla="*/ 125 h 365"/>
                <a:gd name="T40" fmla="*/ 183 w 365"/>
                <a:gd name="T41" fmla="*/ 121 h 365"/>
                <a:gd name="T42" fmla="*/ 183 w 365"/>
                <a:gd name="T43" fmla="*/ 0 h 365"/>
                <a:gd name="T44" fmla="*/ 216 w 365"/>
                <a:gd name="T45" fmla="*/ 3 h 365"/>
                <a:gd name="T46" fmla="*/ 247 w 365"/>
                <a:gd name="T47" fmla="*/ 12 h 365"/>
                <a:gd name="T48" fmla="*/ 275 w 365"/>
                <a:gd name="T49" fmla="*/ 25 h 365"/>
                <a:gd name="T50" fmla="*/ 300 w 365"/>
                <a:gd name="T51" fmla="*/ 43 h 365"/>
                <a:gd name="T52" fmla="*/ 322 w 365"/>
                <a:gd name="T53" fmla="*/ 65 h 365"/>
                <a:gd name="T54" fmla="*/ 340 w 365"/>
                <a:gd name="T55" fmla="*/ 90 h 365"/>
                <a:gd name="T56" fmla="*/ 354 w 365"/>
                <a:gd name="T57" fmla="*/ 119 h 365"/>
                <a:gd name="T58" fmla="*/ 362 w 365"/>
                <a:gd name="T59" fmla="*/ 150 h 365"/>
                <a:gd name="T60" fmla="*/ 365 w 365"/>
                <a:gd name="T61" fmla="*/ 182 h 365"/>
                <a:gd name="T62" fmla="*/ 362 w 365"/>
                <a:gd name="T63" fmla="*/ 215 h 365"/>
                <a:gd name="T64" fmla="*/ 354 w 365"/>
                <a:gd name="T65" fmla="*/ 246 h 365"/>
                <a:gd name="T66" fmla="*/ 340 w 365"/>
                <a:gd name="T67" fmla="*/ 274 h 365"/>
                <a:gd name="T68" fmla="*/ 322 w 365"/>
                <a:gd name="T69" fmla="*/ 299 h 365"/>
                <a:gd name="T70" fmla="*/ 300 w 365"/>
                <a:gd name="T71" fmla="*/ 321 h 365"/>
                <a:gd name="T72" fmla="*/ 275 w 365"/>
                <a:gd name="T73" fmla="*/ 340 h 365"/>
                <a:gd name="T74" fmla="*/ 247 w 365"/>
                <a:gd name="T75" fmla="*/ 354 h 365"/>
                <a:gd name="T76" fmla="*/ 216 w 365"/>
                <a:gd name="T77" fmla="*/ 361 h 365"/>
                <a:gd name="T78" fmla="*/ 183 w 365"/>
                <a:gd name="T79" fmla="*/ 365 h 365"/>
                <a:gd name="T80" fmla="*/ 151 w 365"/>
                <a:gd name="T81" fmla="*/ 361 h 365"/>
                <a:gd name="T82" fmla="*/ 120 w 365"/>
                <a:gd name="T83" fmla="*/ 354 h 365"/>
                <a:gd name="T84" fmla="*/ 91 w 365"/>
                <a:gd name="T85" fmla="*/ 340 h 365"/>
                <a:gd name="T86" fmla="*/ 66 w 365"/>
                <a:gd name="T87" fmla="*/ 321 h 365"/>
                <a:gd name="T88" fmla="*/ 44 w 365"/>
                <a:gd name="T89" fmla="*/ 299 h 365"/>
                <a:gd name="T90" fmla="*/ 26 w 365"/>
                <a:gd name="T91" fmla="*/ 274 h 365"/>
                <a:gd name="T92" fmla="*/ 13 w 365"/>
                <a:gd name="T93" fmla="*/ 246 h 365"/>
                <a:gd name="T94" fmla="*/ 4 w 365"/>
                <a:gd name="T95" fmla="*/ 215 h 365"/>
                <a:gd name="T96" fmla="*/ 0 w 365"/>
                <a:gd name="T97" fmla="*/ 182 h 365"/>
                <a:gd name="T98" fmla="*/ 4 w 365"/>
                <a:gd name="T99" fmla="*/ 150 h 365"/>
                <a:gd name="T100" fmla="*/ 13 w 365"/>
                <a:gd name="T101" fmla="*/ 119 h 365"/>
                <a:gd name="T102" fmla="*/ 26 w 365"/>
                <a:gd name="T103" fmla="*/ 90 h 365"/>
                <a:gd name="T104" fmla="*/ 44 w 365"/>
                <a:gd name="T105" fmla="*/ 65 h 365"/>
                <a:gd name="T106" fmla="*/ 66 w 365"/>
                <a:gd name="T107" fmla="*/ 43 h 365"/>
                <a:gd name="T108" fmla="*/ 91 w 365"/>
                <a:gd name="T109" fmla="*/ 25 h 365"/>
                <a:gd name="T110" fmla="*/ 120 w 365"/>
                <a:gd name="T111" fmla="*/ 12 h 365"/>
                <a:gd name="T112" fmla="*/ 151 w 365"/>
                <a:gd name="T113" fmla="*/ 3 h 365"/>
                <a:gd name="T114" fmla="*/ 183 w 365"/>
                <a:gd name="T115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5" h="365">
                  <a:moveTo>
                    <a:pt x="183" y="121"/>
                  </a:moveTo>
                  <a:lnTo>
                    <a:pt x="164" y="125"/>
                  </a:lnTo>
                  <a:lnTo>
                    <a:pt x="148" y="134"/>
                  </a:lnTo>
                  <a:lnTo>
                    <a:pt x="134" y="147"/>
                  </a:lnTo>
                  <a:lnTo>
                    <a:pt x="125" y="163"/>
                  </a:lnTo>
                  <a:lnTo>
                    <a:pt x="122" y="182"/>
                  </a:lnTo>
                  <a:lnTo>
                    <a:pt x="125" y="202"/>
                  </a:lnTo>
                  <a:lnTo>
                    <a:pt x="134" y="219"/>
                  </a:lnTo>
                  <a:lnTo>
                    <a:pt x="148" y="232"/>
                  </a:lnTo>
                  <a:lnTo>
                    <a:pt x="164" y="240"/>
                  </a:lnTo>
                  <a:lnTo>
                    <a:pt x="183" y="243"/>
                  </a:lnTo>
                  <a:lnTo>
                    <a:pt x="203" y="240"/>
                  </a:lnTo>
                  <a:lnTo>
                    <a:pt x="219" y="232"/>
                  </a:lnTo>
                  <a:lnTo>
                    <a:pt x="233" y="219"/>
                  </a:lnTo>
                  <a:lnTo>
                    <a:pt x="240" y="202"/>
                  </a:lnTo>
                  <a:lnTo>
                    <a:pt x="244" y="182"/>
                  </a:lnTo>
                  <a:lnTo>
                    <a:pt x="240" y="163"/>
                  </a:lnTo>
                  <a:lnTo>
                    <a:pt x="233" y="147"/>
                  </a:lnTo>
                  <a:lnTo>
                    <a:pt x="219" y="134"/>
                  </a:lnTo>
                  <a:lnTo>
                    <a:pt x="203" y="125"/>
                  </a:lnTo>
                  <a:lnTo>
                    <a:pt x="183" y="121"/>
                  </a:lnTo>
                  <a:close/>
                  <a:moveTo>
                    <a:pt x="183" y="0"/>
                  </a:moveTo>
                  <a:lnTo>
                    <a:pt x="216" y="3"/>
                  </a:lnTo>
                  <a:lnTo>
                    <a:pt x="247" y="12"/>
                  </a:lnTo>
                  <a:lnTo>
                    <a:pt x="275" y="25"/>
                  </a:lnTo>
                  <a:lnTo>
                    <a:pt x="300" y="43"/>
                  </a:lnTo>
                  <a:lnTo>
                    <a:pt x="322" y="65"/>
                  </a:lnTo>
                  <a:lnTo>
                    <a:pt x="340" y="90"/>
                  </a:lnTo>
                  <a:lnTo>
                    <a:pt x="354" y="119"/>
                  </a:lnTo>
                  <a:lnTo>
                    <a:pt x="362" y="150"/>
                  </a:lnTo>
                  <a:lnTo>
                    <a:pt x="365" y="182"/>
                  </a:lnTo>
                  <a:lnTo>
                    <a:pt x="362" y="215"/>
                  </a:lnTo>
                  <a:lnTo>
                    <a:pt x="354" y="246"/>
                  </a:lnTo>
                  <a:lnTo>
                    <a:pt x="340" y="274"/>
                  </a:lnTo>
                  <a:lnTo>
                    <a:pt x="322" y="299"/>
                  </a:lnTo>
                  <a:lnTo>
                    <a:pt x="300" y="321"/>
                  </a:lnTo>
                  <a:lnTo>
                    <a:pt x="275" y="340"/>
                  </a:lnTo>
                  <a:lnTo>
                    <a:pt x="247" y="354"/>
                  </a:lnTo>
                  <a:lnTo>
                    <a:pt x="216" y="361"/>
                  </a:lnTo>
                  <a:lnTo>
                    <a:pt x="183" y="365"/>
                  </a:lnTo>
                  <a:lnTo>
                    <a:pt x="151" y="361"/>
                  </a:lnTo>
                  <a:lnTo>
                    <a:pt x="120" y="354"/>
                  </a:lnTo>
                  <a:lnTo>
                    <a:pt x="91" y="340"/>
                  </a:lnTo>
                  <a:lnTo>
                    <a:pt x="66" y="321"/>
                  </a:lnTo>
                  <a:lnTo>
                    <a:pt x="44" y="299"/>
                  </a:lnTo>
                  <a:lnTo>
                    <a:pt x="26" y="274"/>
                  </a:lnTo>
                  <a:lnTo>
                    <a:pt x="13" y="246"/>
                  </a:lnTo>
                  <a:lnTo>
                    <a:pt x="4" y="215"/>
                  </a:lnTo>
                  <a:lnTo>
                    <a:pt x="0" y="182"/>
                  </a:lnTo>
                  <a:lnTo>
                    <a:pt x="4" y="150"/>
                  </a:lnTo>
                  <a:lnTo>
                    <a:pt x="13" y="119"/>
                  </a:lnTo>
                  <a:lnTo>
                    <a:pt x="26" y="90"/>
                  </a:lnTo>
                  <a:lnTo>
                    <a:pt x="44" y="65"/>
                  </a:lnTo>
                  <a:lnTo>
                    <a:pt x="66" y="43"/>
                  </a:lnTo>
                  <a:lnTo>
                    <a:pt x="91" y="25"/>
                  </a:lnTo>
                  <a:lnTo>
                    <a:pt x="120" y="12"/>
                  </a:lnTo>
                  <a:lnTo>
                    <a:pt x="151" y="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2" name="Группа 371"/>
          <p:cNvGrpSpPr/>
          <p:nvPr/>
        </p:nvGrpSpPr>
        <p:grpSpPr>
          <a:xfrm>
            <a:off x="6788083" y="4761877"/>
            <a:ext cx="552451" cy="639763"/>
            <a:chOff x="2722563" y="-2020888"/>
            <a:chExt cx="552451" cy="639763"/>
          </a:xfrm>
        </p:grpSpPr>
        <p:sp>
          <p:nvSpPr>
            <p:cNvPr id="339" name="Freeform 279"/>
            <p:cNvSpPr>
              <a:spLocks/>
            </p:cNvSpPr>
            <p:nvPr/>
          </p:nvSpPr>
          <p:spPr bwMode="auto">
            <a:xfrm>
              <a:off x="2968626" y="-1444626"/>
              <a:ext cx="82550" cy="20638"/>
            </a:xfrm>
            <a:custGeom>
              <a:avLst/>
              <a:gdLst>
                <a:gd name="T0" fmla="*/ 61 w 472"/>
                <a:gd name="T1" fmla="*/ 0 h 121"/>
                <a:gd name="T2" fmla="*/ 411 w 472"/>
                <a:gd name="T3" fmla="*/ 0 h 121"/>
                <a:gd name="T4" fmla="*/ 430 w 472"/>
                <a:gd name="T5" fmla="*/ 3 h 121"/>
                <a:gd name="T6" fmla="*/ 447 w 472"/>
                <a:gd name="T7" fmla="*/ 12 h 121"/>
                <a:gd name="T8" fmla="*/ 460 w 472"/>
                <a:gd name="T9" fmla="*/ 25 h 121"/>
                <a:gd name="T10" fmla="*/ 469 w 472"/>
                <a:gd name="T11" fmla="*/ 42 h 121"/>
                <a:gd name="T12" fmla="*/ 472 w 472"/>
                <a:gd name="T13" fmla="*/ 60 h 121"/>
                <a:gd name="T14" fmla="*/ 469 w 472"/>
                <a:gd name="T15" fmla="*/ 79 h 121"/>
                <a:gd name="T16" fmla="*/ 460 w 472"/>
                <a:gd name="T17" fmla="*/ 96 h 121"/>
                <a:gd name="T18" fmla="*/ 447 w 472"/>
                <a:gd name="T19" fmla="*/ 109 h 121"/>
                <a:gd name="T20" fmla="*/ 430 w 472"/>
                <a:gd name="T21" fmla="*/ 118 h 121"/>
                <a:gd name="T22" fmla="*/ 411 w 472"/>
                <a:gd name="T23" fmla="*/ 121 h 121"/>
                <a:gd name="T24" fmla="*/ 61 w 472"/>
                <a:gd name="T25" fmla="*/ 121 h 121"/>
                <a:gd name="T26" fmla="*/ 42 w 472"/>
                <a:gd name="T27" fmla="*/ 118 h 121"/>
                <a:gd name="T28" fmla="*/ 26 w 472"/>
                <a:gd name="T29" fmla="*/ 109 h 121"/>
                <a:gd name="T30" fmla="*/ 12 w 472"/>
                <a:gd name="T31" fmla="*/ 96 h 121"/>
                <a:gd name="T32" fmla="*/ 4 w 472"/>
                <a:gd name="T33" fmla="*/ 79 h 121"/>
                <a:gd name="T34" fmla="*/ 0 w 472"/>
                <a:gd name="T35" fmla="*/ 60 h 121"/>
                <a:gd name="T36" fmla="*/ 4 w 472"/>
                <a:gd name="T37" fmla="*/ 42 h 121"/>
                <a:gd name="T38" fmla="*/ 12 w 472"/>
                <a:gd name="T39" fmla="*/ 25 h 121"/>
                <a:gd name="T40" fmla="*/ 26 w 472"/>
                <a:gd name="T41" fmla="*/ 12 h 121"/>
                <a:gd name="T42" fmla="*/ 42 w 472"/>
                <a:gd name="T43" fmla="*/ 3 h 121"/>
                <a:gd name="T44" fmla="*/ 61 w 472"/>
                <a:gd name="T4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2" h="121">
                  <a:moveTo>
                    <a:pt x="61" y="0"/>
                  </a:moveTo>
                  <a:lnTo>
                    <a:pt x="411" y="0"/>
                  </a:lnTo>
                  <a:lnTo>
                    <a:pt x="430" y="3"/>
                  </a:lnTo>
                  <a:lnTo>
                    <a:pt x="447" y="12"/>
                  </a:lnTo>
                  <a:lnTo>
                    <a:pt x="460" y="25"/>
                  </a:lnTo>
                  <a:lnTo>
                    <a:pt x="469" y="42"/>
                  </a:lnTo>
                  <a:lnTo>
                    <a:pt x="472" y="60"/>
                  </a:lnTo>
                  <a:lnTo>
                    <a:pt x="469" y="79"/>
                  </a:lnTo>
                  <a:lnTo>
                    <a:pt x="460" y="96"/>
                  </a:lnTo>
                  <a:lnTo>
                    <a:pt x="447" y="109"/>
                  </a:lnTo>
                  <a:lnTo>
                    <a:pt x="430" y="118"/>
                  </a:lnTo>
                  <a:lnTo>
                    <a:pt x="411" y="121"/>
                  </a:lnTo>
                  <a:lnTo>
                    <a:pt x="61" y="121"/>
                  </a:lnTo>
                  <a:lnTo>
                    <a:pt x="42" y="118"/>
                  </a:lnTo>
                  <a:lnTo>
                    <a:pt x="26" y="109"/>
                  </a:lnTo>
                  <a:lnTo>
                    <a:pt x="12" y="96"/>
                  </a:lnTo>
                  <a:lnTo>
                    <a:pt x="4" y="79"/>
                  </a:lnTo>
                  <a:lnTo>
                    <a:pt x="0" y="60"/>
                  </a:lnTo>
                  <a:lnTo>
                    <a:pt x="4" y="42"/>
                  </a:lnTo>
                  <a:lnTo>
                    <a:pt x="12" y="25"/>
                  </a:lnTo>
                  <a:lnTo>
                    <a:pt x="26" y="12"/>
                  </a:lnTo>
                  <a:lnTo>
                    <a:pt x="42" y="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0" name="Freeform 280"/>
            <p:cNvSpPr>
              <a:spLocks/>
            </p:cNvSpPr>
            <p:nvPr/>
          </p:nvSpPr>
          <p:spPr bwMode="auto">
            <a:xfrm>
              <a:off x="2797176" y="-1668463"/>
              <a:ext cx="42863" cy="42863"/>
            </a:xfrm>
            <a:custGeom>
              <a:avLst/>
              <a:gdLst>
                <a:gd name="T0" fmla="*/ 121 w 242"/>
                <a:gd name="T1" fmla="*/ 0 h 241"/>
                <a:gd name="T2" fmla="*/ 139 w 242"/>
                <a:gd name="T3" fmla="*/ 3 h 241"/>
                <a:gd name="T4" fmla="*/ 157 w 242"/>
                <a:gd name="T5" fmla="*/ 12 h 241"/>
                <a:gd name="T6" fmla="*/ 169 w 242"/>
                <a:gd name="T7" fmla="*/ 24 h 241"/>
                <a:gd name="T8" fmla="*/ 178 w 242"/>
                <a:gd name="T9" fmla="*/ 42 h 241"/>
                <a:gd name="T10" fmla="*/ 181 w 242"/>
                <a:gd name="T11" fmla="*/ 61 h 241"/>
                <a:gd name="T12" fmla="*/ 200 w 242"/>
                <a:gd name="T13" fmla="*/ 64 h 241"/>
                <a:gd name="T14" fmla="*/ 216 w 242"/>
                <a:gd name="T15" fmla="*/ 72 h 241"/>
                <a:gd name="T16" fmla="*/ 230 w 242"/>
                <a:gd name="T17" fmla="*/ 85 h 241"/>
                <a:gd name="T18" fmla="*/ 238 w 242"/>
                <a:gd name="T19" fmla="*/ 101 h 241"/>
                <a:gd name="T20" fmla="*/ 242 w 242"/>
                <a:gd name="T21" fmla="*/ 121 h 241"/>
                <a:gd name="T22" fmla="*/ 238 w 242"/>
                <a:gd name="T23" fmla="*/ 140 h 241"/>
                <a:gd name="T24" fmla="*/ 230 w 242"/>
                <a:gd name="T25" fmla="*/ 157 h 241"/>
                <a:gd name="T26" fmla="*/ 216 w 242"/>
                <a:gd name="T27" fmla="*/ 170 h 241"/>
                <a:gd name="T28" fmla="*/ 200 w 242"/>
                <a:gd name="T29" fmla="*/ 179 h 241"/>
                <a:gd name="T30" fmla="*/ 181 w 242"/>
                <a:gd name="T31" fmla="*/ 181 h 241"/>
                <a:gd name="T32" fmla="*/ 178 w 242"/>
                <a:gd name="T33" fmla="*/ 201 h 241"/>
                <a:gd name="T34" fmla="*/ 169 w 242"/>
                <a:gd name="T35" fmla="*/ 217 h 241"/>
                <a:gd name="T36" fmla="*/ 157 w 242"/>
                <a:gd name="T37" fmla="*/ 230 h 241"/>
                <a:gd name="T38" fmla="*/ 139 w 242"/>
                <a:gd name="T39" fmla="*/ 238 h 241"/>
                <a:gd name="T40" fmla="*/ 121 w 242"/>
                <a:gd name="T41" fmla="*/ 241 h 241"/>
                <a:gd name="T42" fmla="*/ 102 w 242"/>
                <a:gd name="T43" fmla="*/ 238 h 241"/>
                <a:gd name="T44" fmla="*/ 86 w 242"/>
                <a:gd name="T45" fmla="*/ 230 h 241"/>
                <a:gd name="T46" fmla="*/ 72 w 242"/>
                <a:gd name="T47" fmla="*/ 217 h 241"/>
                <a:gd name="T48" fmla="*/ 64 w 242"/>
                <a:gd name="T49" fmla="*/ 201 h 241"/>
                <a:gd name="T50" fmla="*/ 60 w 242"/>
                <a:gd name="T51" fmla="*/ 181 h 241"/>
                <a:gd name="T52" fmla="*/ 42 w 242"/>
                <a:gd name="T53" fmla="*/ 179 h 241"/>
                <a:gd name="T54" fmla="*/ 25 w 242"/>
                <a:gd name="T55" fmla="*/ 170 h 241"/>
                <a:gd name="T56" fmla="*/ 12 w 242"/>
                <a:gd name="T57" fmla="*/ 157 h 241"/>
                <a:gd name="T58" fmla="*/ 3 w 242"/>
                <a:gd name="T59" fmla="*/ 140 h 241"/>
                <a:gd name="T60" fmla="*/ 0 w 242"/>
                <a:gd name="T61" fmla="*/ 121 h 241"/>
                <a:gd name="T62" fmla="*/ 3 w 242"/>
                <a:gd name="T63" fmla="*/ 101 h 241"/>
                <a:gd name="T64" fmla="*/ 12 w 242"/>
                <a:gd name="T65" fmla="*/ 85 h 241"/>
                <a:gd name="T66" fmla="*/ 25 w 242"/>
                <a:gd name="T67" fmla="*/ 72 h 241"/>
                <a:gd name="T68" fmla="*/ 42 w 242"/>
                <a:gd name="T69" fmla="*/ 64 h 241"/>
                <a:gd name="T70" fmla="*/ 60 w 242"/>
                <a:gd name="T71" fmla="*/ 61 h 241"/>
                <a:gd name="T72" fmla="*/ 64 w 242"/>
                <a:gd name="T73" fmla="*/ 42 h 241"/>
                <a:gd name="T74" fmla="*/ 72 w 242"/>
                <a:gd name="T75" fmla="*/ 24 h 241"/>
                <a:gd name="T76" fmla="*/ 86 w 242"/>
                <a:gd name="T77" fmla="*/ 12 h 241"/>
                <a:gd name="T78" fmla="*/ 102 w 242"/>
                <a:gd name="T79" fmla="*/ 3 h 241"/>
                <a:gd name="T80" fmla="*/ 121 w 242"/>
                <a:gd name="T8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2" h="241">
                  <a:moveTo>
                    <a:pt x="121" y="0"/>
                  </a:moveTo>
                  <a:lnTo>
                    <a:pt x="139" y="3"/>
                  </a:lnTo>
                  <a:lnTo>
                    <a:pt x="157" y="12"/>
                  </a:lnTo>
                  <a:lnTo>
                    <a:pt x="169" y="24"/>
                  </a:lnTo>
                  <a:lnTo>
                    <a:pt x="178" y="42"/>
                  </a:lnTo>
                  <a:lnTo>
                    <a:pt x="181" y="61"/>
                  </a:lnTo>
                  <a:lnTo>
                    <a:pt x="200" y="64"/>
                  </a:lnTo>
                  <a:lnTo>
                    <a:pt x="216" y="72"/>
                  </a:lnTo>
                  <a:lnTo>
                    <a:pt x="230" y="85"/>
                  </a:lnTo>
                  <a:lnTo>
                    <a:pt x="238" y="101"/>
                  </a:lnTo>
                  <a:lnTo>
                    <a:pt x="242" y="121"/>
                  </a:lnTo>
                  <a:lnTo>
                    <a:pt x="238" y="140"/>
                  </a:lnTo>
                  <a:lnTo>
                    <a:pt x="230" y="157"/>
                  </a:lnTo>
                  <a:lnTo>
                    <a:pt x="216" y="170"/>
                  </a:lnTo>
                  <a:lnTo>
                    <a:pt x="200" y="179"/>
                  </a:lnTo>
                  <a:lnTo>
                    <a:pt x="181" y="181"/>
                  </a:lnTo>
                  <a:lnTo>
                    <a:pt x="178" y="201"/>
                  </a:lnTo>
                  <a:lnTo>
                    <a:pt x="169" y="217"/>
                  </a:lnTo>
                  <a:lnTo>
                    <a:pt x="157" y="230"/>
                  </a:lnTo>
                  <a:lnTo>
                    <a:pt x="139" y="238"/>
                  </a:lnTo>
                  <a:lnTo>
                    <a:pt x="121" y="241"/>
                  </a:lnTo>
                  <a:lnTo>
                    <a:pt x="102" y="238"/>
                  </a:lnTo>
                  <a:lnTo>
                    <a:pt x="86" y="230"/>
                  </a:lnTo>
                  <a:lnTo>
                    <a:pt x="72" y="217"/>
                  </a:lnTo>
                  <a:lnTo>
                    <a:pt x="64" y="201"/>
                  </a:lnTo>
                  <a:lnTo>
                    <a:pt x="60" y="181"/>
                  </a:lnTo>
                  <a:lnTo>
                    <a:pt x="42" y="179"/>
                  </a:lnTo>
                  <a:lnTo>
                    <a:pt x="25" y="170"/>
                  </a:lnTo>
                  <a:lnTo>
                    <a:pt x="12" y="157"/>
                  </a:lnTo>
                  <a:lnTo>
                    <a:pt x="3" y="140"/>
                  </a:lnTo>
                  <a:lnTo>
                    <a:pt x="0" y="121"/>
                  </a:lnTo>
                  <a:lnTo>
                    <a:pt x="3" y="101"/>
                  </a:lnTo>
                  <a:lnTo>
                    <a:pt x="12" y="85"/>
                  </a:lnTo>
                  <a:lnTo>
                    <a:pt x="25" y="72"/>
                  </a:lnTo>
                  <a:lnTo>
                    <a:pt x="42" y="64"/>
                  </a:lnTo>
                  <a:lnTo>
                    <a:pt x="60" y="61"/>
                  </a:lnTo>
                  <a:lnTo>
                    <a:pt x="64" y="42"/>
                  </a:lnTo>
                  <a:lnTo>
                    <a:pt x="72" y="24"/>
                  </a:lnTo>
                  <a:lnTo>
                    <a:pt x="86" y="12"/>
                  </a:lnTo>
                  <a:lnTo>
                    <a:pt x="102" y="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1" name="Freeform 281"/>
            <p:cNvSpPr>
              <a:spLocks noEditPoints="1"/>
            </p:cNvSpPr>
            <p:nvPr/>
          </p:nvSpPr>
          <p:spPr bwMode="auto">
            <a:xfrm>
              <a:off x="2881313" y="-1487488"/>
              <a:ext cx="255588" cy="106363"/>
            </a:xfrm>
            <a:custGeom>
              <a:avLst/>
              <a:gdLst>
                <a:gd name="T0" fmla="*/ 228 w 1445"/>
                <a:gd name="T1" fmla="*/ 120 h 604"/>
                <a:gd name="T2" fmla="*/ 138 w 1445"/>
                <a:gd name="T3" fmla="*/ 483 h 604"/>
                <a:gd name="T4" fmla="*/ 1308 w 1445"/>
                <a:gd name="T5" fmla="*/ 483 h 604"/>
                <a:gd name="T6" fmla="*/ 1218 w 1445"/>
                <a:gd name="T7" fmla="*/ 120 h 604"/>
                <a:gd name="T8" fmla="*/ 228 w 1445"/>
                <a:gd name="T9" fmla="*/ 120 h 604"/>
                <a:gd name="T10" fmla="*/ 181 w 1445"/>
                <a:gd name="T11" fmla="*/ 0 h 604"/>
                <a:gd name="T12" fmla="*/ 1265 w 1445"/>
                <a:gd name="T13" fmla="*/ 0 h 604"/>
                <a:gd name="T14" fmla="*/ 1282 w 1445"/>
                <a:gd name="T15" fmla="*/ 3 h 604"/>
                <a:gd name="T16" fmla="*/ 1296 w 1445"/>
                <a:gd name="T17" fmla="*/ 8 h 604"/>
                <a:gd name="T18" fmla="*/ 1308 w 1445"/>
                <a:gd name="T19" fmla="*/ 18 h 604"/>
                <a:gd name="T20" fmla="*/ 1318 w 1445"/>
                <a:gd name="T21" fmla="*/ 31 h 604"/>
                <a:gd name="T22" fmla="*/ 1323 w 1445"/>
                <a:gd name="T23" fmla="*/ 45 h 604"/>
                <a:gd name="T24" fmla="*/ 1444 w 1445"/>
                <a:gd name="T25" fmla="*/ 529 h 604"/>
                <a:gd name="T26" fmla="*/ 1445 w 1445"/>
                <a:gd name="T27" fmla="*/ 547 h 604"/>
                <a:gd name="T28" fmla="*/ 1442 w 1445"/>
                <a:gd name="T29" fmla="*/ 565 h 604"/>
                <a:gd name="T30" fmla="*/ 1433 w 1445"/>
                <a:gd name="T31" fmla="*/ 581 h 604"/>
                <a:gd name="T32" fmla="*/ 1420 w 1445"/>
                <a:gd name="T33" fmla="*/ 593 h 604"/>
                <a:gd name="T34" fmla="*/ 1404 w 1445"/>
                <a:gd name="T35" fmla="*/ 601 h 604"/>
                <a:gd name="T36" fmla="*/ 1386 w 1445"/>
                <a:gd name="T37" fmla="*/ 604 h 604"/>
                <a:gd name="T38" fmla="*/ 61 w 1445"/>
                <a:gd name="T39" fmla="*/ 604 h 604"/>
                <a:gd name="T40" fmla="*/ 42 w 1445"/>
                <a:gd name="T41" fmla="*/ 601 h 604"/>
                <a:gd name="T42" fmla="*/ 27 w 1445"/>
                <a:gd name="T43" fmla="*/ 593 h 604"/>
                <a:gd name="T44" fmla="*/ 14 w 1445"/>
                <a:gd name="T45" fmla="*/ 581 h 604"/>
                <a:gd name="T46" fmla="*/ 5 w 1445"/>
                <a:gd name="T47" fmla="*/ 565 h 604"/>
                <a:gd name="T48" fmla="*/ 0 w 1445"/>
                <a:gd name="T49" fmla="*/ 547 h 604"/>
                <a:gd name="T50" fmla="*/ 3 w 1445"/>
                <a:gd name="T51" fmla="*/ 529 h 604"/>
                <a:gd name="T52" fmla="*/ 122 w 1445"/>
                <a:gd name="T53" fmla="*/ 45 h 604"/>
                <a:gd name="T54" fmla="*/ 129 w 1445"/>
                <a:gd name="T55" fmla="*/ 31 h 604"/>
                <a:gd name="T56" fmla="*/ 138 w 1445"/>
                <a:gd name="T57" fmla="*/ 18 h 604"/>
                <a:gd name="T58" fmla="*/ 151 w 1445"/>
                <a:gd name="T59" fmla="*/ 8 h 604"/>
                <a:gd name="T60" fmla="*/ 165 w 1445"/>
                <a:gd name="T61" fmla="*/ 3 h 604"/>
                <a:gd name="T62" fmla="*/ 181 w 1445"/>
                <a:gd name="T63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45" h="604">
                  <a:moveTo>
                    <a:pt x="228" y="120"/>
                  </a:moveTo>
                  <a:lnTo>
                    <a:pt x="138" y="483"/>
                  </a:lnTo>
                  <a:lnTo>
                    <a:pt x="1308" y="483"/>
                  </a:lnTo>
                  <a:lnTo>
                    <a:pt x="1218" y="120"/>
                  </a:lnTo>
                  <a:lnTo>
                    <a:pt x="228" y="120"/>
                  </a:lnTo>
                  <a:close/>
                  <a:moveTo>
                    <a:pt x="181" y="0"/>
                  </a:moveTo>
                  <a:lnTo>
                    <a:pt x="1265" y="0"/>
                  </a:lnTo>
                  <a:lnTo>
                    <a:pt x="1282" y="3"/>
                  </a:lnTo>
                  <a:lnTo>
                    <a:pt x="1296" y="8"/>
                  </a:lnTo>
                  <a:lnTo>
                    <a:pt x="1308" y="18"/>
                  </a:lnTo>
                  <a:lnTo>
                    <a:pt x="1318" y="31"/>
                  </a:lnTo>
                  <a:lnTo>
                    <a:pt x="1323" y="45"/>
                  </a:lnTo>
                  <a:lnTo>
                    <a:pt x="1444" y="529"/>
                  </a:lnTo>
                  <a:lnTo>
                    <a:pt x="1445" y="547"/>
                  </a:lnTo>
                  <a:lnTo>
                    <a:pt x="1442" y="565"/>
                  </a:lnTo>
                  <a:lnTo>
                    <a:pt x="1433" y="581"/>
                  </a:lnTo>
                  <a:lnTo>
                    <a:pt x="1420" y="593"/>
                  </a:lnTo>
                  <a:lnTo>
                    <a:pt x="1404" y="601"/>
                  </a:lnTo>
                  <a:lnTo>
                    <a:pt x="1386" y="604"/>
                  </a:lnTo>
                  <a:lnTo>
                    <a:pt x="61" y="604"/>
                  </a:lnTo>
                  <a:lnTo>
                    <a:pt x="42" y="601"/>
                  </a:lnTo>
                  <a:lnTo>
                    <a:pt x="27" y="593"/>
                  </a:lnTo>
                  <a:lnTo>
                    <a:pt x="14" y="581"/>
                  </a:lnTo>
                  <a:lnTo>
                    <a:pt x="5" y="565"/>
                  </a:lnTo>
                  <a:lnTo>
                    <a:pt x="0" y="547"/>
                  </a:lnTo>
                  <a:lnTo>
                    <a:pt x="3" y="529"/>
                  </a:lnTo>
                  <a:lnTo>
                    <a:pt x="122" y="45"/>
                  </a:lnTo>
                  <a:lnTo>
                    <a:pt x="129" y="31"/>
                  </a:lnTo>
                  <a:lnTo>
                    <a:pt x="138" y="18"/>
                  </a:lnTo>
                  <a:lnTo>
                    <a:pt x="151" y="8"/>
                  </a:lnTo>
                  <a:lnTo>
                    <a:pt x="165" y="3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2" name="Freeform 282"/>
            <p:cNvSpPr>
              <a:spLocks/>
            </p:cNvSpPr>
            <p:nvPr/>
          </p:nvSpPr>
          <p:spPr bwMode="auto">
            <a:xfrm>
              <a:off x="2722563" y="-1892301"/>
              <a:ext cx="63500" cy="63500"/>
            </a:xfrm>
            <a:custGeom>
              <a:avLst/>
              <a:gdLst>
                <a:gd name="T0" fmla="*/ 180 w 362"/>
                <a:gd name="T1" fmla="*/ 0 h 362"/>
                <a:gd name="T2" fmla="*/ 200 w 362"/>
                <a:gd name="T3" fmla="*/ 3 h 362"/>
                <a:gd name="T4" fmla="*/ 216 w 362"/>
                <a:gd name="T5" fmla="*/ 12 h 362"/>
                <a:gd name="T6" fmla="*/ 229 w 362"/>
                <a:gd name="T7" fmla="*/ 24 h 362"/>
                <a:gd name="T8" fmla="*/ 237 w 362"/>
                <a:gd name="T9" fmla="*/ 40 h 362"/>
                <a:gd name="T10" fmla="*/ 241 w 362"/>
                <a:gd name="T11" fmla="*/ 60 h 362"/>
                <a:gd name="T12" fmla="*/ 241 w 362"/>
                <a:gd name="T13" fmla="*/ 121 h 362"/>
                <a:gd name="T14" fmla="*/ 301 w 362"/>
                <a:gd name="T15" fmla="*/ 121 h 362"/>
                <a:gd name="T16" fmla="*/ 320 w 362"/>
                <a:gd name="T17" fmla="*/ 123 h 362"/>
                <a:gd name="T18" fmla="*/ 336 w 362"/>
                <a:gd name="T19" fmla="*/ 132 h 362"/>
                <a:gd name="T20" fmla="*/ 349 w 362"/>
                <a:gd name="T21" fmla="*/ 145 h 362"/>
                <a:gd name="T22" fmla="*/ 358 w 362"/>
                <a:gd name="T23" fmla="*/ 162 h 362"/>
                <a:gd name="T24" fmla="*/ 362 w 362"/>
                <a:gd name="T25" fmla="*/ 180 h 362"/>
                <a:gd name="T26" fmla="*/ 358 w 362"/>
                <a:gd name="T27" fmla="*/ 200 h 362"/>
                <a:gd name="T28" fmla="*/ 349 w 362"/>
                <a:gd name="T29" fmla="*/ 217 h 362"/>
                <a:gd name="T30" fmla="*/ 336 w 362"/>
                <a:gd name="T31" fmla="*/ 230 h 362"/>
                <a:gd name="T32" fmla="*/ 320 w 362"/>
                <a:gd name="T33" fmla="*/ 238 h 362"/>
                <a:gd name="T34" fmla="*/ 301 w 362"/>
                <a:gd name="T35" fmla="*/ 241 h 362"/>
                <a:gd name="T36" fmla="*/ 241 w 362"/>
                <a:gd name="T37" fmla="*/ 241 h 362"/>
                <a:gd name="T38" fmla="*/ 241 w 362"/>
                <a:gd name="T39" fmla="*/ 302 h 362"/>
                <a:gd name="T40" fmla="*/ 237 w 362"/>
                <a:gd name="T41" fmla="*/ 320 h 362"/>
                <a:gd name="T42" fmla="*/ 229 w 362"/>
                <a:gd name="T43" fmla="*/ 337 h 362"/>
                <a:gd name="T44" fmla="*/ 216 w 362"/>
                <a:gd name="T45" fmla="*/ 350 h 362"/>
                <a:gd name="T46" fmla="*/ 200 w 362"/>
                <a:gd name="T47" fmla="*/ 359 h 362"/>
                <a:gd name="T48" fmla="*/ 180 w 362"/>
                <a:gd name="T49" fmla="*/ 362 h 362"/>
                <a:gd name="T50" fmla="*/ 162 w 362"/>
                <a:gd name="T51" fmla="*/ 359 h 362"/>
                <a:gd name="T52" fmla="*/ 145 w 362"/>
                <a:gd name="T53" fmla="*/ 350 h 362"/>
                <a:gd name="T54" fmla="*/ 132 w 362"/>
                <a:gd name="T55" fmla="*/ 337 h 362"/>
                <a:gd name="T56" fmla="*/ 123 w 362"/>
                <a:gd name="T57" fmla="*/ 320 h 362"/>
                <a:gd name="T58" fmla="*/ 120 w 362"/>
                <a:gd name="T59" fmla="*/ 302 h 362"/>
                <a:gd name="T60" fmla="*/ 120 w 362"/>
                <a:gd name="T61" fmla="*/ 241 h 362"/>
                <a:gd name="T62" fmla="*/ 60 w 362"/>
                <a:gd name="T63" fmla="*/ 241 h 362"/>
                <a:gd name="T64" fmla="*/ 41 w 362"/>
                <a:gd name="T65" fmla="*/ 238 h 362"/>
                <a:gd name="T66" fmla="*/ 24 w 362"/>
                <a:gd name="T67" fmla="*/ 230 h 362"/>
                <a:gd name="T68" fmla="*/ 11 w 362"/>
                <a:gd name="T69" fmla="*/ 217 h 362"/>
                <a:gd name="T70" fmla="*/ 3 w 362"/>
                <a:gd name="T71" fmla="*/ 200 h 362"/>
                <a:gd name="T72" fmla="*/ 0 w 362"/>
                <a:gd name="T73" fmla="*/ 180 h 362"/>
                <a:gd name="T74" fmla="*/ 3 w 362"/>
                <a:gd name="T75" fmla="*/ 162 h 362"/>
                <a:gd name="T76" fmla="*/ 11 w 362"/>
                <a:gd name="T77" fmla="*/ 145 h 362"/>
                <a:gd name="T78" fmla="*/ 24 w 362"/>
                <a:gd name="T79" fmla="*/ 132 h 362"/>
                <a:gd name="T80" fmla="*/ 41 w 362"/>
                <a:gd name="T81" fmla="*/ 123 h 362"/>
                <a:gd name="T82" fmla="*/ 60 w 362"/>
                <a:gd name="T83" fmla="*/ 121 h 362"/>
                <a:gd name="T84" fmla="*/ 120 w 362"/>
                <a:gd name="T85" fmla="*/ 121 h 362"/>
                <a:gd name="T86" fmla="*/ 120 w 362"/>
                <a:gd name="T87" fmla="*/ 60 h 362"/>
                <a:gd name="T88" fmla="*/ 123 w 362"/>
                <a:gd name="T89" fmla="*/ 40 h 362"/>
                <a:gd name="T90" fmla="*/ 132 w 362"/>
                <a:gd name="T91" fmla="*/ 24 h 362"/>
                <a:gd name="T92" fmla="*/ 145 w 362"/>
                <a:gd name="T93" fmla="*/ 12 h 362"/>
                <a:gd name="T94" fmla="*/ 162 w 362"/>
                <a:gd name="T95" fmla="*/ 3 h 362"/>
                <a:gd name="T96" fmla="*/ 180 w 362"/>
                <a:gd name="T97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2" h="362">
                  <a:moveTo>
                    <a:pt x="180" y="0"/>
                  </a:moveTo>
                  <a:lnTo>
                    <a:pt x="200" y="3"/>
                  </a:lnTo>
                  <a:lnTo>
                    <a:pt x="216" y="12"/>
                  </a:lnTo>
                  <a:lnTo>
                    <a:pt x="229" y="24"/>
                  </a:lnTo>
                  <a:lnTo>
                    <a:pt x="237" y="40"/>
                  </a:lnTo>
                  <a:lnTo>
                    <a:pt x="241" y="60"/>
                  </a:lnTo>
                  <a:lnTo>
                    <a:pt x="241" y="121"/>
                  </a:lnTo>
                  <a:lnTo>
                    <a:pt x="301" y="121"/>
                  </a:lnTo>
                  <a:lnTo>
                    <a:pt x="320" y="123"/>
                  </a:lnTo>
                  <a:lnTo>
                    <a:pt x="336" y="132"/>
                  </a:lnTo>
                  <a:lnTo>
                    <a:pt x="349" y="145"/>
                  </a:lnTo>
                  <a:lnTo>
                    <a:pt x="358" y="162"/>
                  </a:lnTo>
                  <a:lnTo>
                    <a:pt x="362" y="180"/>
                  </a:lnTo>
                  <a:lnTo>
                    <a:pt x="358" y="200"/>
                  </a:lnTo>
                  <a:lnTo>
                    <a:pt x="349" y="217"/>
                  </a:lnTo>
                  <a:lnTo>
                    <a:pt x="336" y="230"/>
                  </a:lnTo>
                  <a:lnTo>
                    <a:pt x="320" y="238"/>
                  </a:lnTo>
                  <a:lnTo>
                    <a:pt x="301" y="241"/>
                  </a:lnTo>
                  <a:lnTo>
                    <a:pt x="241" y="241"/>
                  </a:lnTo>
                  <a:lnTo>
                    <a:pt x="241" y="302"/>
                  </a:lnTo>
                  <a:lnTo>
                    <a:pt x="237" y="320"/>
                  </a:lnTo>
                  <a:lnTo>
                    <a:pt x="229" y="337"/>
                  </a:lnTo>
                  <a:lnTo>
                    <a:pt x="216" y="350"/>
                  </a:lnTo>
                  <a:lnTo>
                    <a:pt x="200" y="359"/>
                  </a:lnTo>
                  <a:lnTo>
                    <a:pt x="180" y="362"/>
                  </a:lnTo>
                  <a:lnTo>
                    <a:pt x="162" y="359"/>
                  </a:lnTo>
                  <a:lnTo>
                    <a:pt x="145" y="350"/>
                  </a:lnTo>
                  <a:lnTo>
                    <a:pt x="132" y="337"/>
                  </a:lnTo>
                  <a:lnTo>
                    <a:pt x="123" y="320"/>
                  </a:lnTo>
                  <a:lnTo>
                    <a:pt x="120" y="302"/>
                  </a:lnTo>
                  <a:lnTo>
                    <a:pt x="120" y="241"/>
                  </a:lnTo>
                  <a:lnTo>
                    <a:pt x="60" y="241"/>
                  </a:lnTo>
                  <a:lnTo>
                    <a:pt x="41" y="238"/>
                  </a:lnTo>
                  <a:lnTo>
                    <a:pt x="24" y="230"/>
                  </a:lnTo>
                  <a:lnTo>
                    <a:pt x="11" y="217"/>
                  </a:lnTo>
                  <a:lnTo>
                    <a:pt x="3" y="200"/>
                  </a:lnTo>
                  <a:lnTo>
                    <a:pt x="0" y="180"/>
                  </a:lnTo>
                  <a:lnTo>
                    <a:pt x="3" y="162"/>
                  </a:lnTo>
                  <a:lnTo>
                    <a:pt x="11" y="145"/>
                  </a:lnTo>
                  <a:lnTo>
                    <a:pt x="24" y="132"/>
                  </a:lnTo>
                  <a:lnTo>
                    <a:pt x="41" y="123"/>
                  </a:lnTo>
                  <a:lnTo>
                    <a:pt x="60" y="121"/>
                  </a:lnTo>
                  <a:lnTo>
                    <a:pt x="120" y="121"/>
                  </a:lnTo>
                  <a:lnTo>
                    <a:pt x="120" y="60"/>
                  </a:lnTo>
                  <a:lnTo>
                    <a:pt x="123" y="40"/>
                  </a:lnTo>
                  <a:lnTo>
                    <a:pt x="132" y="24"/>
                  </a:lnTo>
                  <a:lnTo>
                    <a:pt x="145" y="12"/>
                  </a:lnTo>
                  <a:lnTo>
                    <a:pt x="162" y="3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3" name="Freeform 283"/>
            <p:cNvSpPr>
              <a:spLocks noEditPoints="1"/>
            </p:cNvSpPr>
            <p:nvPr/>
          </p:nvSpPr>
          <p:spPr bwMode="auto">
            <a:xfrm>
              <a:off x="2871788" y="-2019301"/>
              <a:ext cx="276225" cy="276225"/>
            </a:xfrm>
            <a:custGeom>
              <a:avLst/>
              <a:gdLst>
                <a:gd name="T0" fmla="*/ 577 w 1566"/>
                <a:gd name="T1" fmla="*/ 569 h 1568"/>
                <a:gd name="T2" fmla="*/ 555 w 1566"/>
                <a:gd name="T3" fmla="*/ 594 h 1568"/>
                <a:gd name="T4" fmla="*/ 524 w 1566"/>
                <a:gd name="T5" fmla="*/ 601 h 1568"/>
                <a:gd name="T6" fmla="*/ 494 w 1566"/>
                <a:gd name="T7" fmla="*/ 896 h 1568"/>
                <a:gd name="T8" fmla="*/ 511 w 1566"/>
                <a:gd name="T9" fmla="*/ 925 h 1568"/>
                <a:gd name="T10" fmla="*/ 508 w 1566"/>
                <a:gd name="T11" fmla="*/ 958 h 1568"/>
                <a:gd name="T12" fmla="*/ 754 w 1566"/>
                <a:gd name="T13" fmla="*/ 1153 h 1568"/>
                <a:gd name="T14" fmla="*/ 783 w 1566"/>
                <a:gd name="T15" fmla="*/ 1146 h 1568"/>
                <a:gd name="T16" fmla="*/ 812 w 1566"/>
                <a:gd name="T17" fmla="*/ 1153 h 1568"/>
                <a:gd name="T18" fmla="*/ 1064 w 1566"/>
                <a:gd name="T19" fmla="*/ 954 h 1568"/>
                <a:gd name="T20" fmla="*/ 1061 w 1566"/>
                <a:gd name="T21" fmla="*/ 921 h 1568"/>
                <a:gd name="T22" fmla="*/ 1077 w 1566"/>
                <a:gd name="T23" fmla="*/ 891 h 1568"/>
                <a:gd name="T24" fmla="*/ 1043 w 1566"/>
                <a:gd name="T25" fmla="*/ 601 h 1568"/>
                <a:gd name="T26" fmla="*/ 1012 w 1566"/>
                <a:gd name="T27" fmla="*/ 594 h 1568"/>
                <a:gd name="T28" fmla="*/ 990 w 1566"/>
                <a:gd name="T29" fmla="*/ 569 h 1568"/>
                <a:gd name="T30" fmla="*/ 783 w 1566"/>
                <a:gd name="T31" fmla="*/ 0 h 1568"/>
                <a:gd name="T32" fmla="*/ 814 w 1566"/>
                <a:gd name="T33" fmla="*/ 7 h 1568"/>
                <a:gd name="T34" fmla="*/ 836 w 1566"/>
                <a:gd name="T35" fmla="*/ 29 h 1568"/>
                <a:gd name="T36" fmla="*/ 1505 w 1566"/>
                <a:gd name="T37" fmla="*/ 481 h 1568"/>
                <a:gd name="T38" fmla="*/ 1540 w 1566"/>
                <a:gd name="T39" fmla="*/ 491 h 1568"/>
                <a:gd name="T40" fmla="*/ 1561 w 1566"/>
                <a:gd name="T41" fmla="*/ 518 h 1568"/>
                <a:gd name="T42" fmla="*/ 1565 w 1566"/>
                <a:gd name="T43" fmla="*/ 553 h 1568"/>
                <a:gd name="T44" fmla="*/ 1549 w 1566"/>
                <a:gd name="T45" fmla="*/ 584 h 1568"/>
                <a:gd name="T46" fmla="*/ 1382 w 1566"/>
                <a:gd name="T47" fmla="*/ 1487 h 1568"/>
                <a:gd name="T48" fmla="*/ 1383 w 1566"/>
                <a:gd name="T49" fmla="*/ 1524 h 1568"/>
                <a:gd name="T50" fmla="*/ 1364 w 1566"/>
                <a:gd name="T51" fmla="*/ 1554 h 1568"/>
                <a:gd name="T52" fmla="*/ 1331 w 1566"/>
                <a:gd name="T53" fmla="*/ 1568 h 1568"/>
                <a:gd name="T54" fmla="*/ 1296 w 1566"/>
                <a:gd name="T55" fmla="*/ 1560 h 1568"/>
                <a:gd name="T56" fmla="*/ 270 w 1566"/>
                <a:gd name="T57" fmla="*/ 1560 h 1568"/>
                <a:gd name="T58" fmla="*/ 241 w 1566"/>
                <a:gd name="T59" fmla="*/ 1568 h 1568"/>
                <a:gd name="T60" fmla="*/ 214 w 1566"/>
                <a:gd name="T61" fmla="*/ 1561 h 1568"/>
                <a:gd name="T62" fmla="*/ 190 w 1566"/>
                <a:gd name="T63" fmla="*/ 1539 h 1568"/>
                <a:gd name="T64" fmla="*/ 181 w 1566"/>
                <a:gd name="T65" fmla="*/ 1505 h 1568"/>
                <a:gd name="T66" fmla="*/ 382 w 1566"/>
                <a:gd name="T67" fmla="*/ 953 h 1568"/>
                <a:gd name="T68" fmla="*/ 6 w 1566"/>
                <a:gd name="T69" fmla="*/ 569 h 1568"/>
                <a:gd name="T70" fmla="*/ 0 w 1566"/>
                <a:gd name="T71" fmla="*/ 535 h 1568"/>
                <a:gd name="T72" fmla="*/ 14 w 1566"/>
                <a:gd name="T73" fmla="*/ 503 h 1568"/>
                <a:gd name="T74" fmla="*/ 43 w 1566"/>
                <a:gd name="T75" fmla="*/ 483 h 1568"/>
                <a:gd name="T76" fmla="*/ 488 w 1566"/>
                <a:gd name="T77" fmla="*/ 481 h 1568"/>
                <a:gd name="T78" fmla="*/ 739 w 1566"/>
                <a:gd name="T79" fmla="*/ 16 h 1568"/>
                <a:gd name="T80" fmla="*/ 767 w 1566"/>
                <a:gd name="T81" fmla="*/ 2 h 1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66" h="1568">
                  <a:moveTo>
                    <a:pt x="783" y="186"/>
                  </a:moveTo>
                  <a:lnTo>
                    <a:pt x="577" y="569"/>
                  </a:lnTo>
                  <a:lnTo>
                    <a:pt x="567" y="583"/>
                  </a:lnTo>
                  <a:lnTo>
                    <a:pt x="555" y="594"/>
                  </a:lnTo>
                  <a:lnTo>
                    <a:pt x="539" y="599"/>
                  </a:lnTo>
                  <a:lnTo>
                    <a:pt x="524" y="601"/>
                  </a:lnTo>
                  <a:lnTo>
                    <a:pt x="204" y="601"/>
                  </a:lnTo>
                  <a:lnTo>
                    <a:pt x="494" y="896"/>
                  </a:lnTo>
                  <a:lnTo>
                    <a:pt x="504" y="909"/>
                  </a:lnTo>
                  <a:lnTo>
                    <a:pt x="511" y="925"/>
                  </a:lnTo>
                  <a:lnTo>
                    <a:pt x="512" y="942"/>
                  </a:lnTo>
                  <a:lnTo>
                    <a:pt x="508" y="958"/>
                  </a:lnTo>
                  <a:lnTo>
                    <a:pt x="354" y="1376"/>
                  </a:lnTo>
                  <a:lnTo>
                    <a:pt x="754" y="1153"/>
                  </a:lnTo>
                  <a:lnTo>
                    <a:pt x="768" y="1147"/>
                  </a:lnTo>
                  <a:lnTo>
                    <a:pt x="783" y="1146"/>
                  </a:lnTo>
                  <a:lnTo>
                    <a:pt x="798" y="1147"/>
                  </a:lnTo>
                  <a:lnTo>
                    <a:pt x="812" y="1153"/>
                  </a:lnTo>
                  <a:lnTo>
                    <a:pt x="1214" y="1377"/>
                  </a:lnTo>
                  <a:lnTo>
                    <a:pt x="1064" y="954"/>
                  </a:lnTo>
                  <a:lnTo>
                    <a:pt x="1060" y="937"/>
                  </a:lnTo>
                  <a:lnTo>
                    <a:pt x="1061" y="921"/>
                  </a:lnTo>
                  <a:lnTo>
                    <a:pt x="1067" y="905"/>
                  </a:lnTo>
                  <a:lnTo>
                    <a:pt x="1077" y="891"/>
                  </a:lnTo>
                  <a:lnTo>
                    <a:pt x="1361" y="601"/>
                  </a:lnTo>
                  <a:lnTo>
                    <a:pt x="1043" y="601"/>
                  </a:lnTo>
                  <a:lnTo>
                    <a:pt x="1026" y="599"/>
                  </a:lnTo>
                  <a:lnTo>
                    <a:pt x="1012" y="594"/>
                  </a:lnTo>
                  <a:lnTo>
                    <a:pt x="999" y="583"/>
                  </a:lnTo>
                  <a:lnTo>
                    <a:pt x="990" y="569"/>
                  </a:lnTo>
                  <a:lnTo>
                    <a:pt x="783" y="186"/>
                  </a:lnTo>
                  <a:close/>
                  <a:moveTo>
                    <a:pt x="783" y="0"/>
                  </a:moveTo>
                  <a:lnTo>
                    <a:pt x="799" y="2"/>
                  </a:lnTo>
                  <a:lnTo>
                    <a:pt x="814" y="7"/>
                  </a:lnTo>
                  <a:lnTo>
                    <a:pt x="826" y="16"/>
                  </a:lnTo>
                  <a:lnTo>
                    <a:pt x="836" y="29"/>
                  </a:lnTo>
                  <a:lnTo>
                    <a:pt x="1079" y="481"/>
                  </a:lnTo>
                  <a:lnTo>
                    <a:pt x="1505" y="481"/>
                  </a:lnTo>
                  <a:lnTo>
                    <a:pt x="1524" y="483"/>
                  </a:lnTo>
                  <a:lnTo>
                    <a:pt x="1540" y="491"/>
                  </a:lnTo>
                  <a:lnTo>
                    <a:pt x="1553" y="503"/>
                  </a:lnTo>
                  <a:lnTo>
                    <a:pt x="1561" y="518"/>
                  </a:lnTo>
                  <a:lnTo>
                    <a:pt x="1566" y="535"/>
                  </a:lnTo>
                  <a:lnTo>
                    <a:pt x="1565" y="553"/>
                  </a:lnTo>
                  <a:lnTo>
                    <a:pt x="1559" y="569"/>
                  </a:lnTo>
                  <a:lnTo>
                    <a:pt x="1549" y="584"/>
                  </a:lnTo>
                  <a:lnTo>
                    <a:pt x="1190" y="950"/>
                  </a:lnTo>
                  <a:lnTo>
                    <a:pt x="1382" y="1487"/>
                  </a:lnTo>
                  <a:lnTo>
                    <a:pt x="1386" y="1505"/>
                  </a:lnTo>
                  <a:lnTo>
                    <a:pt x="1383" y="1524"/>
                  </a:lnTo>
                  <a:lnTo>
                    <a:pt x="1376" y="1540"/>
                  </a:lnTo>
                  <a:lnTo>
                    <a:pt x="1364" y="1554"/>
                  </a:lnTo>
                  <a:lnTo>
                    <a:pt x="1348" y="1563"/>
                  </a:lnTo>
                  <a:lnTo>
                    <a:pt x="1331" y="1568"/>
                  </a:lnTo>
                  <a:lnTo>
                    <a:pt x="1313" y="1567"/>
                  </a:lnTo>
                  <a:lnTo>
                    <a:pt x="1296" y="1560"/>
                  </a:lnTo>
                  <a:lnTo>
                    <a:pt x="783" y="1275"/>
                  </a:lnTo>
                  <a:lnTo>
                    <a:pt x="270" y="1560"/>
                  </a:lnTo>
                  <a:lnTo>
                    <a:pt x="256" y="1567"/>
                  </a:lnTo>
                  <a:lnTo>
                    <a:pt x="241" y="1568"/>
                  </a:lnTo>
                  <a:lnTo>
                    <a:pt x="227" y="1567"/>
                  </a:lnTo>
                  <a:lnTo>
                    <a:pt x="214" y="1561"/>
                  </a:lnTo>
                  <a:lnTo>
                    <a:pt x="202" y="1554"/>
                  </a:lnTo>
                  <a:lnTo>
                    <a:pt x="190" y="1539"/>
                  </a:lnTo>
                  <a:lnTo>
                    <a:pt x="182" y="1523"/>
                  </a:lnTo>
                  <a:lnTo>
                    <a:pt x="181" y="1505"/>
                  </a:lnTo>
                  <a:lnTo>
                    <a:pt x="185" y="1487"/>
                  </a:lnTo>
                  <a:lnTo>
                    <a:pt x="382" y="953"/>
                  </a:lnTo>
                  <a:lnTo>
                    <a:pt x="17" y="584"/>
                  </a:lnTo>
                  <a:lnTo>
                    <a:pt x="6" y="569"/>
                  </a:lnTo>
                  <a:lnTo>
                    <a:pt x="1" y="553"/>
                  </a:lnTo>
                  <a:lnTo>
                    <a:pt x="0" y="535"/>
                  </a:lnTo>
                  <a:lnTo>
                    <a:pt x="4" y="518"/>
                  </a:lnTo>
                  <a:lnTo>
                    <a:pt x="14" y="503"/>
                  </a:lnTo>
                  <a:lnTo>
                    <a:pt x="27" y="491"/>
                  </a:lnTo>
                  <a:lnTo>
                    <a:pt x="43" y="483"/>
                  </a:lnTo>
                  <a:lnTo>
                    <a:pt x="60" y="481"/>
                  </a:lnTo>
                  <a:lnTo>
                    <a:pt x="488" y="481"/>
                  </a:lnTo>
                  <a:lnTo>
                    <a:pt x="730" y="29"/>
                  </a:lnTo>
                  <a:lnTo>
                    <a:pt x="739" y="16"/>
                  </a:lnTo>
                  <a:lnTo>
                    <a:pt x="753" y="7"/>
                  </a:lnTo>
                  <a:lnTo>
                    <a:pt x="767" y="2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4" name="Freeform 284"/>
            <p:cNvSpPr>
              <a:spLocks/>
            </p:cNvSpPr>
            <p:nvPr/>
          </p:nvSpPr>
          <p:spPr bwMode="auto">
            <a:xfrm>
              <a:off x="3168651" y="-2020888"/>
              <a:ext cx="106363" cy="106363"/>
            </a:xfrm>
            <a:custGeom>
              <a:avLst/>
              <a:gdLst>
                <a:gd name="T0" fmla="*/ 301 w 602"/>
                <a:gd name="T1" fmla="*/ 0 h 604"/>
                <a:gd name="T2" fmla="*/ 320 w 602"/>
                <a:gd name="T3" fmla="*/ 4 h 604"/>
                <a:gd name="T4" fmla="*/ 336 w 602"/>
                <a:gd name="T5" fmla="*/ 12 h 604"/>
                <a:gd name="T6" fmla="*/ 349 w 602"/>
                <a:gd name="T7" fmla="*/ 26 h 604"/>
                <a:gd name="T8" fmla="*/ 358 w 602"/>
                <a:gd name="T9" fmla="*/ 42 h 604"/>
                <a:gd name="T10" fmla="*/ 361 w 602"/>
                <a:gd name="T11" fmla="*/ 61 h 604"/>
                <a:gd name="T12" fmla="*/ 361 w 602"/>
                <a:gd name="T13" fmla="*/ 242 h 604"/>
                <a:gd name="T14" fmla="*/ 542 w 602"/>
                <a:gd name="T15" fmla="*/ 242 h 604"/>
                <a:gd name="T16" fmla="*/ 561 w 602"/>
                <a:gd name="T17" fmla="*/ 245 h 604"/>
                <a:gd name="T18" fmla="*/ 578 w 602"/>
                <a:gd name="T19" fmla="*/ 254 h 604"/>
                <a:gd name="T20" fmla="*/ 590 w 602"/>
                <a:gd name="T21" fmla="*/ 267 h 604"/>
                <a:gd name="T22" fmla="*/ 599 w 602"/>
                <a:gd name="T23" fmla="*/ 284 h 604"/>
                <a:gd name="T24" fmla="*/ 602 w 602"/>
                <a:gd name="T25" fmla="*/ 302 h 604"/>
                <a:gd name="T26" fmla="*/ 599 w 602"/>
                <a:gd name="T27" fmla="*/ 322 h 604"/>
                <a:gd name="T28" fmla="*/ 590 w 602"/>
                <a:gd name="T29" fmla="*/ 339 h 604"/>
                <a:gd name="T30" fmla="*/ 578 w 602"/>
                <a:gd name="T31" fmla="*/ 352 h 604"/>
                <a:gd name="T32" fmla="*/ 561 w 602"/>
                <a:gd name="T33" fmla="*/ 360 h 604"/>
                <a:gd name="T34" fmla="*/ 542 w 602"/>
                <a:gd name="T35" fmla="*/ 363 h 604"/>
                <a:gd name="T36" fmla="*/ 361 w 602"/>
                <a:gd name="T37" fmla="*/ 363 h 604"/>
                <a:gd name="T38" fmla="*/ 361 w 602"/>
                <a:gd name="T39" fmla="*/ 545 h 604"/>
                <a:gd name="T40" fmla="*/ 358 w 602"/>
                <a:gd name="T41" fmla="*/ 564 h 604"/>
                <a:gd name="T42" fmla="*/ 349 w 602"/>
                <a:gd name="T43" fmla="*/ 580 h 604"/>
                <a:gd name="T44" fmla="*/ 336 w 602"/>
                <a:gd name="T45" fmla="*/ 593 h 604"/>
                <a:gd name="T46" fmla="*/ 320 w 602"/>
                <a:gd name="T47" fmla="*/ 602 h 604"/>
                <a:gd name="T48" fmla="*/ 301 w 602"/>
                <a:gd name="T49" fmla="*/ 604 h 604"/>
                <a:gd name="T50" fmla="*/ 282 w 602"/>
                <a:gd name="T51" fmla="*/ 602 h 604"/>
                <a:gd name="T52" fmla="*/ 266 w 602"/>
                <a:gd name="T53" fmla="*/ 593 h 604"/>
                <a:gd name="T54" fmla="*/ 253 w 602"/>
                <a:gd name="T55" fmla="*/ 580 h 604"/>
                <a:gd name="T56" fmla="*/ 244 w 602"/>
                <a:gd name="T57" fmla="*/ 564 h 604"/>
                <a:gd name="T58" fmla="*/ 240 w 602"/>
                <a:gd name="T59" fmla="*/ 545 h 604"/>
                <a:gd name="T60" fmla="*/ 240 w 602"/>
                <a:gd name="T61" fmla="*/ 363 h 604"/>
                <a:gd name="T62" fmla="*/ 60 w 602"/>
                <a:gd name="T63" fmla="*/ 363 h 604"/>
                <a:gd name="T64" fmla="*/ 40 w 602"/>
                <a:gd name="T65" fmla="*/ 360 h 604"/>
                <a:gd name="T66" fmla="*/ 24 w 602"/>
                <a:gd name="T67" fmla="*/ 352 h 604"/>
                <a:gd name="T68" fmla="*/ 12 w 602"/>
                <a:gd name="T69" fmla="*/ 339 h 604"/>
                <a:gd name="T70" fmla="*/ 3 w 602"/>
                <a:gd name="T71" fmla="*/ 322 h 604"/>
                <a:gd name="T72" fmla="*/ 0 w 602"/>
                <a:gd name="T73" fmla="*/ 302 h 604"/>
                <a:gd name="T74" fmla="*/ 3 w 602"/>
                <a:gd name="T75" fmla="*/ 284 h 604"/>
                <a:gd name="T76" fmla="*/ 12 w 602"/>
                <a:gd name="T77" fmla="*/ 267 h 604"/>
                <a:gd name="T78" fmla="*/ 24 w 602"/>
                <a:gd name="T79" fmla="*/ 254 h 604"/>
                <a:gd name="T80" fmla="*/ 40 w 602"/>
                <a:gd name="T81" fmla="*/ 245 h 604"/>
                <a:gd name="T82" fmla="*/ 60 w 602"/>
                <a:gd name="T83" fmla="*/ 242 h 604"/>
                <a:gd name="T84" fmla="*/ 240 w 602"/>
                <a:gd name="T85" fmla="*/ 242 h 604"/>
                <a:gd name="T86" fmla="*/ 240 w 602"/>
                <a:gd name="T87" fmla="*/ 61 h 604"/>
                <a:gd name="T88" fmla="*/ 244 w 602"/>
                <a:gd name="T89" fmla="*/ 42 h 604"/>
                <a:gd name="T90" fmla="*/ 253 w 602"/>
                <a:gd name="T91" fmla="*/ 26 h 604"/>
                <a:gd name="T92" fmla="*/ 266 w 602"/>
                <a:gd name="T93" fmla="*/ 12 h 604"/>
                <a:gd name="T94" fmla="*/ 282 w 602"/>
                <a:gd name="T95" fmla="*/ 4 h 604"/>
                <a:gd name="T96" fmla="*/ 301 w 602"/>
                <a:gd name="T97" fmla="*/ 0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2" h="604">
                  <a:moveTo>
                    <a:pt x="301" y="0"/>
                  </a:moveTo>
                  <a:lnTo>
                    <a:pt x="320" y="4"/>
                  </a:lnTo>
                  <a:lnTo>
                    <a:pt x="336" y="12"/>
                  </a:lnTo>
                  <a:lnTo>
                    <a:pt x="349" y="26"/>
                  </a:lnTo>
                  <a:lnTo>
                    <a:pt x="358" y="42"/>
                  </a:lnTo>
                  <a:lnTo>
                    <a:pt x="361" y="61"/>
                  </a:lnTo>
                  <a:lnTo>
                    <a:pt x="361" y="242"/>
                  </a:lnTo>
                  <a:lnTo>
                    <a:pt x="542" y="242"/>
                  </a:lnTo>
                  <a:lnTo>
                    <a:pt x="561" y="245"/>
                  </a:lnTo>
                  <a:lnTo>
                    <a:pt x="578" y="254"/>
                  </a:lnTo>
                  <a:lnTo>
                    <a:pt x="590" y="267"/>
                  </a:lnTo>
                  <a:lnTo>
                    <a:pt x="599" y="284"/>
                  </a:lnTo>
                  <a:lnTo>
                    <a:pt x="602" y="302"/>
                  </a:lnTo>
                  <a:lnTo>
                    <a:pt x="599" y="322"/>
                  </a:lnTo>
                  <a:lnTo>
                    <a:pt x="590" y="339"/>
                  </a:lnTo>
                  <a:lnTo>
                    <a:pt x="578" y="352"/>
                  </a:lnTo>
                  <a:lnTo>
                    <a:pt x="561" y="360"/>
                  </a:lnTo>
                  <a:lnTo>
                    <a:pt x="542" y="363"/>
                  </a:lnTo>
                  <a:lnTo>
                    <a:pt x="361" y="363"/>
                  </a:lnTo>
                  <a:lnTo>
                    <a:pt x="361" y="545"/>
                  </a:lnTo>
                  <a:lnTo>
                    <a:pt x="358" y="564"/>
                  </a:lnTo>
                  <a:lnTo>
                    <a:pt x="349" y="580"/>
                  </a:lnTo>
                  <a:lnTo>
                    <a:pt x="336" y="593"/>
                  </a:lnTo>
                  <a:lnTo>
                    <a:pt x="320" y="602"/>
                  </a:lnTo>
                  <a:lnTo>
                    <a:pt x="301" y="604"/>
                  </a:lnTo>
                  <a:lnTo>
                    <a:pt x="282" y="602"/>
                  </a:lnTo>
                  <a:lnTo>
                    <a:pt x="266" y="593"/>
                  </a:lnTo>
                  <a:lnTo>
                    <a:pt x="253" y="580"/>
                  </a:lnTo>
                  <a:lnTo>
                    <a:pt x="244" y="564"/>
                  </a:lnTo>
                  <a:lnTo>
                    <a:pt x="240" y="545"/>
                  </a:lnTo>
                  <a:lnTo>
                    <a:pt x="240" y="363"/>
                  </a:lnTo>
                  <a:lnTo>
                    <a:pt x="60" y="363"/>
                  </a:lnTo>
                  <a:lnTo>
                    <a:pt x="40" y="360"/>
                  </a:lnTo>
                  <a:lnTo>
                    <a:pt x="24" y="352"/>
                  </a:lnTo>
                  <a:lnTo>
                    <a:pt x="12" y="339"/>
                  </a:lnTo>
                  <a:lnTo>
                    <a:pt x="3" y="322"/>
                  </a:lnTo>
                  <a:lnTo>
                    <a:pt x="0" y="302"/>
                  </a:lnTo>
                  <a:lnTo>
                    <a:pt x="3" y="284"/>
                  </a:lnTo>
                  <a:lnTo>
                    <a:pt x="12" y="267"/>
                  </a:lnTo>
                  <a:lnTo>
                    <a:pt x="24" y="254"/>
                  </a:lnTo>
                  <a:lnTo>
                    <a:pt x="40" y="245"/>
                  </a:lnTo>
                  <a:lnTo>
                    <a:pt x="60" y="242"/>
                  </a:lnTo>
                  <a:lnTo>
                    <a:pt x="240" y="242"/>
                  </a:lnTo>
                  <a:lnTo>
                    <a:pt x="240" y="61"/>
                  </a:lnTo>
                  <a:lnTo>
                    <a:pt x="244" y="42"/>
                  </a:lnTo>
                  <a:lnTo>
                    <a:pt x="253" y="26"/>
                  </a:lnTo>
                  <a:lnTo>
                    <a:pt x="266" y="12"/>
                  </a:lnTo>
                  <a:lnTo>
                    <a:pt x="282" y="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5" name="Freeform 285"/>
            <p:cNvSpPr>
              <a:spLocks/>
            </p:cNvSpPr>
            <p:nvPr/>
          </p:nvSpPr>
          <p:spPr bwMode="auto">
            <a:xfrm>
              <a:off x="2967038" y="-1763713"/>
              <a:ext cx="31750" cy="255588"/>
            </a:xfrm>
            <a:custGeom>
              <a:avLst/>
              <a:gdLst>
                <a:gd name="T0" fmla="*/ 138 w 179"/>
                <a:gd name="T1" fmla="*/ 3 h 1449"/>
                <a:gd name="T2" fmla="*/ 168 w 179"/>
                <a:gd name="T3" fmla="*/ 24 h 1449"/>
                <a:gd name="T4" fmla="*/ 179 w 179"/>
                <a:gd name="T5" fmla="*/ 60 h 1449"/>
                <a:gd name="T6" fmla="*/ 179 w 179"/>
                <a:gd name="T7" fmla="*/ 484 h 1449"/>
                <a:gd name="T8" fmla="*/ 177 w 179"/>
                <a:gd name="T9" fmla="*/ 608 h 1449"/>
                <a:gd name="T10" fmla="*/ 171 w 179"/>
                <a:gd name="T11" fmla="*/ 736 h 1449"/>
                <a:gd name="T12" fmla="*/ 165 w 179"/>
                <a:gd name="T13" fmla="*/ 861 h 1449"/>
                <a:gd name="T14" fmla="*/ 156 w 179"/>
                <a:gd name="T15" fmla="*/ 981 h 1449"/>
                <a:gd name="T16" fmla="*/ 148 w 179"/>
                <a:gd name="T17" fmla="*/ 1092 h 1449"/>
                <a:gd name="T18" fmla="*/ 139 w 179"/>
                <a:gd name="T19" fmla="*/ 1190 h 1449"/>
                <a:gd name="T20" fmla="*/ 132 w 179"/>
                <a:gd name="T21" fmla="*/ 1274 h 1449"/>
                <a:gd name="T22" fmla="*/ 125 w 179"/>
                <a:gd name="T23" fmla="*/ 1338 h 1449"/>
                <a:gd name="T24" fmla="*/ 121 w 179"/>
                <a:gd name="T25" fmla="*/ 1380 h 1449"/>
                <a:gd name="T26" fmla="*/ 120 w 179"/>
                <a:gd name="T27" fmla="*/ 1395 h 1449"/>
                <a:gd name="T28" fmla="*/ 105 w 179"/>
                <a:gd name="T29" fmla="*/ 1428 h 1449"/>
                <a:gd name="T30" fmla="*/ 77 w 179"/>
                <a:gd name="T31" fmla="*/ 1447 h 1449"/>
                <a:gd name="T32" fmla="*/ 53 w 179"/>
                <a:gd name="T33" fmla="*/ 1449 h 1449"/>
                <a:gd name="T34" fmla="*/ 18 w 179"/>
                <a:gd name="T35" fmla="*/ 1434 h 1449"/>
                <a:gd name="T36" fmla="*/ 1 w 179"/>
                <a:gd name="T37" fmla="*/ 1402 h 1449"/>
                <a:gd name="T38" fmla="*/ 0 w 179"/>
                <a:gd name="T39" fmla="*/ 1377 h 1449"/>
                <a:gd name="T40" fmla="*/ 3 w 179"/>
                <a:gd name="T41" fmla="*/ 1349 h 1449"/>
                <a:gd name="T42" fmla="*/ 9 w 179"/>
                <a:gd name="T43" fmla="*/ 1296 h 1449"/>
                <a:gd name="T44" fmla="*/ 15 w 179"/>
                <a:gd name="T45" fmla="*/ 1223 h 1449"/>
                <a:gd name="T46" fmla="*/ 24 w 179"/>
                <a:gd name="T47" fmla="*/ 1133 h 1449"/>
                <a:gd name="T48" fmla="*/ 32 w 179"/>
                <a:gd name="T49" fmla="*/ 1028 h 1449"/>
                <a:gd name="T50" fmla="*/ 40 w 179"/>
                <a:gd name="T51" fmla="*/ 915 h 1449"/>
                <a:gd name="T52" fmla="*/ 48 w 179"/>
                <a:gd name="T53" fmla="*/ 793 h 1449"/>
                <a:gd name="T54" fmla="*/ 54 w 179"/>
                <a:gd name="T55" fmla="*/ 669 h 1449"/>
                <a:gd name="T56" fmla="*/ 58 w 179"/>
                <a:gd name="T57" fmla="*/ 543 h 1449"/>
                <a:gd name="T58" fmla="*/ 59 w 179"/>
                <a:gd name="T59" fmla="*/ 422 h 1449"/>
                <a:gd name="T60" fmla="*/ 62 w 179"/>
                <a:gd name="T61" fmla="*/ 41 h 1449"/>
                <a:gd name="T62" fmla="*/ 84 w 179"/>
                <a:gd name="T63" fmla="*/ 11 h 1449"/>
                <a:gd name="T64" fmla="*/ 120 w 179"/>
                <a:gd name="T65" fmla="*/ 0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1449">
                  <a:moveTo>
                    <a:pt x="120" y="0"/>
                  </a:moveTo>
                  <a:lnTo>
                    <a:pt x="138" y="3"/>
                  </a:lnTo>
                  <a:lnTo>
                    <a:pt x="156" y="11"/>
                  </a:lnTo>
                  <a:lnTo>
                    <a:pt x="168" y="24"/>
                  </a:lnTo>
                  <a:lnTo>
                    <a:pt x="177" y="41"/>
                  </a:lnTo>
                  <a:lnTo>
                    <a:pt x="179" y="60"/>
                  </a:lnTo>
                  <a:lnTo>
                    <a:pt x="179" y="422"/>
                  </a:lnTo>
                  <a:lnTo>
                    <a:pt x="179" y="484"/>
                  </a:lnTo>
                  <a:lnTo>
                    <a:pt x="179" y="545"/>
                  </a:lnTo>
                  <a:lnTo>
                    <a:pt x="177" y="608"/>
                  </a:lnTo>
                  <a:lnTo>
                    <a:pt x="175" y="672"/>
                  </a:lnTo>
                  <a:lnTo>
                    <a:pt x="171" y="736"/>
                  </a:lnTo>
                  <a:lnTo>
                    <a:pt x="168" y="799"/>
                  </a:lnTo>
                  <a:lnTo>
                    <a:pt x="165" y="861"/>
                  </a:lnTo>
                  <a:lnTo>
                    <a:pt x="160" y="921"/>
                  </a:lnTo>
                  <a:lnTo>
                    <a:pt x="156" y="981"/>
                  </a:lnTo>
                  <a:lnTo>
                    <a:pt x="153" y="1037"/>
                  </a:lnTo>
                  <a:lnTo>
                    <a:pt x="148" y="1092"/>
                  </a:lnTo>
                  <a:lnTo>
                    <a:pt x="144" y="1143"/>
                  </a:lnTo>
                  <a:lnTo>
                    <a:pt x="139" y="1190"/>
                  </a:lnTo>
                  <a:lnTo>
                    <a:pt x="135" y="1234"/>
                  </a:lnTo>
                  <a:lnTo>
                    <a:pt x="132" y="1274"/>
                  </a:lnTo>
                  <a:lnTo>
                    <a:pt x="128" y="1309"/>
                  </a:lnTo>
                  <a:lnTo>
                    <a:pt x="125" y="1338"/>
                  </a:lnTo>
                  <a:lnTo>
                    <a:pt x="123" y="1362"/>
                  </a:lnTo>
                  <a:lnTo>
                    <a:pt x="121" y="1380"/>
                  </a:lnTo>
                  <a:lnTo>
                    <a:pt x="120" y="1391"/>
                  </a:lnTo>
                  <a:lnTo>
                    <a:pt x="120" y="1395"/>
                  </a:lnTo>
                  <a:lnTo>
                    <a:pt x="115" y="1413"/>
                  </a:lnTo>
                  <a:lnTo>
                    <a:pt x="105" y="1428"/>
                  </a:lnTo>
                  <a:lnTo>
                    <a:pt x="93" y="1439"/>
                  </a:lnTo>
                  <a:lnTo>
                    <a:pt x="77" y="1447"/>
                  </a:lnTo>
                  <a:lnTo>
                    <a:pt x="59" y="1449"/>
                  </a:lnTo>
                  <a:lnTo>
                    <a:pt x="53" y="1449"/>
                  </a:lnTo>
                  <a:lnTo>
                    <a:pt x="34" y="1444"/>
                  </a:lnTo>
                  <a:lnTo>
                    <a:pt x="18" y="1434"/>
                  </a:lnTo>
                  <a:lnTo>
                    <a:pt x="7" y="1419"/>
                  </a:lnTo>
                  <a:lnTo>
                    <a:pt x="1" y="1402"/>
                  </a:lnTo>
                  <a:lnTo>
                    <a:pt x="0" y="1382"/>
                  </a:lnTo>
                  <a:lnTo>
                    <a:pt x="0" y="1377"/>
                  </a:lnTo>
                  <a:lnTo>
                    <a:pt x="1" y="1366"/>
                  </a:lnTo>
                  <a:lnTo>
                    <a:pt x="3" y="1349"/>
                  </a:lnTo>
                  <a:lnTo>
                    <a:pt x="5" y="1326"/>
                  </a:lnTo>
                  <a:lnTo>
                    <a:pt x="9" y="1296"/>
                  </a:lnTo>
                  <a:lnTo>
                    <a:pt x="12" y="1262"/>
                  </a:lnTo>
                  <a:lnTo>
                    <a:pt x="15" y="1223"/>
                  </a:lnTo>
                  <a:lnTo>
                    <a:pt x="20" y="1180"/>
                  </a:lnTo>
                  <a:lnTo>
                    <a:pt x="24" y="1133"/>
                  </a:lnTo>
                  <a:lnTo>
                    <a:pt x="27" y="1082"/>
                  </a:lnTo>
                  <a:lnTo>
                    <a:pt x="32" y="1028"/>
                  </a:lnTo>
                  <a:lnTo>
                    <a:pt x="36" y="973"/>
                  </a:lnTo>
                  <a:lnTo>
                    <a:pt x="40" y="915"/>
                  </a:lnTo>
                  <a:lnTo>
                    <a:pt x="44" y="854"/>
                  </a:lnTo>
                  <a:lnTo>
                    <a:pt x="48" y="793"/>
                  </a:lnTo>
                  <a:lnTo>
                    <a:pt x="51" y="730"/>
                  </a:lnTo>
                  <a:lnTo>
                    <a:pt x="54" y="669"/>
                  </a:lnTo>
                  <a:lnTo>
                    <a:pt x="56" y="606"/>
                  </a:lnTo>
                  <a:lnTo>
                    <a:pt x="58" y="543"/>
                  </a:lnTo>
                  <a:lnTo>
                    <a:pt x="59" y="482"/>
                  </a:lnTo>
                  <a:lnTo>
                    <a:pt x="59" y="422"/>
                  </a:lnTo>
                  <a:lnTo>
                    <a:pt x="59" y="60"/>
                  </a:lnTo>
                  <a:lnTo>
                    <a:pt x="62" y="41"/>
                  </a:lnTo>
                  <a:lnTo>
                    <a:pt x="71" y="24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6" name="Freeform 286"/>
            <p:cNvSpPr>
              <a:spLocks/>
            </p:cNvSpPr>
            <p:nvPr/>
          </p:nvSpPr>
          <p:spPr bwMode="auto">
            <a:xfrm>
              <a:off x="3019426" y="-1763713"/>
              <a:ext cx="31750" cy="255588"/>
            </a:xfrm>
            <a:custGeom>
              <a:avLst/>
              <a:gdLst>
                <a:gd name="T0" fmla="*/ 79 w 180"/>
                <a:gd name="T1" fmla="*/ 3 h 1449"/>
                <a:gd name="T2" fmla="*/ 109 w 180"/>
                <a:gd name="T3" fmla="*/ 24 h 1449"/>
                <a:gd name="T4" fmla="*/ 120 w 180"/>
                <a:gd name="T5" fmla="*/ 60 h 1449"/>
                <a:gd name="T6" fmla="*/ 121 w 180"/>
                <a:gd name="T7" fmla="*/ 482 h 1449"/>
                <a:gd name="T8" fmla="*/ 123 w 180"/>
                <a:gd name="T9" fmla="*/ 606 h 1449"/>
                <a:gd name="T10" fmla="*/ 128 w 180"/>
                <a:gd name="T11" fmla="*/ 730 h 1449"/>
                <a:gd name="T12" fmla="*/ 135 w 180"/>
                <a:gd name="T13" fmla="*/ 854 h 1449"/>
                <a:gd name="T14" fmla="*/ 143 w 180"/>
                <a:gd name="T15" fmla="*/ 973 h 1449"/>
                <a:gd name="T16" fmla="*/ 152 w 180"/>
                <a:gd name="T17" fmla="*/ 1082 h 1449"/>
                <a:gd name="T18" fmla="*/ 160 w 180"/>
                <a:gd name="T19" fmla="*/ 1180 h 1449"/>
                <a:gd name="T20" fmla="*/ 168 w 180"/>
                <a:gd name="T21" fmla="*/ 1262 h 1449"/>
                <a:gd name="T22" fmla="*/ 174 w 180"/>
                <a:gd name="T23" fmla="*/ 1326 h 1449"/>
                <a:gd name="T24" fmla="*/ 178 w 180"/>
                <a:gd name="T25" fmla="*/ 1366 h 1449"/>
                <a:gd name="T26" fmla="*/ 180 w 180"/>
                <a:gd name="T27" fmla="*/ 1382 h 1449"/>
                <a:gd name="T28" fmla="*/ 172 w 180"/>
                <a:gd name="T29" fmla="*/ 1419 h 1449"/>
                <a:gd name="T30" fmla="*/ 145 w 180"/>
                <a:gd name="T31" fmla="*/ 1444 h 1449"/>
                <a:gd name="T32" fmla="*/ 120 w 180"/>
                <a:gd name="T33" fmla="*/ 1449 h 1449"/>
                <a:gd name="T34" fmla="*/ 87 w 180"/>
                <a:gd name="T35" fmla="*/ 1439 h 1449"/>
                <a:gd name="T36" fmla="*/ 65 w 180"/>
                <a:gd name="T37" fmla="*/ 1413 h 1449"/>
                <a:gd name="T38" fmla="*/ 59 w 180"/>
                <a:gd name="T39" fmla="*/ 1391 h 1449"/>
                <a:gd name="T40" fmla="*/ 56 w 180"/>
                <a:gd name="T41" fmla="*/ 1362 h 1449"/>
                <a:gd name="T42" fmla="*/ 52 w 180"/>
                <a:gd name="T43" fmla="*/ 1309 h 1449"/>
                <a:gd name="T44" fmla="*/ 44 w 180"/>
                <a:gd name="T45" fmla="*/ 1234 h 1449"/>
                <a:gd name="T46" fmla="*/ 36 w 180"/>
                <a:gd name="T47" fmla="*/ 1143 h 1449"/>
                <a:gd name="T48" fmla="*/ 27 w 180"/>
                <a:gd name="T49" fmla="*/ 1037 h 1449"/>
                <a:gd name="T50" fmla="*/ 19 w 180"/>
                <a:gd name="T51" fmla="*/ 921 h 1449"/>
                <a:gd name="T52" fmla="*/ 11 w 180"/>
                <a:gd name="T53" fmla="*/ 799 h 1449"/>
                <a:gd name="T54" fmla="*/ 5 w 180"/>
                <a:gd name="T55" fmla="*/ 672 h 1449"/>
                <a:gd name="T56" fmla="*/ 1 w 180"/>
                <a:gd name="T57" fmla="*/ 545 h 1449"/>
                <a:gd name="T58" fmla="*/ 0 w 180"/>
                <a:gd name="T59" fmla="*/ 422 h 1449"/>
                <a:gd name="T60" fmla="*/ 2 w 180"/>
                <a:gd name="T61" fmla="*/ 41 h 1449"/>
                <a:gd name="T62" fmla="*/ 24 w 180"/>
                <a:gd name="T63" fmla="*/ 11 h 1449"/>
                <a:gd name="T64" fmla="*/ 59 w 180"/>
                <a:gd name="T65" fmla="*/ 0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" h="1449">
                  <a:moveTo>
                    <a:pt x="59" y="0"/>
                  </a:moveTo>
                  <a:lnTo>
                    <a:pt x="79" y="3"/>
                  </a:lnTo>
                  <a:lnTo>
                    <a:pt x="95" y="11"/>
                  </a:lnTo>
                  <a:lnTo>
                    <a:pt x="109" y="24"/>
                  </a:lnTo>
                  <a:lnTo>
                    <a:pt x="116" y="41"/>
                  </a:lnTo>
                  <a:lnTo>
                    <a:pt x="120" y="60"/>
                  </a:lnTo>
                  <a:lnTo>
                    <a:pt x="120" y="422"/>
                  </a:lnTo>
                  <a:lnTo>
                    <a:pt x="121" y="482"/>
                  </a:lnTo>
                  <a:lnTo>
                    <a:pt x="122" y="543"/>
                  </a:lnTo>
                  <a:lnTo>
                    <a:pt x="123" y="606"/>
                  </a:lnTo>
                  <a:lnTo>
                    <a:pt x="125" y="669"/>
                  </a:lnTo>
                  <a:lnTo>
                    <a:pt x="128" y="730"/>
                  </a:lnTo>
                  <a:lnTo>
                    <a:pt x="132" y="793"/>
                  </a:lnTo>
                  <a:lnTo>
                    <a:pt x="135" y="854"/>
                  </a:lnTo>
                  <a:lnTo>
                    <a:pt x="139" y="915"/>
                  </a:lnTo>
                  <a:lnTo>
                    <a:pt x="143" y="973"/>
                  </a:lnTo>
                  <a:lnTo>
                    <a:pt x="147" y="1028"/>
                  </a:lnTo>
                  <a:lnTo>
                    <a:pt x="152" y="1082"/>
                  </a:lnTo>
                  <a:lnTo>
                    <a:pt x="156" y="1133"/>
                  </a:lnTo>
                  <a:lnTo>
                    <a:pt x="160" y="1180"/>
                  </a:lnTo>
                  <a:lnTo>
                    <a:pt x="164" y="1223"/>
                  </a:lnTo>
                  <a:lnTo>
                    <a:pt x="168" y="1262"/>
                  </a:lnTo>
                  <a:lnTo>
                    <a:pt x="171" y="1296"/>
                  </a:lnTo>
                  <a:lnTo>
                    <a:pt x="174" y="1326"/>
                  </a:lnTo>
                  <a:lnTo>
                    <a:pt x="176" y="1349"/>
                  </a:lnTo>
                  <a:lnTo>
                    <a:pt x="178" y="1366"/>
                  </a:lnTo>
                  <a:lnTo>
                    <a:pt x="179" y="1377"/>
                  </a:lnTo>
                  <a:lnTo>
                    <a:pt x="180" y="1382"/>
                  </a:lnTo>
                  <a:lnTo>
                    <a:pt x="179" y="1402"/>
                  </a:lnTo>
                  <a:lnTo>
                    <a:pt x="172" y="1419"/>
                  </a:lnTo>
                  <a:lnTo>
                    <a:pt x="160" y="1434"/>
                  </a:lnTo>
                  <a:lnTo>
                    <a:pt x="145" y="1444"/>
                  </a:lnTo>
                  <a:lnTo>
                    <a:pt x="126" y="1449"/>
                  </a:lnTo>
                  <a:lnTo>
                    <a:pt x="120" y="1449"/>
                  </a:lnTo>
                  <a:lnTo>
                    <a:pt x="102" y="1447"/>
                  </a:lnTo>
                  <a:lnTo>
                    <a:pt x="87" y="1439"/>
                  </a:lnTo>
                  <a:lnTo>
                    <a:pt x="74" y="1428"/>
                  </a:lnTo>
                  <a:lnTo>
                    <a:pt x="65" y="1413"/>
                  </a:lnTo>
                  <a:lnTo>
                    <a:pt x="60" y="1395"/>
                  </a:lnTo>
                  <a:lnTo>
                    <a:pt x="59" y="1391"/>
                  </a:lnTo>
                  <a:lnTo>
                    <a:pt x="58" y="1380"/>
                  </a:lnTo>
                  <a:lnTo>
                    <a:pt x="56" y="1362"/>
                  </a:lnTo>
                  <a:lnTo>
                    <a:pt x="54" y="1338"/>
                  </a:lnTo>
                  <a:lnTo>
                    <a:pt x="52" y="1309"/>
                  </a:lnTo>
                  <a:lnTo>
                    <a:pt x="48" y="1274"/>
                  </a:lnTo>
                  <a:lnTo>
                    <a:pt x="44" y="1234"/>
                  </a:lnTo>
                  <a:lnTo>
                    <a:pt x="41" y="1190"/>
                  </a:lnTo>
                  <a:lnTo>
                    <a:pt x="36" y="1143"/>
                  </a:lnTo>
                  <a:lnTo>
                    <a:pt x="32" y="1092"/>
                  </a:lnTo>
                  <a:lnTo>
                    <a:pt x="27" y="1037"/>
                  </a:lnTo>
                  <a:lnTo>
                    <a:pt x="23" y="981"/>
                  </a:lnTo>
                  <a:lnTo>
                    <a:pt x="19" y="921"/>
                  </a:lnTo>
                  <a:lnTo>
                    <a:pt x="15" y="861"/>
                  </a:lnTo>
                  <a:lnTo>
                    <a:pt x="11" y="799"/>
                  </a:lnTo>
                  <a:lnTo>
                    <a:pt x="8" y="736"/>
                  </a:lnTo>
                  <a:lnTo>
                    <a:pt x="5" y="672"/>
                  </a:lnTo>
                  <a:lnTo>
                    <a:pt x="3" y="608"/>
                  </a:lnTo>
                  <a:lnTo>
                    <a:pt x="1" y="545"/>
                  </a:lnTo>
                  <a:lnTo>
                    <a:pt x="0" y="484"/>
                  </a:lnTo>
                  <a:lnTo>
                    <a:pt x="0" y="422"/>
                  </a:lnTo>
                  <a:lnTo>
                    <a:pt x="0" y="60"/>
                  </a:lnTo>
                  <a:lnTo>
                    <a:pt x="2" y="41"/>
                  </a:lnTo>
                  <a:lnTo>
                    <a:pt x="11" y="24"/>
                  </a:lnTo>
                  <a:lnTo>
                    <a:pt x="24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73" name="Группа 372"/>
          <p:cNvGrpSpPr/>
          <p:nvPr/>
        </p:nvGrpSpPr>
        <p:grpSpPr>
          <a:xfrm>
            <a:off x="8796336" y="4763464"/>
            <a:ext cx="682626" cy="638176"/>
            <a:chOff x="3589338" y="-2019301"/>
            <a:chExt cx="682626" cy="638176"/>
          </a:xfrm>
        </p:grpSpPr>
        <p:sp>
          <p:nvSpPr>
            <p:cNvPr id="350" name="Freeform 291"/>
            <p:cNvSpPr>
              <a:spLocks/>
            </p:cNvSpPr>
            <p:nvPr/>
          </p:nvSpPr>
          <p:spPr bwMode="auto">
            <a:xfrm>
              <a:off x="3919538" y="-1677988"/>
              <a:ext cx="33338" cy="34925"/>
            </a:xfrm>
            <a:custGeom>
              <a:avLst/>
              <a:gdLst>
                <a:gd name="T0" fmla="*/ 86 w 172"/>
                <a:gd name="T1" fmla="*/ 0 h 173"/>
                <a:gd name="T2" fmla="*/ 109 w 172"/>
                <a:gd name="T3" fmla="*/ 3 h 173"/>
                <a:gd name="T4" fmla="*/ 129 w 172"/>
                <a:gd name="T5" fmla="*/ 12 h 173"/>
                <a:gd name="T6" fmla="*/ 147 w 172"/>
                <a:gd name="T7" fmla="*/ 25 h 173"/>
                <a:gd name="T8" fmla="*/ 160 w 172"/>
                <a:gd name="T9" fmla="*/ 43 h 173"/>
                <a:gd name="T10" fmla="*/ 168 w 172"/>
                <a:gd name="T11" fmla="*/ 63 h 173"/>
                <a:gd name="T12" fmla="*/ 172 w 172"/>
                <a:gd name="T13" fmla="*/ 86 h 173"/>
                <a:gd name="T14" fmla="*/ 168 w 172"/>
                <a:gd name="T15" fmla="*/ 109 h 173"/>
                <a:gd name="T16" fmla="*/ 160 w 172"/>
                <a:gd name="T17" fmla="*/ 130 h 173"/>
                <a:gd name="T18" fmla="*/ 147 w 172"/>
                <a:gd name="T19" fmla="*/ 146 h 173"/>
                <a:gd name="T20" fmla="*/ 129 w 172"/>
                <a:gd name="T21" fmla="*/ 160 h 173"/>
                <a:gd name="T22" fmla="*/ 109 w 172"/>
                <a:gd name="T23" fmla="*/ 169 h 173"/>
                <a:gd name="T24" fmla="*/ 86 w 172"/>
                <a:gd name="T25" fmla="*/ 173 h 173"/>
                <a:gd name="T26" fmla="*/ 63 w 172"/>
                <a:gd name="T27" fmla="*/ 169 h 173"/>
                <a:gd name="T28" fmla="*/ 42 w 172"/>
                <a:gd name="T29" fmla="*/ 160 h 173"/>
                <a:gd name="T30" fmla="*/ 26 w 172"/>
                <a:gd name="T31" fmla="*/ 146 h 173"/>
                <a:gd name="T32" fmla="*/ 12 w 172"/>
                <a:gd name="T33" fmla="*/ 130 h 173"/>
                <a:gd name="T34" fmla="*/ 3 w 172"/>
                <a:gd name="T35" fmla="*/ 109 h 173"/>
                <a:gd name="T36" fmla="*/ 0 w 172"/>
                <a:gd name="T37" fmla="*/ 86 h 173"/>
                <a:gd name="T38" fmla="*/ 3 w 172"/>
                <a:gd name="T39" fmla="*/ 63 h 173"/>
                <a:gd name="T40" fmla="*/ 12 w 172"/>
                <a:gd name="T41" fmla="*/ 43 h 173"/>
                <a:gd name="T42" fmla="*/ 26 w 172"/>
                <a:gd name="T43" fmla="*/ 25 h 173"/>
                <a:gd name="T44" fmla="*/ 42 w 172"/>
                <a:gd name="T45" fmla="*/ 12 h 173"/>
                <a:gd name="T46" fmla="*/ 63 w 172"/>
                <a:gd name="T47" fmla="*/ 3 h 173"/>
                <a:gd name="T48" fmla="*/ 86 w 172"/>
                <a:gd name="T4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2" h="173">
                  <a:moveTo>
                    <a:pt x="86" y="0"/>
                  </a:moveTo>
                  <a:lnTo>
                    <a:pt x="109" y="3"/>
                  </a:lnTo>
                  <a:lnTo>
                    <a:pt x="129" y="12"/>
                  </a:lnTo>
                  <a:lnTo>
                    <a:pt x="147" y="25"/>
                  </a:lnTo>
                  <a:lnTo>
                    <a:pt x="160" y="43"/>
                  </a:lnTo>
                  <a:lnTo>
                    <a:pt x="168" y="63"/>
                  </a:lnTo>
                  <a:lnTo>
                    <a:pt x="172" y="86"/>
                  </a:lnTo>
                  <a:lnTo>
                    <a:pt x="168" y="109"/>
                  </a:lnTo>
                  <a:lnTo>
                    <a:pt x="160" y="130"/>
                  </a:lnTo>
                  <a:lnTo>
                    <a:pt x="147" y="146"/>
                  </a:lnTo>
                  <a:lnTo>
                    <a:pt x="129" y="160"/>
                  </a:lnTo>
                  <a:lnTo>
                    <a:pt x="109" y="169"/>
                  </a:lnTo>
                  <a:lnTo>
                    <a:pt x="86" y="173"/>
                  </a:lnTo>
                  <a:lnTo>
                    <a:pt x="63" y="169"/>
                  </a:lnTo>
                  <a:lnTo>
                    <a:pt x="42" y="160"/>
                  </a:lnTo>
                  <a:lnTo>
                    <a:pt x="26" y="146"/>
                  </a:lnTo>
                  <a:lnTo>
                    <a:pt x="12" y="130"/>
                  </a:lnTo>
                  <a:lnTo>
                    <a:pt x="3" y="109"/>
                  </a:lnTo>
                  <a:lnTo>
                    <a:pt x="0" y="86"/>
                  </a:lnTo>
                  <a:lnTo>
                    <a:pt x="3" y="63"/>
                  </a:lnTo>
                  <a:lnTo>
                    <a:pt x="12" y="43"/>
                  </a:lnTo>
                  <a:lnTo>
                    <a:pt x="26" y="25"/>
                  </a:lnTo>
                  <a:lnTo>
                    <a:pt x="42" y="12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1" name="Freeform 292"/>
            <p:cNvSpPr>
              <a:spLocks noEditPoints="1"/>
            </p:cNvSpPr>
            <p:nvPr/>
          </p:nvSpPr>
          <p:spPr bwMode="auto">
            <a:xfrm>
              <a:off x="3816351" y="-1654176"/>
              <a:ext cx="68263" cy="68263"/>
            </a:xfrm>
            <a:custGeom>
              <a:avLst/>
              <a:gdLst>
                <a:gd name="T0" fmla="*/ 172 w 343"/>
                <a:gd name="T1" fmla="*/ 114 h 344"/>
                <a:gd name="T2" fmla="*/ 153 w 343"/>
                <a:gd name="T3" fmla="*/ 117 h 344"/>
                <a:gd name="T4" fmla="*/ 137 w 343"/>
                <a:gd name="T5" fmla="*/ 126 h 344"/>
                <a:gd name="T6" fmla="*/ 125 w 343"/>
                <a:gd name="T7" fmla="*/ 138 h 344"/>
                <a:gd name="T8" fmla="*/ 117 w 343"/>
                <a:gd name="T9" fmla="*/ 154 h 344"/>
                <a:gd name="T10" fmla="*/ 114 w 343"/>
                <a:gd name="T11" fmla="*/ 172 h 344"/>
                <a:gd name="T12" fmla="*/ 117 w 343"/>
                <a:gd name="T13" fmla="*/ 190 h 344"/>
                <a:gd name="T14" fmla="*/ 125 w 343"/>
                <a:gd name="T15" fmla="*/ 206 h 344"/>
                <a:gd name="T16" fmla="*/ 137 w 343"/>
                <a:gd name="T17" fmla="*/ 219 h 344"/>
                <a:gd name="T18" fmla="*/ 153 w 343"/>
                <a:gd name="T19" fmla="*/ 227 h 344"/>
                <a:gd name="T20" fmla="*/ 172 w 343"/>
                <a:gd name="T21" fmla="*/ 229 h 344"/>
                <a:gd name="T22" fmla="*/ 189 w 343"/>
                <a:gd name="T23" fmla="*/ 227 h 344"/>
                <a:gd name="T24" fmla="*/ 205 w 343"/>
                <a:gd name="T25" fmla="*/ 219 h 344"/>
                <a:gd name="T26" fmla="*/ 217 w 343"/>
                <a:gd name="T27" fmla="*/ 206 h 344"/>
                <a:gd name="T28" fmla="*/ 226 w 343"/>
                <a:gd name="T29" fmla="*/ 190 h 344"/>
                <a:gd name="T30" fmla="*/ 229 w 343"/>
                <a:gd name="T31" fmla="*/ 172 h 344"/>
                <a:gd name="T32" fmla="*/ 226 w 343"/>
                <a:gd name="T33" fmla="*/ 154 h 344"/>
                <a:gd name="T34" fmla="*/ 217 w 343"/>
                <a:gd name="T35" fmla="*/ 138 h 344"/>
                <a:gd name="T36" fmla="*/ 205 w 343"/>
                <a:gd name="T37" fmla="*/ 126 h 344"/>
                <a:gd name="T38" fmla="*/ 189 w 343"/>
                <a:gd name="T39" fmla="*/ 117 h 344"/>
                <a:gd name="T40" fmla="*/ 172 w 343"/>
                <a:gd name="T41" fmla="*/ 114 h 344"/>
                <a:gd name="T42" fmla="*/ 172 w 343"/>
                <a:gd name="T43" fmla="*/ 0 h 344"/>
                <a:gd name="T44" fmla="*/ 202 w 343"/>
                <a:gd name="T45" fmla="*/ 2 h 344"/>
                <a:gd name="T46" fmla="*/ 231 w 343"/>
                <a:gd name="T47" fmla="*/ 11 h 344"/>
                <a:gd name="T48" fmla="*/ 258 w 343"/>
                <a:gd name="T49" fmla="*/ 23 h 344"/>
                <a:gd name="T50" fmla="*/ 282 w 343"/>
                <a:gd name="T51" fmla="*/ 40 h 344"/>
                <a:gd name="T52" fmla="*/ 303 w 343"/>
                <a:gd name="T53" fmla="*/ 61 h 344"/>
                <a:gd name="T54" fmla="*/ 320 w 343"/>
                <a:gd name="T55" fmla="*/ 85 h 344"/>
                <a:gd name="T56" fmla="*/ 332 w 343"/>
                <a:gd name="T57" fmla="*/ 112 h 344"/>
                <a:gd name="T58" fmla="*/ 340 w 343"/>
                <a:gd name="T59" fmla="*/ 141 h 344"/>
                <a:gd name="T60" fmla="*/ 343 w 343"/>
                <a:gd name="T61" fmla="*/ 172 h 344"/>
                <a:gd name="T62" fmla="*/ 340 w 343"/>
                <a:gd name="T63" fmla="*/ 203 h 344"/>
                <a:gd name="T64" fmla="*/ 332 w 343"/>
                <a:gd name="T65" fmla="*/ 232 h 344"/>
                <a:gd name="T66" fmla="*/ 320 w 343"/>
                <a:gd name="T67" fmla="*/ 259 h 344"/>
                <a:gd name="T68" fmla="*/ 303 w 343"/>
                <a:gd name="T69" fmla="*/ 284 h 344"/>
                <a:gd name="T70" fmla="*/ 282 w 343"/>
                <a:gd name="T71" fmla="*/ 303 h 344"/>
                <a:gd name="T72" fmla="*/ 258 w 343"/>
                <a:gd name="T73" fmla="*/ 321 h 344"/>
                <a:gd name="T74" fmla="*/ 231 w 343"/>
                <a:gd name="T75" fmla="*/ 334 h 344"/>
                <a:gd name="T76" fmla="*/ 202 w 343"/>
                <a:gd name="T77" fmla="*/ 342 h 344"/>
                <a:gd name="T78" fmla="*/ 172 w 343"/>
                <a:gd name="T79" fmla="*/ 344 h 344"/>
                <a:gd name="T80" fmla="*/ 140 w 343"/>
                <a:gd name="T81" fmla="*/ 342 h 344"/>
                <a:gd name="T82" fmla="*/ 111 w 343"/>
                <a:gd name="T83" fmla="*/ 334 h 344"/>
                <a:gd name="T84" fmla="*/ 85 w 343"/>
                <a:gd name="T85" fmla="*/ 321 h 344"/>
                <a:gd name="T86" fmla="*/ 61 w 343"/>
                <a:gd name="T87" fmla="*/ 303 h 344"/>
                <a:gd name="T88" fmla="*/ 40 w 343"/>
                <a:gd name="T89" fmla="*/ 284 h 344"/>
                <a:gd name="T90" fmla="*/ 23 w 343"/>
                <a:gd name="T91" fmla="*/ 259 h 344"/>
                <a:gd name="T92" fmla="*/ 10 w 343"/>
                <a:gd name="T93" fmla="*/ 232 h 344"/>
                <a:gd name="T94" fmla="*/ 2 w 343"/>
                <a:gd name="T95" fmla="*/ 203 h 344"/>
                <a:gd name="T96" fmla="*/ 0 w 343"/>
                <a:gd name="T97" fmla="*/ 172 h 344"/>
                <a:gd name="T98" fmla="*/ 2 w 343"/>
                <a:gd name="T99" fmla="*/ 141 h 344"/>
                <a:gd name="T100" fmla="*/ 10 w 343"/>
                <a:gd name="T101" fmla="*/ 112 h 344"/>
                <a:gd name="T102" fmla="*/ 23 w 343"/>
                <a:gd name="T103" fmla="*/ 85 h 344"/>
                <a:gd name="T104" fmla="*/ 40 w 343"/>
                <a:gd name="T105" fmla="*/ 61 h 344"/>
                <a:gd name="T106" fmla="*/ 61 w 343"/>
                <a:gd name="T107" fmla="*/ 40 h 344"/>
                <a:gd name="T108" fmla="*/ 85 w 343"/>
                <a:gd name="T109" fmla="*/ 23 h 344"/>
                <a:gd name="T110" fmla="*/ 111 w 343"/>
                <a:gd name="T111" fmla="*/ 11 h 344"/>
                <a:gd name="T112" fmla="*/ 140 w 343"/>
                <a:gd name="T113" fmla="*/ 2 h 344"/>
                <a:gd name="T114" fmla="*/ 172 w 343"/>
                <a:gd name="T115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43" h="344">
                  <a:moveTo>
                    <a:pt x="172" y="114"/>
                  </a:moveTo>
                  <a:lnTo>
                    <a:pt x="153" y="117"/>
                  </a:lnTo>
                  <a:lnTo>
                    <a:pt x="137" y="126"/>
                  </a:lnTo>
                  <a:lnTo>
                    <a:pt x="125" y="138"/>
                  </a:lnTo>
                  <a:lnTo>
                    <a:pt x="117" y="154"/>
                  </a:lnTo>
                  <a:lnTo>
                    <a:pt x="114" y="172"/>
                  </a:lnTo>
                  <a:lnTo>
                    <a:pt x="117" y="190"/>
                  </a:lnTo>
                  <a:lnTo>
                    <a:pt x="125" y="206"/>
                  </a:lnTo>
                  <a:lnTo>
                    <a:pt x="137" y="219"/>
                  </a:lnTo>
                  <a:lnTo>
                    <a:pt x="153" y="227"/>
                  </a:lnTo>
                  <a:lnTo>
                    <a:pt x="172" y="229"/>
                  </a:lnTo>
                  <a:lnTo>
                    <a:pt x="189" y="227"/>
                  </a:lnTo>
                  <a:lnTo>
                    <a:pt x="205" y="219"/>
                  </a:lnTo>
                  <a:lnTo>
                    <a:pt x="217" y="206"/>
                  </a:lnTo>
                  <a:lnTo>
                    <a:pt x="226" y="190"/>
                  </a:lnTo>
                  <a:lnTo>
                    <a:pt x="229" y="172"/>
                  </a:lnTo>
                  <a:lnTo>
                    <a:pt x="226" y="154"/>
                  </a:lnTo>
                  <a:lnTo>
                    <a:pt x="217" y="138"/>
                  </a:lnTo>
                  <a:lnTo>
                    <a:pt x="205" y="126"/>
                  </a:lnTo>
                  <a:lnTo>
                    <a:pt x="189" y="117"/>
                  </a:lnTo>
                  <a:lnTo>
                    <a:pt x="172" y="114"/>
                  </a:lnTo>
                  <a:close/>
                  <a:moveTo>
                    <a:pt x="172" y="0"/>
                  </a:moveTo>
                  <a:lnTo>
                    <a:pt x="202" y="2"/>
                  </a:lnTo>
                  <a:lnTo>
                    <a:pt x="231" y="11"/>
                  </a:lnTo>
                  <a:lnTo>
                    <a:pt x="258" y="23"/>
                  </a:lnTo>
                  <a:lnTo>
                    <a:pt x="282" y="40"/>
                  </a:lnTo>
                  <a:lnTo>
                    <a:pt x="303" y="61"/>
                  </a:lnTo>
                  <a:lnTo>
                    <a:pt x="320" y="85"/>
                  </a:lnTo>
                  <a:lnTo>
                    <a:pt x="332" y="112"/>
                  </a:lnTo>
                  <a:lnTo>
                    <a:pt x="340" y="141"/>
                  </a:lnTo>
                  <a:lnTo>
                    <a:pt x="343" y="172"/>
                  </a:lnTo>
                  <a:lnTo>
                    <a:pt x="340" y="203"/>
                  </a:lnTo>
                  <a:lnTo>
                    <a:pt x="332" y="232"/>
                  </a:lnTo>
                  <a:lnTo>
                    <a:pt x="320" y="259"/>
                  </a:lnTo>
                  <a:lnTo>
                    <a:pt x="303" y="284"/>
                  </a:lnTo>
                  <a:lnTo>
                    <a:pt x="282" y="303"/>
                  </a:lnTo>
                  <a:lnTo>
                    <a:pt x="258" y="321"/>
                  </a:lnTo>
                  <a:lnTo>
                    <a:pt x="231" y="334"/>
                  </a:lnTo>
                  <a:lnTo>
                    <a:pt x="202" y="342"/>
                  </a:lnTo>
                  <a:lnTo>
                    <a:pt x="172" y="344"/>
                  </a:lnTo>
                  <a:lnTo>
                    <a:pt x="140" y="342"/>
                  </a:lnTo>
                  <a:lnTo>
                    <a:pt x="111" y="334"/>
                  </a:lnTo>
                  <a:lnTo>
                    <a:pt x="85" y="321"/>
                  </a:lnTo>
                  <a:lnTo>
                    <a:pt x="61" y="303"/>
                  </a:lnTo>
                  <a:lnTo>
                    <a:pt x="40" y="284"/>
                  </a:lnTo>
                  <a:lnTo>
                    <a:pt x="23" y="259"/>
                  </a:lnTo>
                  <a:lnTo>
                    <a:pt x="10" y="232"/>
                  </a:lnTo>
                  <a:lnTo>
                    <a:pt x="2" y="203"/>
                  </a:lnTo>
                  <a:lnTo>
                    <a:pt x="0" y="172"/>
                  </a:lnTo>
                  <a:lnTo>
                    <a:pt x="2" y="141"/>
                  </a:lnTo>
                  <a:lnTo>
                    <a:pt x="10" y="112"/>
                  </a:lnTo>
                  <a:lnTo>
                    <a:pt x="23" y="85"/>
                  </a:lnTo>
                  <a:lnTo>
                    <a:pt x="40" y="61"/>
                  </a:lnTo>
                  <a:lnTo>
                    <a:pt x="61" y="40"/>
                  </a:lnTo>
                  <a:lnTo>
                    <a:pt x="85" y="23"/>
                  </a:lnTo>
                  <a:lnTo>
                    <a:pt x="111" y="11"/>
                  </a:lnTo>
                  <a:lnTo>
                    <a:pt x="140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2" name="Freeform 293"/>
            <p:cNvSpPr>
              <a:spLocks/>
            </p:cNvSpPr>
            <p:nvPr/>
          </p:nvSpPr>
          <p:spPr bwMode="auto">
            <a:xfrm>
              <a:off x="3794126" y="-2019301"/>
              <a:ext cx="273050" cy="433388"/>
            </a:xfrm>
            <a:custGeom>
              <a:avLst/>
              <a:gdLst>
                <a:gd name="T0" fmla="*/ 917 w 1374"/>
                <a:gd name="T1" fmla="*/ 0 h 2187"/>
                <a:gd name="T2" fmla="*/ 967 w 1374"/>
                <a:gd name="T3" fmla="*/ 13 h 2187"/>
                <a:gd name="T4" fmla="*/ 1006 w 1374"/>
                <a:gd name="T5" fmla="*/ 44 h 2187"/>
                <a:gd name="T6" fmla="*/ 1029 w 1374"/>
                <a:gd name="T7" fmla="*/ 89 h 2187"/>
                <a:gd name="T8" fmla="*/ 1032 w 1374"/>
                <a:gd name="T9" fmla="*/ 230 h 2187"/>
                <a:gd name="T10" fmla="*/ 1019 w 1374"/>
                <a:gd name="T11" fmla="*/ 281 h 2187"/>
                <a:gd name="T12" fmla="*/ 988 w 1374"/>
                <a:gd name="T13" fmla="*/ 320 h 2187"/>
                <a:gd name="T14" fmla="*/ 943 w 1374"/>
                <a:gd name="T15" fmla="*/ 342 h 2187"/>
                <a:gd name="T16" fmla="*/ 917 w 1374"/>
                <a:gd name="T17" fmla="*/ 1322 h 2187"/>
                <a:gd name="T18" fmla="*/ 921 w 1374"/>
                <a:gd name="T19" fmla="*/ 1390 h 2187"/>
                <a:gd name="T20" fmla="*/ 934 w 1374"/>
                <a:gd name="T21" fmla="*/ 1445 h 2187"/>
                <a:gd name="T22" fmla="*/ 948 w 1374"/>
                <a:gd name="T23" fmla="*/ 1485 h 2187"/>
                <a:gd name="T24" fmla="*/ 960 w 1374"/>
                <a:gd name="T25" fmla="*/ 1512 h 2187"/>
                <a:gd name="T26" fmla="*/ 964 w 1374"/>
                <a:gd name="T27" fmla="*/ 1520 h 2187"/>
                <a:gd name="T28" fmla="*/ 1372 w 1374"/>
                <a:gd name="T29" fmla="*/ 2111 h 2187"/>
                <a:gd name="T30" fmla="*/ 1374 w 1374"/>
                <a:gd name="T31" fmla="*/ 2140 h 2187"/>
                <a:gd name="T32" fmla="*/ 1361 w 1374"/>
                <a:gd name="T33" fmla="*/ 2166 h 2187"/>
                <a:gd name="T34" fmla="*/ 1334 w 1374"/>
                <a:gd name="T35" fmla="*/ 2185 h 2187"/>
                <a:gd name="T36" fmla="*/ 1304 w 1374"/>
                <a:gd name="T37" fmla="*/ 2186 h 2187"/>
                <a:gd name="T38" fmla="*/ 1280 w 1374"/>
                <a:gd name="T39" fmla="*/ 2174 h 2187"/>
                <a:gd name="T40" fmla="*/ 870 w 1374"/>
                <a:gd name="T41" fmla="*/ 1585 h 2187"/>
                <a:gd name="T42" fmla="*/ 863 w 1374"/>
                <a:gd name="T43" fmla="*/ 1573 h 2187"/>
                <a:gd name="T44" fmla="*/ 848 w 1374"/>
                <a:gd name="T45" fmla="*/ 1544 h 2187"/>
                <a:gd name="T46" fmla="*/ 831 w 1374"/>
                <a:gd name="T47" fmla="*/ 1499 h 2187"/>
                <a:gd name="T48" fmla="*/ 814 w 1374"/>
                <a:gd name="T49" fmla="*/ 1438 h 2187"/>
                <a:gd name="T50" fmla="*/ 804 w 1374"/>
                <a:gd name="T51" fmla="*/ 1364 h 2187"/>
                <a:gd name="T52" fmla="*/ 803 w 1374"/>
                <a:gd name="T53" fmla="*/ 288 h 2187"/>
                <a:gd name="T54" fmla="*/ 813 w 1374"/>
                <a:gd name="T55" fmla="*/ 254 h 2187"/>
                <a:gd name="T56" fmla="*/ 841 w 1374"/>
                <a:gd name="T57" fmla="*/ 233 h 2187"/>
                <a:gd name="T58" fmla="*/ 917 w 1374"/>
                <a:gd name="T59" fmla="*/ 230 h 2187"/>
                <a:gd name="T60" fmla="*/ 115 w 1374"/>
                <a:gd name="T61" fmla="*/ 115 h 2187"/>
                <a:gd name="T62" fmla="*/ 631 w 1374"/>
                <a:gd name="T63" fmla="*/ 230 h 2187"/>
                <a:gd name="T64" fmla="*/ 664 w 1374"/>
                <a:gd name="T65" fmla="*/ 242 h 2187"/>
                <a:gd name="T66" fmla="*/ 685 w 1374"/>
                <a:gd name="T67" fmla="*/ 270 h 2187"/>
                <a:gd name="T68" fmla="*/ 685 w 1374"/>
                <a:gd name="T69" fmla="*/ 306 h 2187"/>
                <a:gd name="T70" fmla="*/ 664 w 1374"/>
                <a:gd name="T71" fmla="*/ 334 h 2187"/>
                <a:gd name="T72" fmla="*/ 631 w 1374"/>
                <a:gd name="T73" fmla="*/ 345 h 2187"/>
                <a:gd name="T74" fmla="*/ 89 w 1374"/>
                <a:gd name="T75" fmla="*/ 342 h 2187"/>
                <a:gd name="T76" fmla="*/ 43 w 1374"/>
                <a:gd name="T77" fmla="*/ 320 h 2187"/>
                <a:gd name="T78" fmla="*/ 11 w 1374"/>
                <a:gd name="T79" fmla="*/ 281 h 2187"/>
                <a:gd name="T80" fmla="*/ 0 w 1374"/>
                <a:gd name="T81" fmla="*/ 230 h 2187"/>
                <a:gd name="T82" fmla="*/ 3 w 1374"/>
                <a:gd name="T83" fmla="*/ 89 h 2187"/>
                <a:gd name="T84" fmla="*/ 25 w 1374"/>
                <a:gd name="T85" fmla="*/ 44 h 2187"/>
                <a:gd name="T86" fmla="*/ 65 w 1374"/>
                <a:gd name="T87" fmla="*/ 13 h 2187"/>
                <a:gd name="T88" fmla="*/ 115 w 1374"/>
                <a:gd name="T89" fmla="*/ 0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74" h="2187">
                  <a:moveTo>
                    <a:pt x="115" y="0"/>
                  </a:moveTo>
                  <a:lnTo>
                    <a:pt x="917" y="0"/>
                  </a:lnTo>
                  <a:lnTo>
                    <a:pt x="943" y="3"/>
                  </a:lnTo>
                  <a:lnTo>
                    <a:pt x="967" y="13"/>
                  </a:lnTo>
                  <a:lnTo>
                    <a:pt x="988" y="25"/>
                  </a:lnTo>
                  <a:lnTo>
                    <a:pt x="1006" y="44"/>
                  </a:lnTo>
                  <a:lnTo>
                    <a:pt x="1019" y="65"/>
                  </a:lnTo>
                  <a:lnTo>
                    <a:pt x="1029" y="89"/>
                  </a:lnTo>
                  <a:lnTo>
                    <a:pt x="1032" y="115"/>
                  </a:lnTo>
                  <a:lnTo>
                    <a:pt x="1032" y="230"/>
                  </a:lnTo>
                  <a:lnTo>
                    <a:pt x="1029" y="256"/>
                  </a:lnTo>
                  <a:lnTo>
                    <a:pt x="1019" y="281"/>
                  </a:lnTo>
                  <a:lnTo>
                    <a:pt x="1006" y="303"/>
                  </a:lnTo>
                  <a:lnTo>
                    <a:pt x="988" y="320"/>
                  </a:lnTo>
                  <a:lnTo>
                    <a:pt x="967" y="334"/>
                  </a:lnTo>
                  <a:lnTo>
                    <a:pt x="943" y="342"/>
                  </a:lnTo>
                  <a:lnTo>
                    <a:pt x="917" y="345"/>
                  </a:lnTo>
                  <a:lnTo>
                    <a:pt x="917" y="1322"/>
                  </a:lnTo>
                  <a:lnTo>
                    <a:pt x="918" y="1358"/>
                  </a:lnTo>
                  <a:lnTo>
                    <a:pt x="921" y="1390"/>
                  </a:lnTo>
                  <a:lnTo>
                    <a:pt x="928" y="1420"/>
                  </a:lnTo>
                  <a:lnTo>
                    <a:pt x="934" y="1445"/>
                  </a:lnTo>
                  <a:lnTo>
                    <a:pt x="940" y="1468"/>
                  </a:lnTo>
                  <a:lnTo>
                    <a:pt x="948" y="1485"/>
                  </a:lnTo>
                  <a:lnTo>
                    <a:pt x="954" y="1500"/>
                  </a:lnTo>
                  <a:lnTo>
                    <a:pt x="960" y="1512"/>
                  </a:lnTo>
                  <a:lnTo>
                    <a:pt x="963" y="1518"/>
                  </a:lnTo>
                  <a:lnTo>
                    <a:pt x="964" y="1520"/>
                  </a:lnTo>
                  <a:lnTo>
                    <a:pt x="1364" y="2097"/>
                  </a:lnTo>
                  <a:lnTo>
                    <a:pt x="1372" y="2111"/>
                  </a:lnTo>
                  <a:lnTo>
                    <a:pt x="1374" y="2126"/>
                  </a:lnTo>
                  <a:lnTo>
                    <a:pt x="1374" y="2140"/>
                  </a:lnTo>
                  <a:lnTo>
                    <a:pt x="1370" y="2154"/>
                  </a:lnTo>
                  <a:lnTo>
                    <a:pt x="1361" y="2166"/>
                  </a:lnTo>
                  <a:lnTo>
                    <a:pt x="1350" y="2177"/>
                  </a:lnTo>
                  <a:lnTo>
                    <a:pt x="1334" y="2185"/>
                  </a:lnTo>
                  <a:lnTo>
                    <a:pt x="1318" y="2187"/>
                  </a:lnTo>
                  <a:lnTo>
                    <a:pt x="1304" y="2186"/>
                  </a:lnTo>
                  <a:lnTo>
                    <a:pt x="1292" y="2181"/>
                  </a:lnTo>
                  <a:lnTo>
                    <a:pt x="1280" y="2174"/>
                  </a:lnTo>
                  <a:lnTo>
                    <a:pt x="1271" y="2163"/>
                  </a:lnTo>
                  <a:lnTo>
                    <a:pt x="870" y="1585"/>
                  </a:lnTo>
                  <a:lnTo>
                    <a:pt x="867" y="1582"/>
                  </a:lnTo>
                  <a:lnTo>
                    <a:pt x="863" y="1573"/>
                  </a:lnTo>
                  <a:lnTo>
                    <a:pt x="856" y="1561"/>
                  </a:lnTo>
                  <a:lnTo>
                    <a:pt x="848" y="1544"/>
                  </a:lnTo>
                  <a:lnTo>
                    <a:pt x="839" y="1523"/>
                  </a:lnTo>
                  <a:lnTo>
                    <a:pt x="831" y="1499"/>
                  </a:lnTo>
                  <a:lnTo>
                    <a:pt x="821" y="1471"/>
                  </a:lnTo>
                  <a:lnTo>
                    <a:pt x="814" y="1438"/>
                  </a:lnTo>
                  <a:lnTo>
                    <a:pt x="808" y="1403"/>
                  </a:lnTo>
                  <a:lnTo>
                    <a:pt x="804" y="1364"/>
                  </a:lnTo>
                  <a:lnTo>
                    <a:pt x="803" y="1322"/>
                  </a:lnTo>
                  <a:lnTo>
                    <a:pt x="803" y="288"/>
                  </a:lnTo>
                  <a:lnTo>
                    <a:pt x="806" y="270"/>
                  </a:lnTo>
                  <a:lnTo>
                    <a:pt x="813" y="254"/>
                  </a:lnTo>
                  <a:lnTo>
                    <a:pt x="826" y="242"/>
                  </a:lnTo>
                  <a:lnTo>
                    <a:pt x="841" y="233"/>
                  </a:lnTo>
                  <a:lnTo>
                    <a:pt x="860" y="230"/>
                  </a:lnTo>
                  <a:lnTo>
                    <a:pt x="917" y="230"/>
                  </a:lnTo>
                  <a:lnTo>
                    <a:pt x="917" y="115"/>
                  </a:lnTo>
                  <a:lnTo>
                    <a:pt x="115" y="115"/>
                  </a:lnTo>
                  <a:lnTo>
                    <a:pt x="115" y="230"/>
                  </a:lnTo>
                  <a:lnTo>
                    <a:pt x="631" y="230"/>
                  </a:lnTo>
                  <a:lnTo>
                    <a:pt x="648" y="233"/>
                  </a:lnTo>
                  <a:lnTo>
                    <a:pt x="664" y="242"/>
                  </a:lnTo>
                  <a:lnTo>
                    <a:pt x="676" y="254"/>
                  </a:lnTo>
                  <a:lnTo>
                    <a:pt x="685" y="270"/>
                  </a:lnTo>
                  <a:lnTo>
                    <a:pt x="688" y="288"/>
                  </a:lnTo>
                  <a:lnTo>
                    <a:pt x="685" y="306"/>
                  </a:lnTo>
                  <a:lnTo>
                    <a:pt x="676" y="321"/>
                  </a:lnTo>
                  <a:lnTo>
                    <a:pt x="664" y="334"/>
                  </a:lnTo>
                  <a:lnTo>
                    <a:pt x="648" y="342"/>
                  </a:lnTo>
                  <a:lnTo>
                    <a:pt x="631" y="345"/>
                  </a:lnTo>
                  <a:lnTo>
                    <a:pt x="115" y="345"/>
                  </a:lnTo>
                  <a:lnTo>
                    <a:pt x="89" y="342"/>
                  </a:lnTo>
                  <a:lnTo>
                    <a:pt x="65" y="334"/>
                  </a:lnTo>
                  <a:lnTo>
                    <a:pt x="43" y="320"/>
                  </a:lnTo>
                  <a:lnTo>
                    <a:pt x="25" y="303"/>
                  </a:lnTo>
                  <a:lnTo>
                    <a:pt x="11" y="281"/>
                  </a:lnTo>
                  <a:lnTo>
                    <a:pt x="3" y="256"/>
                  </a:lnTo>
                  <a:lnTo>
                    <a:pt x="0" y="230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1" y="65"/>
                  </a:lnTo>
                  <a:lnTo>
                    <a:pt x="25" y="44"/>
                  </a:lnTo>
                  <a:lnTo>
                    <a:pt x="43" y="25"/>
                  </a:lnTo>
                  <a:lnTo>
                    <a:pt x="65" y="13"/>
                  </a:lnTo>
                  <a:lnTo>
                    <a:pt x="89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3" name="Freeform 294"/>
            <p:cNvSpPr>
              <a:spLocks/>
            </p:cNvSpPr>
            <p:nvPr/>
          </p:nvSpPr>
          <p:spPr bwMode="auto">
            <a:xfrm>
              <a:off x="3873501" y="-1779588"/>
              <a:ext cx="46038" cy="44450"/>
            </a:xfrm>
            <a:custGeom>
              <a:avLst/>
              <a:gdLst>
                <a:gd name="T0" fmla="*/ 114 w 229"/>
                <a:gd name="T1" fmla="*/ 0 h 230"/>
                <a:gd name="T2" fmla="*/ 141 w 229"/>
                <a:gd name="T3" fmla="*/ 3 h 230"/>
                <a:gd name="T4" fmla="*/ 165 w 229"/>
                <a:gd name="T5" fmla="*/ 12 h 230"/>
                <a:gd name="T6" fmla="*/ 186 w 229"/>
                <a:gd name="T7" fmla="*/ 25 h 230"/>
                <a:gd name="T8" fmla="*/ 204 w 229"/>
                <a:gd name="T9" fmla="*/ 43 h 230"/>
                <a:gd name="T10" fmla="*/ 217 w 229"/>
                <a:gd name="T11" fmla="*/ 65 h 230"/>
                <a:gd name="T12" fmla="*/ 225 w 229"/>
                <a:gd name="T13" fmla="*/ 89 h 230"/>
                <a:gd name="T14" fmla="*/ 229 w 229"/>
                <a:gd name="T15" fmla="*/ 115 h 230"/>
                <a:gd name="T16" fmla="*/ 225 w 229"/>
                <a:gd name="T17" fmla="*/ 141 h 230"/>
                <a:gd name="T18" fmla="*/ 217 w 229"/>
                <a:gd name="T19" fmla="*/ 166 h 230"/>
                <a:gd name="T20" fmla="*/ 204 w 229"/>
                <a:gd name="T21" fmla="*/ 187 h 230"/>
                <a:gd name="T22" fmla="*/ 186 w 229"/>
                <a:gd name="T23" fmla="*/ 205 h 230"/>
                <a:gd name="T24" fmla="*/ 165 w 229"/>
                <a:gd name="T25" fmla="*/ 219 h 230"/>
                <a:gd name="T26" fmla="*/ 141 w 229"/>
                <a:gd name="T27" fmla="*/ 227 h 230"/>
                <a:gd name="T28" fmla="*/ 114 w 229"/>
                <a:gd name="T29" fmla="*/ 230 h 230"/>
                <a:gd name="T30" fmla="*/ 88 w 229"/>
                <a:gd name="T31" fmla="*/ 227 h 230"/>
                <a:gd name="T32" fmla="*/ 64 w 229"/>
                <a:gd name="T33" fmla="*/ 219 h 230"/>
                <a:gd name="T34" fmla="*/ 43 w 229"/>
                <a:gd name="T35" fmla="*/ 205 h 230"/>
                <a:gd name="T36" fmla="*/ 25 w 229"/>
                <a:gd name="T37" fmla="*/ 187 h 230"/>
                <a:gd name="T38" fmla="*/ 12 w 229"/>
                <a:gd name="T39" fmla="*/ 166 h 230"/>
                <a:gd name="T40" fmla="*/ 2 w 229"/>
                <a:gd name="T41" fmla="*/ 141 h 230"/>
                <a:gd name="T42" fmla="*/ 0 w 229"/>
                <a:gd name="T43" fmla="*/ 115 h 230"/>
                <a:gd name="T44" fmla="*/ 2 w 229"/>
                <a:gd name="T45" fmla="*/ 89 h 230"/>
                <a:gd name="T46" fmla="*/ 12 w 229"/>
                <a:gd name="T47" fmla="*/ 65 h 230"/>
                <a:gd name="T48" fmla="*/ 25 w 229"/>
                <a:gd name="T49" fmla="*/ 43 h 230"/>
                <a:gd name="T50" fmla="*/ 43 w 229"/>
                <a:gd name="T51" fmla="*/ 25 h 230"/>
                <a:gd name="T52" fmla="*/ 64 w 229"/>
                <a:gd name="T53" fmla="*/ 12 h 230"/>
                <a:gd name="T54" fmla="*/ 88 w 229"/>
                <a:gd name="T55" fmla="*/ 3 h 230"/>
                <a:gd name="T56" fmla="*/ 114 w 229"/>
                <a:gd name="T5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" h="230">
                  <a:moveTo>
                    <a:pt x="114" y="0"/>
                  </a:moveTo>
                  <a:lnTo>
                    <a:pt x="141" y="3"/>
                  </a:lnTo>
                  <a:lnTo>
                    <a:pt x="165" y="12"/>
                  </a:lnTo>
                  <a:lnTo>
                    <a:pt x="186" y="25"/>
                  </a:lnTo>
                  <a:lnTo>
                    <a:pt x="204" y="43"/>
                  </a:lnTo>
                  <a:lnTo>
                    <a:pt x="217" y="65"/>
                  </a:lnTo>
                  <a:lnTo>
                    <a:pt x="225" y="89"/>
                  </a:lnTo>
                  <a:lnTo>
                    <a:pt x="229" y="115"/>
                  </a:lnTo>
                  <a:lnTo>
                    <a:pt x="225" y="141"/>
                  </a:lnTo>
                  <a:lnTo>
                    <a:pt x="217" y="166"/>
                  </a:lnTo>
                  <a:lnTo>
                    <a:pt x="204" y="187"/>
                  </a:lnTo>
                  <a:lnTo>
                    <a:pt x="186" y="205"/>
                  </a:lnTo>
                  <a:lnTo>
                    <a:pt x="165" y="219"/>
                  </a:lnTo>
                  <a:lnTo>
                    <a:pt x="141" y="227"/>
                  </a:lnTo>
                  <a:lnTo>
                    <a:pt x="114" y="230"/>
                  </a:lnTo>
                  <a:lnTo>
                    <a:pt x="88" y="227"/>
                  </a:lnTo>
                  <a:lnTo>
                    <a:pt x="64" y="219"/>
                  </a:lnTo>
                  <a:lnTo>
                    <a:pt x="43" y="205"/>
                  </a:lnTo>
                  <a:lnTo>
                    <a:pt x="25" y="187"/>
                  </a:lnTo>
                  <a:lnTo>
                    <a:pt x="12" y="166"/>
                  </a:lnTo>
                  <a:lnTo>
                    <a:pt x="2" y="141"/>
                  </a:lnTo>
                  <a:lnTo>
                    <a:pt x="0" y="115"/>
                  </a:lnTo>
                  <a:lnTo>
                    <a:pt x="2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8" y="3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4" name="Freeform 295"/>
            <p:cNvSpPr>
              <a:spLocks/>
            </p:cNvSpPr>
            <p:nvPr/>
          </p:nvSpPr>
          <p:spPr bwMode="auto">
            <a:xfrm>
              <a:off x="4135438" y="-1792288"/>
              <a:ext cx="44450" cy="46038"/>
            </a:xfrm>
            <a:custGeom>
              <a:avLst/>
              <a:gdLst>
                <a:gd name="T0" fmla="*/ 115 w 229"/>
                <a:gd name="T1" fmla="*/ 0 h 230"/>
                <a:gd name="T2" fmla="*/ 141 w 229"/>
                <a:gd name="T3" fmla="*/ 3 h 230"/>
                <a:gd name="T4" fmla="*/ 166 w 229"/>
                <a:gd name="T5" fmla="*/ 11 h 230"/>
                <a:gd name="T6" fmla="*/ 186 w 229"/>
                <a:gd name="T7" fmla="*/ 25 h 230"/>
                <a:gd name="T8" fmla="*/ 204 w 229"/>
                <a:gd name="T9" fmla="*/ 43 h 230"/>
                <a:gd name="T10" fmla="*/ 218 w 229"/>
                <a:gd name="T11" fmla="*/ 65 h 230"/>
                <a:gd name="T12" fmla="*/ 226 w 229"/>
                <a:gd name="T13" fmla="*/ 89 h 230"/>
                <a:gd name="T14" fmla="*/ 229 w 229"/>
                <a:gd name="T15" fmla="*/ 115 h 230"/>
                <a:gd name="T16" fmla="*/ 226 w 229"/>
                <a:gd name="T17" fmla="*/ 141 h 230"/>
                <a:gd name="T18" fmla="*/ 218 w 229"/>
                <a:gd name="T19" fmla="*/ 165 h 230"/>
                <a:gd name="T20" fmla="*/ 204 w 229"/>
                <a:gd name="T21" fmla="*/ 187 h 230"/>
                <a:gd name="T22" fmla="*/ 186 w 229"/>
                <a:gd name="T23" fmla="*/ 205 h 230"/>
                <a:gd name="T24" fmla="*/ 166 w 229"/>
                <a:gd name="T25" fmla="*/ 218 h 230"/>
                <a:gd name="T26" fmla="*/ 141 w 229"/>
                <a:gd name="T27" fmla="*/ 227 h 230"/>
                <a:gd name="T28" fmla="*/ 115 w 229"/>
                <a:gd name="T29" fmla="*/ 230 h 230"/>
                <a:gd name="T30" fmla="*/ 88 w 229"/>
                <a:gd name="T31" fmla="*/ 227 h 230"/>
                <a:gd name="T32" fmla="*/ 65 w 229"/>
                <a:gd name="T33" fmla="*/ 218 h 230"/>
                <a:gd name="T34" fmla="*/ 44 w 229"/>
                <a:gd name="T35" fmla="*/ 205 h 230"/>
                <a:gd name="T36" fmla="*/ 25 w 229"/>
                <a:gd name="T37" fmla="*/ 187 h 230"/>
                <a:gd name="T38" fmla="*/ 12 w 229"/>
                <a:gd name="T39" fmla="*/ 165 h 230"/>
                <a:gd name="T40" fmla="*/ 3 w 229"/>
                <a:gd name="T41" fmla="*/ 141 h 230"/>
                <a:gd name="T42" fmla="*/ 0 w 229"/>
                <a:gd name="T43" fmla="*/ 115 h 230"/>
                <a:gd name="T44" fmla="*/ 3 w 229"/>
                <a:gd name="T45" fmla="*/ 89 h 230"/>
                <a:gd name="T46" fmla="*/ 12 w 229"/>
                <a:gd name="T47" fmla="*/ 65 h 230"/>
                <a:gd name="T48" fmla="*/ 25 w 229"/>
                <a:gd name="T49" fmla="*/ 43 h 230"/>
                <a:gd name="T50" fmla="*/ 44 w 229"/>
                <a:gd name="T51" fmla="*/ 25 h 230"/>
                <a:gd name="T52" fmla="*/ 65 w 229"/>
                <a:gd name="T53" fmla="*/ 11 h 230"/>
                <a:gd name="T54" fmla="*/ 88 w 229"/>
                <a:gd name="T55" fmla="*/ 3 h 230"/>
                <a:gd name="T56" fmla="*/ 115 w 229"/>
                <a:gd name="T5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" h="230">
                  <a:moveTo>
                    <a:pt x="115" y="0"/>
                  </a:moveTo>
                  <a:lnTo>
                    <a:pt x="141" y="3"/>
                  </a:lnTo>
                  <a:lnTo>
                    <a:pt x="166" y="11"/>
                  </a:lnTo>
                  <a:lnTo>
                    <a:pt x="186" y="25"/>
                  </a:lnTo>
                  <a:lnTo>
                    <a:pt x="204" y="43"/>
                  </a:lnTo>
                  <a:lnTo>
                    <a:pt x="218" y="65"/>
                  </a:lnTo>
                  <a:lnTo>
                    <a:pt x="226" y="89"/>
                  </a:lnTo>
                  <a:lnTo>
                    <a:pt x="229" y="115"/>
                  </a:lnTo>
                  <a:lnTo>
                    <a:pt x="226" y="141"/>
                  </a:lnTo>
                  <a:lnTo>
                    <a:pt x="218" y="165"/>
                  </a:lnTo>
                  <a:lnTo>
                    <a:pt x="204" y="187"/>
                  </a:lnTo>
                  <a:lnTo>
                    <a:pt x="186" y="205"/>
                  </a:lnTo>
                  <a:lnTo>
                    <a:pt x="166" y="218"/>
                  </a:lnTo>
                  <a:lnTo>
                    <a:pt x="141" y="227"/>
                  </a:lnTo>
                  <a:lnTo>
                    <a:pt x="115" y="230"/>
                  </a:lnTo>
                  <a:lnTo>
                    <a:pt x="88" y="227"/>
                  </a:lnTo>
                  <a:lnTo>
                    <a:pt x="65" y="218"/>
                  </a:lnTo>
                  <a:lnTo>
                    <a:pt x="44" y="205"/>
                  </a:lnTo>
                  <a:lnTo>
                    <a:pt x="25" y="187"/>
                  </a:lnTo>
                  <a:lnTo>
                    <a:pt x="12" y="165"/>
                  </a:lnTo>
                  <a:lnTo>
                    <a:pt x="3" y="141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2" y="65"/>
                  </a:lnTo>
                  <a:lnTo>
                    <a:pt x="25" y="43"/>
                  </a:lnTo>
                  <a:lnTo>
                    <a:pt x="44" y="25"/>
                  </a:lnTo>
                  <a:lnTo>
                    <a:pt x="65" y="11"/>
                  </a:lnTo>
                  <a:lnTo>
                    <a:pt x="88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5" name="Freeform 296"/>
            <p:cNvSpPr>
              <a:spLocks/>
            </p:cNvSpPr>
            <p:nvPr/>
          </p:nvSpPr>
          <p:spPr bwMode="auto">
            <a:xfrm>
              <a:off x="3589338" y="-1928813"/>
              <a:ext cx="500063" cy="547688"/>
            </a:xfrm>
            <a:custGeom>
              <a:avLst/>
              <a:gdLst>
                <a:gd name="T0" fmla="*/ 1236 w 2521"/>
                <a:gd name="T1" fmla="*/ 11 h 2759"/>
                <a:gd name="T2" fmla="*/ 1260 w 2521"/>
                <a:gd name="T3" fmla="*/ 58 h 2759"/>
                <a:gd name="T4" fmla="*/ 1254 w 2521"/>
                <a:gd name="T5" fmla="*/ 942 h 2759"/>
                <a:gd name="T6" fmla="*/ 1232 w 2521"/>
                <a:gd name="T7" fmla="*/ 1038 h 2759"/>
                <a:gd name="T8" fmla="*/ 1207 w 2521"/>
                <a:gd name="T9" fmla="*/ 1100 h 2759"/>
                <a:gd name="T10" fmla="*/ 1194 w 2521"/>
                <a:gd name="T11" fmla="*/ 1124 h 2759"/>
                <a:gd name="T12" fmla="*/ 625 w 2521"/>
                <a:gd name="T13" fmla="*/ 1984 h 2759"/>
                <a:gd name="T14" fmla="*/ 809 w 2521"/>
                <a:gd name="T15" fmla="*/ 2000 h 2759"/>
                <a:gd name="T16" fmla="*/ 1028 w 2521"/>
                <a:gd name="T17" fmla="*/ 2004 h 2759"/>
                <a:gd name="T18" fmla="*/ 1262 w 2521"/>
                <a:gd name="T19" fmla="*/ 1986 h 2759"/>
                <a:gd name="T20" fmla="*/ 1488 w 2521"/>
                <a:gd name="T21" fmla="*/ 1941 h 2759"/>
                <a:gd name="T22" fmla="*/ 1694 w 2521"/>
                <a:gd name="T23" fmla="*/ 1910 h 2759"/>
                <a:gd name="T24" fmla="*/ 1887 w 2521"/>
                <a:gd name="T25" fmla="*/ 1903 h 2759"/>
                <a:gd name="T26" fmla="*/ 2058 w 2521"/>
                <a:gd name="T27" fmla="*/ 1910 h 2759"/>
                <a:gd name="T28" fmla="*/ 2200 w 2521"/>
                <a:gd name="T29" fmla="*/ 1926 h 2759"/>
                <a:gd name="T30" fmla="*/ 2302 w 2521"/>
                <a:gd name="T31" fmla="*/ 1943 h 2759"/>
                <a:gd name="T32" fmla="*/ 2356 w 2521"/>
                <a:gd name="T33" fmla="*/ 1954 h 2759"/>
                <a:gd name="T34" fmla="*/ 2388 w 2521"/>
                <a:gd name="T35" fmla="*/ 1971 h 2759"/>
                <a:gd name="T36" fmla="*/ 2406 w 2521"/>
                <a:gd name="T37" fmla="*/ 2011 h 2759"/>
                <a:gd name="T38" fmla="*/ 2389 w 2521"/>
                <a:gd name="T39" fmla="*/ 2052 h 2759"/>
                <a:gd name="T40" fmla="*/ 2350 w 2521"/>
                <a:gd name="T41" fmla="*/ 2069 h 2759"/>
                <a:gd name="T42" fmla="*/ 2320 w 2521"/>
                <a:gd name="T43" fmla="*/ 2064 h 2759"/>
                <a:gd name="T44" fmla="*/ 2255 w 2521"/>
                <a:gd name="T45" fmla="*/ 2052 h 2759"/>
                <a:gd name="T46" fmla="*/ 2146 w 2521"/>
                <a:gd name="T47" fmla="*/ 2036 h 2759"/>
                <a:gd name="T48" fmla="*/ 2001 w 2521"/>
                <a:gd name="T49" fmla="*/ 2022 h 2759"/>
                <a:gd name="T50" fmla="*/ 1830 w 2521"/>
                <a:gd name="T51" fmla="*/ 2019 h 2759"/>
                <a:gd name="T52" fmla="*/ 1642 w 2521"/>
                <a:gd name="T53" fmla="*/ 2032 h 2759"/>
                <a:gd name="T54" fmla="*/ 1446 w 2521"/>
                <a:gd name="T55" fmla="*/ 2067 h 2759"/>
                <a:gd name="T56" fmla="*/ 1204 w 2521"/>
                <a:gd name="T57" fmla="*/ 2109 h 2759"/>
                <a:gd name="T58" fmla="*/ 966 w 2521"/>
                <a:gd name="T59" fmla="*/ 2121 h 2759"/>
                <a:gd name="T60" fmla="*/ 783 w 2521"/>
                <a:gd name="T61" fmla="*/ 2114 h 2759"/>
                <a:gd name="T62" fmla="*/ 625 w 2521"/>
                <a:gd name="T63" fmla="*/ 2101 h 2759"/>
                <a:gd name="T64" fmla="*/ 506 w 2521"/>
                <a:gd name="T65" fmla="*/ 2084 h 2759"/>
                <a:gd name="T66" fmla="*/ 159 w 2521"/>
                <a:gd name="T67" fmla="*/ 2449 h 2759"/>
                <a:gd name="T68" fmla="*/ 122 w 2521"/>
                <a:gd name="T69" fmla="*/ 2523 h 2759"/>
                <a:gd name="T70" fmla="*/ 116 w 2521"/>
                <a:gd name="T71" fmla="*/ 2585 h 2759"/>
                <a:gd name="T72" fmla="*/ 143 w 2521"/>
                <a:gd name="T73" fmla="*/ 2624 h 2759"/>
                <a:gd name="T74" fmla="*/ 187 w 2521"/>
                <a:gd name="T75" fmla="*/ 2640 h 2759"/>
                <a:gd name="T76" fmla="*/ 229 w 2521"/>
                <a:gd name="T77" fmla="*/ 2644 h 2759"/>
                <a:gd name="T78" fmla="*/ 2497 w 2521"/>
                <a:gd name="T79" fmla="*/ 2655 h 2759"/>
                <a:gd name="T80" fmla="*/ 2521 w 2521"/>
                <a:gd name="T81" fmla="*/ 2701 h 2759"/>
                <a:gd name="T82" fmla="*/ 2497 w 2521"/>
                <a:gd name="T83" fmla="*/ 2748 h 2759"/>
                <a:gd name="T84" fmla="*/ 229 w 2521"/>
                <a:gd name="T85" fmla="*/ 2759 h 2759"/>
                <a:gd name="T86" fmla="*/ 137 w 2521"/>
                <a:gd name="T87" fmla="*/ 2746 h 2759"/>
                <a:gd name="T88" fmla="*/ 73 w 2521"/>
                <a:gd name="T89" fmla="*/ 2716 h 2759"/>
                <a:gd name="T90" fmla="*/ 35 w 2521"/>
                <a:gd name="T91" fmla="*/ 2678 h 2759"/>
                <a:gd name="T92" fmla="*/ 8 w 2521"/>
                <a:gd name="T93" fmla="*/ 2626 h 2759"/>
                <a:gd name="T94" fmla="*/ 3 w 2521"/>
                <a:gd name="T95" fmla="*/ 2527 h 2759"/>
                <a:gd name="T96" fmla="*/ 44 w 2521"/>
                <a:gd name="T97" fmla="*/ 2419 h 2759"/>
                <a:gd name="T98" fmla="*/ 1102 w 2521"/>
                <a:gd name="T99" fmla="*/ 1055 h 2759"/>
                <a:gd name="T100" fmla="*/ 1116 w 2521"/>
                <a:gd name="T101" fmla="*/ 1022 h 2759"/>
                <a:gd name="T102" fmla="*/ 1135 w 2521"/>
                <a:gd name="T103" fmla="*/ 956 h 2759"/>
                <a:gd name="T104" fmla="*/ 1146 w 2521"/>
                <a:gd name="T105" fmla="*/ 862 h 2759"/>
                <a:gd name="T106" fmla="*/ 1156 w 2521"/>
                <a:gd name="T107" fmla="*/ 23 h 2759"/>
                <a:gd name="T108" fmla="*/ 1203 w 2521"/>
                <a:gd name="T109" fmla="*/ 0 h 2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21" h="2759">
                  <a:moveTo>
                    <a:pt x="1203" y="0"/>
                  </a:moveTo>
                  <a:lnTo>
                    <a:pt x="1221" y="4"/>
                  </a:lnTo>
                  <a:lnTo>
                    <a:pt x="1236" y="11"/>
                  </a:lnTo>
                  <a:lnTo>
                    <a:pt x="1249" y="23"/>
                  </a:lnTo>
                  <a:lnTo>
                    <a:pt x="1257" y="39"/>
                  </a:lnTo>
                  <a:lnTo>
                    <a:pt x="1260" y="58"/>
                  </a:lnTo>
                  <a:lnTo>
                    <a:pt x="1260" y="862"/>
                  </a:lnTo>
                  <a:lnTo>
                    <a:pt x="1258" y="904"/>
                  </a:lnTo>
                  <a:lnTo>
                    <a:pt x="1254" y="942"/>
                  </a:lnTo>
                  <a:lnTo>
                    <a:pt x="1248" y="977"/>
                  </a:lnTo>
                  <a:lnTo>
                    <a:pt x="1240" y="1010"/>
                  </a:lnTo>
                  <a:lnTo>
                    <a:pt x="1232" y="1038"/>
                  </a:lnTo>
                  <a:lnTo>
                    <a:pt x="1223" y="1062"/>
                  </a:lnTo>
                  <a:lnTo>
                    <a:pt x="1214" y="1083"/>
                  </a:lnTo>
                  <a:lnTo>
                    <a:pt x="1207" y="1100"/>
                  </a:lnTo>
                  <a:lnTo>
                    <a:pt x="1200" y="1112"/>
                  </a:lnTo>
                  <a:lnTo>
                    <a:pt x="1196" y="1121"/>
                  </a:lnTo>
                  <a:lnTo>
                    <a:pt x="1194" y="1124"/>
                  </a:lnTo>
                  <a:lnTo>
                    <a:pt x="533" y="1971"/>
                  </a:lnTo>
                  <a:lnTo>
                    <a:pt x="575" y="1977"/>
                  </a:lnTo>
                  <a:lnTo>
                    <a:pt x="625" y="1984"/>
                  </a:lnTo>
                  <a:lnTo>
                    <a:pt x="682" y="1990"/>
                  </a:lnTo>
                  <a:lnTo>
                    <a:pt x="743" y="1996"/>
                  </a:lnTo>
                  <a:lnTo>
                    <a:pt x="809" y="2000"/>
                  </a:lnTo>
                  <a:lnTo>
                    <a:pt x="879" y="2003"/>
                  </a:lnTo>
                  <a:lnTo>
                    <a:pt x="952" y="2006"/>
                  </a:lnTo>
                  <a:lnTo>
                    <a:pt x="1028" y="2004"/>
                  </a:lnTo>
                  <a:lnTo>
                    <a:pt x="1105" y="2001"/>
                  </a:lnTo>
                  <a:lnTo>
                    <a:pt x="1183" y="1995"/>
                  </a:lnTo>
                  <a:lnTo>
                    <a:pt x="1262" y="1986"/>
                  </a:lnTo>
                  <a:lnTo>
                    <a:pt x="1341" y="1973"/>
                  </a:lnTo>
                  <a:lnTo>
                    <a:pt x="1418" y="1956"/>
                  </a:lnTo>
                  <a:lnTo>
                    <a:pt x="1488" y="1941"/>
                  </a:lnTo>
                  <a:lnTo>
                    <a:pt x="1557" y="1927"/>
                  </a:lnTo>
                  <a:lnTo>
                    <a:pt x="1626" y="1918"/>
                  </a:lnTo>
                  <a:lnTo>
                    <a:pt x="1694" y="1910"/>
                  </a:lnTo>
                  <a:lnTo>
                    <a:pt x="1760" y="1906"/>
                  </a:lnTo>
                  <a:lnTo>
                    <a:pt x="1824" y="1903"/>
                  </a:lnTo>
                  <a:lnTo>
                    <a:pt x="1887" y="1903"/>
                  </a:lnTo>
                  <a:lnTo>
                    <a:pt x="1946" y="1904"/>
                  </a:lnTo>
                  <a:lnTo>
                    <a:pt x="2004" y="1906"/>
                  </a:lnTo>
                  <a:lnTo>
                    <a:pt x="2058" y="1910"/>
                  </a:lnTo>
                  <a:lnTo>
                    <a:pt x="2109" y="1915"/>
                  </a:lnTo>
                  <a:lnTo>
                    <a:pt x="2156" y="1920"/>
                  </a:lnTo>
                  <a:lnTo>
                    <a:pt x="2200" y="1926"/>
                  </a:lnTo>
                  <a:lnTo>
                    <a:pt x="2238" y="1931"/>
                  </a:lnTo>
                  <a:lnTo>
                    <a:pt x="2272" y="1938"/>
                  </a:lnTo>
                  <a:lnTo>
                    <a:pt x="2302" y="1943"/>
                  </a:lnTo>
                  <a:lnTo>
                    <a:pt x="2326" y="1948"/>
                  </a:lnTo>
                  <a:lnTo>
                    <a:pt x="2343" y="1952"/>
                  </a:lnTo>
                  <a:lnTo>
                    <a:pt x="2356" y="1954"/>
                  </a:lnTo>
                  <a:lnTo>
                    <a:pt x="2362" y="1956"/>
                  </a:lnTo>
                  <a:lnTo>
                    <a:pt x="2377" y="1962"/>
                  </a:lnTo>
                  <a:lnTo>
                    <a:pt x="2388" y="1971"/>
                  </a:lnTo>
                  <a:lnTo>
                    <a:pt x="2398" y="1983"/>
                  </a:lnTo>
                  <a:lnTo>
                    <a:pt x="2403" y="1996"/>
                  </a:lnTo>
                  <a:lnTo>
                    <a:pt x="2406" y="2011"/>
                  </a:lnTo>
                  <a:lnTo>
                    <a:pt x="2404" y="2025"/>
                  </a:lnTo>
                  <a:lnTo>
                    <a:pt x="2399" y="2040"/>
                  </a:lnTo>
                  <a:lnTo>
                    <a:pt x="2389" y="2052"/>
                  </a:lnTo>
                  <a:lnTo>
                    <a:pt x="2378" y="2061"/>
                  </a:lnTo>
                  <a:lnTo>
                    <a:pt x="2364" y="2067"/>
                  </a:lnTo>
                  <a:lnTo>
                    <a:pt x="2350" y="2069"/>
                  </a:lnTo>
                  <a:lnTo>
                    <a:pt x="2334" y="2067"/>
                  </a:lnTo>
                  <a:lnTo>
                    <a:pt x="2331" y="2066"/>
                  </a:lnTo>
                  <a:lnTo>
                    <a:pt x="2320" y="2064"/>
                  </a:lnTo>
                  <a:lnTo>
                    <a:pt x="2304" y="2061"/>
                  </a:lnTo>
                  <a:lnTo>
                    <a:pt x="2282" y="2057"/>
                  </a:lnTo>
                  <a:lnTo>
                    <a:pt x="2255" y="2052"/>
                  </a:lnTo>
                  <a:lnTo>
                    <a:pt x="2223" y="2046"/>
                  </a:lnTo>
                  <a:lnTo>
                    <a:pt x="2187" y="2041"/>
                  </a:lnTo>
                  <a:lnTo>
                    <a:pt x="2146" y="2036"/>
                  </a:lnTo>
                  <a:lnTo>
                    <a:pt x="2102" y="2031"/>
                  </a:lnTo>
                  <a:lnTo>
                    <a:pt x="2053" y="2026"/>
                  </a:lnTo>
                  <a:lnTo>
                    <a:pt x="2001" y="2022"/>
                  </a:lnTo>
                  <a:lnTo>
                    <a:pt x="1946" y="2020"/>
                  </a:lnTo>
                  <a:lnTo>
                    <a:pt x="1890" y="2019"/>
                  </a:lnTo>
                  <a:lnTo>
                    <a:pt x="1830" y="2019"/>
                  </a:lnTo>
                  <a:lnTo>
                    <a:pt x="1769" y="2021"/>
                  </a:lnTo>
                  <a:lnTo>
                    <a:pt x="1706" y="2025"/>
                  </a:lnTo>
                  <a:lnTo>
                    <a:pt x="1642" y="2032"/>
                  </a:lnTo>
                  <a:lnTo>
                    <a:pt x="1577" y="2041"/>
                  </a:lnTo>
                  <a:lnTo>
                    <a:pt x="1512" y="2053"/>
                  </a:lnTo>
                  <a:lnTo>
                    <a:pt x="1446" y="2067"/>
                  </a:lnTo>
                  <a:lnTo>
                    <a:pt x="1366" y="2085"/>
                  </a:lnTo>
                  <a:lnTo>
                    <a:pt x="1285" y="2099"/>
                  </a:lnTo>
                  <a:lnTo>
                    <a:pt x="1204" y="2109"/>
                  </a:lnTo>
                  <a:lnTo>
                    <a:pt x="1124" y="2115"/>
                  </a:lnTo>
                  <a:lnTo>
                    <a:pt x="1045" y="2120"/>
                  </a:lnTo>
                  <a:lnTo>
                    <a:pt x="966" y="2121"/>
                  </a:lnTo>
                  <a:lnTo>
                    <a:pt x="903" y="2120"/>
                  </a:lnTo>
                  <a:lnTo>
                    <a:pt x="842" y="2117"/>
                  </a:lnTo>
                  <a:lnTo>
                    <a:pt x="783" y="2114"/>
                  </a:lnTo>
                  <a:lnTo>
                    <a:pt x="728" y="2110"/>
                  </a:lnTo>
                  <a:lnTo>
                    <a:pt x="674" y="2106"/>
                  </a:lnTo>
                  <a:lnTo>
                    <a:pt x="625" y="2101"/>
                  </a:lnTo>
                  <a:lnTo>
                    <a:pt x="582" y="2094"/>
                  </a:lnTo>
                  <a:lnTo>
                    <a:pt x="541" y="2089"/>
                  </a:lnTo>
                  <a:lnTo>
                    <a:pt x="506" y="2084"/>
                  </a:lnTo>
                  <a:lnTo>
                    <a:pt x="476" y="2079"/>
                  </a:lnTo>
                  <a:lnTo>
                    <a:pt x="451" y="2075"/>
                  </a:lnTo>
                  <a:lnTo>
                    <a:pt x="159" y="2449"/>
                  </a:lnTo>
                  <a:lnTo>
                    <a:pt x="144" y="2475"/>
                  </a:lnTo>
                  <a:lnTo>
                    <a:pt x="131" y="2499"/>
                  </a:lnTo>
                  <a:lnTo>
                    <a:pt x="122" y="2523"/>
                  </a:lnTo>
                  <a:lnTo>
                    <a:pt x="116" y="2545"/>
                  </a:lnTo>
                  <a:lnTo>
                    <a:pt x="115" y="2566"/>
                  </a:lnTo>
                  <a:lnTo>
                    <a:pt x="116" y="2585"/>
                  </a:lnTo>
                  <a:lnTo>
                    <a:pt x="122" y="2601"/>
                  </a:lnTo>
                  <a:lnTo>
                    <a:pt x="130" y="2613"/>
                  </a:lnTo>
                  <a:lnTo>
                    <a:pt x="143" y="2624"/>
                  </a:lnTo>
                  <a:lnTo>
                    <a:pt x="156" y="2631"/>
                  </a:lnTo>
                  <a:lnTo>
                    <a:pt x="171" y="2636"/>
                  </a:lnTo>
                  <a:lnTo>
                    <a:pt x="187" y="2640"/>
                  </a:lnTo>
                  <a:lnTo>
                    <a:pt x="201" y="2643"/>
                  </a:lnTo>
                  <a:lnTo>
                    <a:pt x="216" y="2644"/>
                  </a:lnTo>
                  <a:lnTo>
                    <a:pt x="229" y="2644"/>
                  </a:lnTo>
                  <a:lnTo>
                    <a:pt x="2463" y="2644"/>
                  </a:lnTo>
                  <a:lnTo>
                    <a:pt x="2481" y="2647"/>
                  </a:lnTo>
                  <a:lnTo>
                    <a:pt x="2497" y="2655"/>
                  </a:lnTo>
                  <a:lnTo>
                    <a:pt x="2509" y="2668"/>
                  </a:lnTo>
                  <a:lnTo>
                    <a:pt x="2517" y="2683"/>
                  </a:lnTo>
                  <a:lnTo>
                    <a:pt x="2521" y="2701"/>
                  </a:lnTo>
                  <a:lnTo>
                    <a:pt x="2517" y="2720"/>
                  </a:lnTo>
                  <a:lnTo>
                    <a:pt x="2509" y="2736"/>
                  </a:lnTo>
                  <a:lnTo>
                    <a:pt x="2497" y="2748"/>
                  </a:lnTo>
                  <a:lnTo>
                    <a:pt x="2481" y="2757"/>
                  </a:lnTo>
                  <a:lnTo>
                    <a:pt x="2463" y="2759"/>
                  </a:lnTo>
                  <a:lnTo>
                    <a:pt x="229" y="2759"/>
                  </a:lnTo>
                  <a:lnTo>
                    <a:pt x="194" y="2758"/>
                  </a:lnTo>
                  <a:lnTo>
                    <a:pt x="164" y="2753"/>
                  </a:lnTo>
                  <a:lnTo>
                    <a:pt x="137" y="2746"/>
                  </a:lnTo>
                  <a:lnTo>
                    <a:pt x="113" y="2738"/>
                  </a:lnTo>
                  <a:lnTo>
                    <a:pt x="92" y="2727"/>
                  </a:lnTo>
                  <a:lnTo>
                    <a:pt x="73" y="2716"/>
                  </a:lnTo>
                  <a:lnTo>
                    <a:pt x="58" y="2703"/>
                  </a:lnTo>
                  <a:lnTo>
                    <a:pt x="46" y="2691"/>
                  </a:lnTo>
                  <a:lnTo>
                    <a:pt x="35" y="2678"/>
                  </a:lnTo>
                  <a:lnTo>
                    <a:pt x="27" y="2666"/>
                  </a:lnTo>
                  <a:lnTo>
                    <a:pt x="20" y="2654"/>
                  </a:lnTo>
                  <a:lnTo>
                    <a:pt x="8" y="2626"/>
                  </a:lnTo>
                  <a:lnTo>
                    <a:pt x="2" y="2594"/>
                  </a:lnTo>
                  <a:lnTo>
                    <a:pt x="0" y="2561"/>
                  </a:lnTo>
                  <a:lnTo>
                    <a:pt x="3" y="2527"/>
                  </a:lnTo>
                  <a:lnTo>
                    <a:pt x="13" y="2492"/>
                  </a:lnTo>
                  <a:lnTo>
                    <a:pt x="26" y="2455"/>
                  </a:lnTo>
                  <a:lnTo>
                    <a:pt x="44" y="2419"/>
                  </a:lnTo>
                  <a:lnTo>
                    <a:pt x="68" y="2381"/>
                  </a:lnTo>
                  <a:lnTo>
                    <a:pt x="1100" y="1057"/>
                  </a:lnTo>
                  <a:lnTo>
                    <a:pt x="1102" y="1055"/>
                  </a:lnTo>
                  <a:lnTo>
                    <a:pt x="1105" y="1048"/>
                  </a:lnTo>
                  <a:lnTo>
                    <a:pt x="1110" y="1037"/>
                  </a:lnTo>
                  <a:lnTo>
                    <a:pt x="1116" y="1022"/>
                  </a:lnTo>
                  <a:lnTo>
                    <a:pt x="1123" y="1005"/>
                  </a:lnTo>
                  <a:lnTo>
                    <a:pt x="1129" y="983"/>
                  </a:lnTo>
                  <a:lnTo>
                    <a:pt x="1135" y="956"/>
                  </a:lnTo>
                  <a:lnTo>
                    <a:pt x="1140" y="928"/>
                  </a:lnTo>
                  <a:lnTo>
                    <a:pt x="1145" y="897"/>
                  </a:lnTo>
                  <a:lnTo>
                    <a:pt x="1146" y="862"/>
                  </a:lnTo>
                  <a:lnTo>
                    <a:pt x="1146" y="58"/>
                  </a:lnTo>
                  <a:lnTo>
                    <a:pt x="1149" y="39"/>
                  </a:lnTo>
                  <a:lnTo>
                    <a:pt x="1156" y="23"/>
                  </a:lnTo>
                  <a:lnTo>
                    <a:pt x="1169" y="11"/>
                  </a:lnTo>
                  <a:lnTo>
                    <a:pt x="1184" y="4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6" name="Freeform 297"/>
            <p:cNvSpPr>
              <a:spLocks/>
            </p:cNvSpPr>
            <p:nvPr/>
          </p:nvSpPr>
          <p:spPr bwMode="auto">
            <a:xfrm>
              <a:off x="4168776" y="-1860551"/>
              <a:ext cx="34925" cy="34925"/>
            </a:xfrm>
            <a:custGeom>
              <a:avLst/>
              <a:gdLst>
                <a:gd name="T0" fmla="*/ 86 w 172"/>
                <a:gd name="T1" fmla="*/ 0 h 171"/>
                <a:gd name="T2" fmla="*/ 108 w 172"/>
                <a:gd name="T3" fmla="*/ 3 h 171"/>
                <a:gd name="T4" fmla="*/ 129 w 172"/>
                <a:gd name="T5" fmla="*/ 11 h 171"/>
                <a:gd name="T6" fmla="*/ 147 w 172"/>
                <a:gd name="T7" fmla="*/ 25 h 171"/>
                <a:gd name="T8" fmla="*/ 160 w 172"/>
                <a:gd name="T9" fmla="*/ 41 h 171"/>
                <a:gd name="T10" fmla="*/ 169 w 172"/>
                <a:gd name="T11" fmla="*/ 62 h 171"/>
                <a:gd name="T12" fmla="*/ 172 w 172"/>
                <a:gd name="T13" fmla="*/ 85 h 171"/>
                <a:gd name="T14" fmla="*/ 169 w 172"/>
                <a:gd name="T15" fmla="*/ 108 h 171"/>
                <a:gd name="T16" fmla="*/ 160 w 172"/>
                <a:gd name="T17" fmla="*/ 129 h 171"/>
                <a:gd name="T18" fmla="*/ 147 w 172"/>
                <a:gd name="T19" fmla="*/ 146 h 171"/>
                <a:gd name="T20" fmla="*/ 129 w 172"/>
                <a:gd name="T21" fmla="*/ 160 h 171"/>
                <a:gd name="T22" fmla="*/ 108 w 172"/>
                <a:gd name="T23" fmla="*/ 168 h 171"/>
                <a:gd name="T24" fmla="*/ 86 w 172"/>
                <a:gd name="T25" fmla="*/ 171 h 171"/>
                <a:gd name="T26" fmla="*/ 63 w 172"/>
                <a:gd name="T27" fmla="*/ 168 h 171"/>
                <a:gd name="T28" fmla="*/ 43 w 172"/>
                <a:gd name="T29" fmla="*/ 160 h 171"/>
                <a:gd name="T30" fmla="*/ 25 w 172"/>
                <a:gd name="T31" fmla="*/ 146 h 171"/>
                <a:gd name="T32" fmla="*/ 11 w 172"/>
                <a:gd name="T33" fmla="*/ 129 h 171"/>
                <a:gd name="T34" fmla="*/ 3 w 172"/>
                <a:gd name="T35" fmla="*/ 108 h 171"/>
                <a:gd name="T36" fmla="*/ 0 w 172"/>
                <a:gd name="T37" fmla="*/ 85 h 171"/>
                <a:gd name="T38" fmla="*/ 3 w 172"/>
                <a:gd name="T39" fmla="*/ 62 h 171"/>
                <a:gd name="T40" fmla="*/ 11 w 172"/>
                <a:gd name="T41" fmla="*/ 41 h 171"/>
                <a:gd name="T42" fmla="*/ 25 w 172"/>
                <a:gd name="T43" fmla="*/ 25 h 171"/>
                <a:gd name="T44" fmla="*/ 43 w 172"/>
                <a:gd name="T45" fmla="*/ 11 h 171"/>
                <a:gd name="T46" fmla="*/ 63 w 172"/>
                <a:gd name="T47" fmla="*/ 3 h 171"/>
                <a:gd name="T48" fmla="*/ 86 w 172"/>
                <a:gd name="T49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2" h="171">
                  <a:moveTo>
                    <a:pt x="86" y="0"/>
                  </a:moveTo>
                  <a:lnTo>
                    <a:pt x="108" y="3"/>
                  </a:lnTo>
                  <a:lnTo>
                    <a:pt x="129" y="11"/>
                  </a:lnTo>
                  <a:lnTo>
                    <a:pt x="147" y="25"/>
                  </a:lnTo>
                  <a:lnTo>
                    <a:pt x="160" y="41"/>
                  </a:lnTo>
                  <a:lnTo>
                    <a:pt x="169" y="62"/>
                  </a:lnTo>
                  <a:lnTo>
                    <a:pt x="172" y="85"/>
                  </a:lnTo>
                  <a:lnTo>
                    <a:pt x="169" y="108"/>
                  </a:lnTo>
                  <a:lnTo>
                    <a:pt x="160" y="129"/>
                  </a:lnTo>
                  <a:lnTo>
                    <a:pt x="147" y="146"/>
                  </a:lnTo>
                  <a:lnTo>
                    <a:pt x="129" y="160"/>
                  </a:lnTo>
                  <a:lnTo>
                    <a:pt x="108" y="168"/>
                  </a:lnTo>
                  <a:lnTo>
                    <a:pt x="86" y="171"/>
                  </a:lnTo>
                  <a:lnTo>
                    <a:pt x="63" y="168"/>
                  </a:lnTo>
                  <a:lnTo>
                    <a:pt x="43" y="160"/>
                  </a:lnTo>
                  <a:lnTo>
                    <a:pt x="25" y="146"/>
                  </a:lnTo>
                  <a:lnTo>
                    <a:pt x="11" y="129"/>
                  </a:lnTo>
                  <a:lnTo>
                    <a:pt x="3" y="108"/>
                  </a:lnTo>
                  <a:lnTo>
                    <a:pt x="0" y="85"/>
                  </a:lnTo>
                  <a:lnTo>
                    <a:pt x="3" y="62"/>
                  </a:lnTo>
                  <a:lnTo>
                    <a:pt x="11" y="41"/>
                  </a:lnTo>
                  <a:lnTo>
                    <a:pt x="25" y="25"/>
                  </a:lnTo>
                  <a:lnTo>
                    <a:pt x="43" y="11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7" name="Freeform 298"/>
            <p:cNvSpPr>
              <a:spLocks/>
            </p:cNvSpPr>
            <p:nvPr/>
          </p:nvSpPr>
          <p:spPr bwMode="auto">
            <a:xfrm>
              <a:off x="4067176" y="-1974851"/>
              <a:ext cx="204788" cy="593725"/>
            </a:xfrm>
            <a:custGeom>
              <a:avLst/>
              <a:gdLst>
                <a:gd name="T0" fmla="*/ 943 w 1031"/>
                <a:gd name="T1" fmla="*/ 3 h 2989"/>
                <a:gd name="T2" fmla="*/ 1006 w 1031"/>
                <a:gd name="T3" fmla="*/ 43 h 2989"/>
                <a:gd name="T4" fmla="*/ 1031 w 1031"/>
                <a:gd name="T5" fmla="*/ 115 h 2989"/>
                <a:gd name="T6" fmla="*/ 1019 w 1031"/>
                <a:gd name="T7" fmla="*/ 281 h 2989"/>
                <a:gd name="T8" fmla="*/ 967 w 1031"/>
                <a:gd name="T9" fmla="*/ 334 h 2989"/>
                <a:gd name="T10" fmla="*/ 916 w 1031"/>
                <a:gd name="T11" fmla="*/ 2587 h 2989"/>
                <a:gd name="T12" fmla="*/ 916 w 1031"/>
                <a:gd name="T13" fmla="*/ 2595 h 2989"/>
                <a:gd name="T14" fmla="*/ 901 w 1031"/>
                <a:gd name="T15" fmla="*/ 2695 h 2989"/>
                <a:gd name="T16" fmla="*/ 839 w 1031"/>
                <a:gd name="T17" fmla="*/ 2822 h 2989"/>
                <a:gd name="T18" fmla="*/ 739 w 1031"/>
                <a:gd name="T19" fmla="*/ 2920 h 2989"/>
                <a:gd name="T20" fmla="*/ 611 w 1031"/>
                <a:gd name="T21" fmla="*/ 2977 h 2989"/>
                <a:gd name="T22" fmla="*/ 465 w 1031"/>
                <a:gd name="T23" fmla="*/ 2985 h 2989"/>
                <a:gd name="T24" fmla="*/ 327 w 1031"/>
                <a:gd name="T25" fmla="*/ 2942 h 2989"/>
                <a:gd name="T26" fmla="*/ 216 w 1031"/>
                <a:gd name="T27" fmla="*/ 2854 h 2989"/>
                <a:gd name="T28" fmla="*/ 142 w 1031"/>
                <a:gd name="T29" fmla="*/ 2732 h 2989"/>
                <a:gd name="T30" fmla="*/ 115 w 1031"/>
                <a:gd name="T31" fmla="*/ 2587 h 2989"/>
                <a:gd name="T32" fmla="*/ 228 w 1031"/>
                <a:gd name="T33" fmla="*/ 1390 h 2989"/>
                <a:gd name="T34" fmla="*/ 362 w 1031"/>
                <a:gd name="T35" fmla="*/ 1405 h 2989"/>
                <a:gd name="T36" fmla="*/ 478 w 1031"/>
                <a:gd name="T37" fmla="*/ 1402 h 2989"/>
                <a:gd name="T38" fmla="*/ 566 w 1031"/>
                <a:gd name="T39" fmla="*/ 1391 h 2989"/>
                <a:gd name="T40" fmla="*/ 612 w 1031"/>
                <a:gd name="T41" fmla="*/ 1382 h 2989"/>
                <a:gd name="T42" fmla="*/ 645 w 1031"/>
                <a:gd name="T43" fmla="*/ 1382 h 2989"/>
                <a:gd name="T44" fmla="*/ 680 w 1031"/>
                <a:gd name="T45" fmla="*/ 1409 h 2989"/>
                <a:gd name="T46" fmla="*/ 685 w 1031"/>
                <a:gd name="T47" fmla="*/ 1453 h 2989"/>
                <a:gd name="T48" fmla="*/ 658 w 1031"/>
                <a:gd name="T49" fmla="*/ 1488 h 2989"/>
                <a:gd name="T50" fmla="*/ 628 w 1031"/>
                <a:gd name="T51" fmla="*/ 1496 h 2989"/>
                <a:gd name="T52" fmla="*/ 568 w 1031"/>
                <a:gd name="T53" fmla="*/ 1508 h 2989"/>
                <a:gd name="T54" fmla="*/ 471 w 1031"/>
                <a:gd name="T55" fmla="*/ 1518 h 2989"/>
                <a:gd name="T56" fmla="*/ 340 w 1031"/>
                <a:gd name="T57" fmla="*/ 1519 h 2989"/>
                <a:gd name="T58" fmla="*/ 228 w 1031"/>
                <a:gd name="T59" fmla="*/ 2587 h 2989"/>
                <a:gd name="T60" fmla="*/ 255 w 1031"/>
                <a:gd name="T61" fmla="*/ 2707 h 2989"/>
                <a:gd name="T62" fmla="*/ 327 w 1031"/>
                <a:gd name="T63" fmla="*/ 2803 h 2989"/>
                <a:gd name="T64" fmla="*/ 433 w 1031"/>
                <a:gd name="T65" fmla="*/ 2862 h 2989"/>
                <a:gd name="T66" fmla="*/ 557 w 1031"/>
                <a:gd name="T67" fmla="*/ 2871 h 2989"/>
                <a:gd name="T68" fmla="*/ 668 w 1031"/>
                <a:gd name="T69" fmla="*/ 2829 h 2989"/>
                <a:gd name="T70" fmla="*/ 753 w 1031"/>
                <a:gd name="T71" fmla="*/ 2746 h 2989"/>
                <a:gd name="T72" fmla="*/ 797 w 1031"/>
                <a:gd name="T73" fmla="*/ 2634 h 2989"/>
                <a:gd name="T74" fmla="*/ 802 w 1031"/>
                <a:gd name="T75" fmla="*/ 2584 h 2989"/>
                <a:gd name="T76" fmla="*/ 805 w 1031"/>
                <a:gd name="T77" fmla="*/ 269 h 2989"/>
                <a:gd name="T78" fmla="*/ 841 w 1031"/>
                <a:gd name="T79" fmla="*/ 234 h 2989"/>
                <a:gd name="T80" fmla="*/ 916 w 1031"/>
                <a:gd name="T81" fmla="*/ 115 h 2989"/>
                <a:gd name="T82" fmla="*/ 631 w 1031"/>
                <a:gd name="T83" fmla="*/ 230 h 2989"/>
                <a:gd name="T84" fmla="*/ 676 w 1031"/>
                <a:gd name="T85" fmla="*/ 253 h 2989"/>
                <a:gd name="T86" fmla="*/ 685 w 1031"/>
                <a:gd name="T87" fmla="*/ 306 h 2989"/>
                <a:gd name="T88" fmla="*/ 648 w 1031"/>
                <a:gd name="T89" fmla="*/ 342 h 2989"/>
                <a:gd name="T90" fmla="*/ 87 w 1031"/>
                <a:gd name="T91" fmla="*/ 342 h 2989"/>
                <a:gd name="T92" fmla="*/ 25 w 1031"/>
                <a:gd name="T93" fmla="*/ 303 h 2989"/>
                <a:gd name="T94" fmla="*/ 0 w 1031"/>
                <a:gd name="T95" fmla="*/ 230 h 2989"/>
                <a:gd name="T96" fmla="*/ 11 w 1031"/>
                <a:gd name="T97" fmla="*/ 65 h 2989"/>
                <a:gd name="T98" fmla="*/ 64 w 1031"/>
                <a:gd name="T99" fmla="*/ 12 h 2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2989">
                  <a:moveTo>
                    <a:pt x="115" y="0"/>
                  </a:moveTo>
                  <a:lnTo>
                    <a:pt x="916" y="0"/>
                  </a:lnTo>
                  <a:lnTo>
                    <a:pt x="943" y="3"/>
                  </a:lnTo>
                  <a:lnTo>
                    <a:pt x="967" y="12"/>
                  </a:lnTo>
                  <a:lnTo>
                    <a:pt x="988" y="25"/>
                  </a:lnTo>
                  <a:lnTo>
                    <a:pt x="1006" y="43"/>
                  </a:lnTo>
                  <a:lnTo>
                    <a:pt x="1019" y="65"/>
                  </a:lnTo>
                  <a:lnTo>
                    <a:pt x="1028" y="89"/>
                  </a:lnTo>
                  <a:lnTo>
                    <a:pt x="1031" y="115"/>
                  </a:lnTo>
                  <a:lnTo>
                    <a:pt x="1031" y="230"/>
                  </a:lnTo>
                  <a:lnTo>
                    <a:pt x="1028" y="257"/>
                  </a:lnTo>
                  <a:lnTo>
                    <a:pt x="1019" y="281"/>
                  </a:lnTo>
                  <a:lnTo>
                    <a:pt x="1006" y="303"/>
                  </a:lnTo>
                  <a:lnTo>
                    <a:pt x="988" y="320"/>
                  </a:lnTo>
                  <a:lnTo>
                    <a:pt x="967" y="334"/>
                  </a:lnTo>
                  <a:lnTo>
                    <a:pt x="943" y="342"/>
                  </a:lnTo>
                  <a:lnTo>
                    <a:pt x="916" y="346"/>
                  </a:lnTo>
                  <a:lnTo>
                    <a:pt x="916" y="2587"/>
                  </a:lnTo>
                  <a:lnTo>
                    <a:pt x="916" y="2589"/>
                  </a:lnTo>
                  <a:lnTo>
                    <a:pt x="916" y="2592"/>
                  </a:lnTo>
                  <a:lnTo>
                    <a:pt x="916" y="2595"/>
                  </a:lnTo>
                  <a:lnTo>
                    <a:pt x="915" y="2600"/>
                  </a:lnTo>
                  <a:lnTo>
                    <a:pt x="911" y="2648"/>
                  </a:lnTo>
                  <a:lnTo>
                    <a:pt x="901" y="2695"/>
                  </a:lnTo>
                  <a:lnTo>
                    <a:pt x="885" y="2740"/>
                  </a:lnTo>
                  <a:lnTo>
                    <a:pt x="864" y="2783"/>
                  </a:lnTo>
                  <a:lnTo>
                    <a:pt x="839" y="2822"/>
                  </a:lnTo>
                  <a:lnTo>
                    <a:pt x="810" y="2858"/>
                  </a:lnTo>
                  <a:lnTo>
                    <a:pt x="777" y="2890"/>
                  </a:lnTo>
                  <a:lnTo>
                    <a:pt x="739" y="2920"/>
                  </a:lnTo>
                  <a:lnTo>
                    <a:pt x="699" y="2944"/>
                  </a:lnTo>
                  <a:lnTo>
                    <a:pt x="657" y="2962"/>
                  </a:lnTo>
                  <a:lnTo>
                    <a:pt x="611" y="2977"/>
                  </a:lnTo>
                  <a:lnTo>
                    <a:pt x="564" y="2985"/>
                  </a:lnTo>
                  <a:lnTo>
                    <a:pt x="515" y="2989"/>
                  </a:lnTo>
                  <a:lnTo>
                    <a:pt x="465" y="2985"/>
                  </a:lnTo>
                  <a:lnTo>
                    <a:pt x="417" y="2977"/>
                  </a:lnTo>
                  <a:lnTo>
                    <a:pt x="370" y="2961"/>
                  </a:lnTo>
                  <a:lnTo>
                    <a:pt x="327" y="2942"/>
                  </a:lnTo>
                  <a:lnTo>
                    <a:pt x="287" y="2916"/>
                  </a:lnTo>
                  <a:lnTo>
                    <a:pt x="249" y="2887"/>
                  </a:lnTo>
                  <a:lnTo>
                    <a:pt x="216" y="2854"/>
                  </a:lnTo>
                  <a:lnTo>
                    <a:pt x="187" y="2816"/>
                  </a:lnTo>
                  <a:lnTo>
                    <a:pt x="161" y="2776"/>
                  </a:lnTo>
                  <a:lnTo>
                    <a:pt x="142" y="2732"/>
                  </a:lnTo>
                  <a:lnTo>
                    <a:pt x="126" y="2686"/>
                  </a:lnTo>
                  <a:lnTo>
                    <a:pt x="118" y="2637"/>
                  </a:lnTo>
                  <a:lnTo>
                    <a:pt x="115" y="2587"/>
                  </a:lnTo>
                  <a:lnTo>
                    <a:pt x="115" y="518"/>
                  </a:lnTo>
                  <a:lnTo>
                    <a:pt x="228" y="518"/>
                  </a:lnTo>
                  <a:lnTo>
                    <a:pt x="228" y="1390"/>
                  </a:lnTo>
                  <a:lnTo>
                    <a:pt x="274" y="1398"/>
                  </a:lnTo>
                  <a:lnTo>
                    <a:pt x="319" y="1403"/>
                  </a:lnTo>
                  <a:lnTo>
                    <a:pt x="362" y="1405"/>
                  </a:lnTo>
                  <a:lnTo>
                    <a:pt x="403" y="1405"/>
                  </a:lnTo>
                  <a:lnTo>
                    <a:pt x="442" y="1404"/>
                  </a:lnTo>
                  <a:lnTo>
                    <a:pt x="478" y="1402"/>
                  </a:lnTo>
                  <a:lnTo>
                    <a:pt x="512" y="1399"/>
                  </a:lnTo>
                  <a:lnTo>
                    <a:pt x="541" y="1395"/>
                  </a:lnTo>
                  <a:lnTo>
                    <a:pt x="566" y="1391"/>
                  </a:lnTo>
                  <a:lnTo>
                    <a:pt x="587" y="1387"/>
                  </a:lnTo>
                  <a:lnTo>
                    <a:pt x="602" y="1384"/>
                  </a:lnTo>
                  <a:lnTo>
                    <a:pt x="612" y="1382"/>
                  </a:lnTo>
                  <a:lnTo>
                    <a:pt x="616" y="1381"/>
                  </a:lnTo>
                  <a:lnTo>
                    <a:pt x="631" y="1380"/>
                  </a:lnTo>
                  <a:lnTo>
                    <a:pt x="645" y="1382"/>
                  </a:lnTo>
                  <a:lnTo>
                    <a:pt x="659" y="1388"/>
                  </a:lnTo>
                  <a:lnTo>
                    <a:pt x="670" y="1397"/>
                  </a:lnTo>
                  <a:lnTo>
                    <a:pt x="680" y="1409"/>
                  </a:lnTo>
                  <a:lnTo>
                    <a:pt x="685" y="1423"/>
                  </a:lnTo>
                  <a:lnTo>
                    <a:pt x="687" y="1439"/>
                  </a:lnTo>
                  <a:lnTo>
                    <a:pt x="685" y="1453"/>
                  </a:lnTo>
                  <a:lnTo>
                    <a:pt x="679" y="1467"/>
                  </a:lnTo>
                  <a:lnTo>
                    <a:pt x="669" y="1478"/>
                  </a:lnTo>
                  <a:lnTo>
                    <a:pt x="658" y="1488"/>
                  </a:lnTo>
                  <a:lnTo>
                    <a:pt x="643" y="1493"/>
                  </a:lnTo>
                  <a:lnTo>
                    <a:pt x="639" y="1494"/>
                  </a:lnTo>
                  <a:lnTo>
                    <a:pt x="628" y="1496"/>
                  </a:lnTo>
                  <a:lnTo>
                    <a:pt x="613" y="1499"/>
                  </a:lnTo>
                  <a:lnTo>
                    <a:pt x="592" y="1503"/>
                  </a:lnTo>
                  <a:lnTo>
                    <a:pt x="568" y="1508"/>
                  </a:lnTo>
                  <a:lnTo>
                    <a:pt x="539" y="1511"/>
                  </a:lnTo>
                  <a:lnTo>
                    <a:pt x="507" y="1515"/>
                  </a:lnTo>
                  <a:lnTo>
                    <a:pt x="471" y="1518"/>
                  </a:lnTo>
                  <a:lnTo>
                    <a:pt x="434" y="1520"/>
                  </a:lnTo>
                  <a:lnTo>
                    <a:pt x="393" y="1520"/>
                  </a:lnTo>
                  <a:lnTo>
                    <a:pt x="340" y="1519"/>
                  </a:lnTo>
                  <a:lnTo>
                    <a:pt x="286" y="1515"/>
                  </a:lnTo>
                  <a:lnTo>
                    <a:pt x="228" y="1508"/>
                  </a:lnTo>
                  <a:lnTo>
                    <a:pt x="228" y="2587"/>
                  </a:lnTo>
                  <a:lnTo>
                    <a:pt x="231" y="2629"/>
                  </a:lnTo>
                  <a:lnTo>
                    <a:pt x="241" y="2670"/>
                  </a:lnTo>
                  <a:lnTo>
                    <a:pt x="255" y="2707"/>
                  </a:lnTo>
                  <a:lnTo>
                    <a:pt x="275" y="2743"/>
                  </a:lnTo>
                  <a:lnTo>
                    <a:pt x="299" y="2775"/>
                  </a:lnTo>
                  <a:lnTo>
                    <a:pt x="327" y="2803"/>
                  </a:lnTo>
                  <a:lnTo>
                    <a:pt x="360" y="2828"/>
                  </a:lnTo>
                  <a:lnTo>
                    <a:pt x="395" y="2847"/>
                  </a:lnTo>
                  <a:lnTo>
                    <a:pt x="433" y="2862"/>
                  </a:lnTo>
                  <a:lnTo>
                    <a:pt x="473" y="2870"/>
                  </a:lnTo>
                  <a:lnTo>
                    <a:pt x="515" y="2874"/>
                  </a:lnTo>
                  <a:lnTo>
                    <a:pt x="557" y="2871"/>
                  </a:lnTo>
                  <a:lnTo>
                    <a:pt x="596" y="2862"/>
                  </a:lnTo>
                  <a:lnTo>
                    <a:pt x="634" y="2847"/>
                  </a:lnTo>
                  <a:lnTo>
                    <a:pt x="668" y="2829"/>
                  </a:lnTo>
                  <a:lnTo>
                    <a:pt x="700" y="2805"/>
                  </a:lnTo>
                  <a:lnTo>
                    <a:pt x="729" y="2777"/>
                  </a:lnTo>
                  <a:lnTo>
                    <a:pt x="753" y="2746"/>
                  </a:lnTo>
                  <a:lnTo>
                    <a:pt x="772" y="2711"/>
                  </a:lnTo>
                  <a:lnTo>
                    <a:pt x="788" y="2674"/>
                  </a:lnTo>
                  <a:lnTo>
                    <a:pt x="797" y="2634"/>
                  </a:lnTo>
                  <a:lnTo>
                    <a:pt x="802" y="2592"/>
                  </a:lnTo>
                  <a:lnTo>
                    <a:pt x="802" y="2585"/>
                  </a:lnTo>
                  <a:lnTo>
                    <a:pt x="802" y="2584"/>
                  </a:lnTo>
                  <a:lnTo>
                    <a:pt x="803" y="2584"/>
                  </a:lnTo>
                  <a:lnTo>
                    <a:pt x="803" y="288"/>
                  </a:lnTo>
                  <a:lnTo>
                    <a:pt x="805" y="269"/>
                  </a:lnTo>
                  <a:lnTo>
                    <a:pt x="813" y="253"/>
                  </a:lnTo>
                  <a:lnTo>
                    <a:pt x="826" y="241"/>
                  </a:lnTo>
                  <a:lnTo>
                    <a:pt x="841" y="234"/>
                  </a:lnTo>
                  <a:lnTo>
                    <a:pt x="859" y="230"/>
                  </a:lnTo>
                  <a:lnTo>
                    <a:pt x="916" y="230"/>
                  </a:lnTo>
                  <a:lnTo>
                    <a:pt x="916" y="115"/>
                  </a:lnTo>
                  <a:lnTo>
                    <a:pt x="115" y="115"/>
                  </a:lnTo>
                  <a:lnTo>
                    <a:pt x="115" y="230"/>
                  </a:lnTo>
                  <a:lnTo>
                    <a:pt x="631" y="230"/>
                  </a:lnTo>
                  <a:lnTo>
                    <a:pt x="648" y="234"/>
                  </a:lnTo>
                  <a:lnTo>
                    <a:pt x="664" y="241"/>
                  </a:lnTo>
                  <a:lnTo>
                    <a:pt x="676" y="253"/>
                  </a:lnTo>
                  <a:lnTo>
                    <a:pt x="685" y="269"/>
                  </a:lnTo>
                  <a:lnTo>
                    <a:pt x="688" y="288"/>
                  </a:lnTo>
                  <a:lnTo>
                    <a:pt x="685" y="306"/>
                  </a:lnTo>
                  <a:lnTo>
                    <a:pt x="676" y="321"/>
                  </a:lnTo>
                  <a:lnTo>
                    <a:pt x="664" y="334"/>
                  </a:lnTo>
                  <a:lnTo>
                    <a:pt x="648" y="342"/>
                  </a:lnTo>
                  <a:lnTo>
                    <a:pt x="631" y="346"/>
                  </a:lnTo>
                  <a:lnTo>
                    <a:pt x="115" y="346"/>
                  </a:lnTo>
                  <a:lnTo>
                    <a:pt x="87" y="342"/>
                  </a:lnTo>
                  <a:lnTo>
                    <a:pt x="64" y="334"/>
                  </a:lnTo>
                  <a:lnTo>
                    <a:pt x="43" y="320"/>
                  </a:lnTo>
                  <a:lnTo>
                    <a:pt x="25" y="303"/>
                  </a:lnTo>
                  <a:lnTo>
                    <a:pt x="11" y="281"/>
                  </a:lnTo>
                  <a:lnTo>
                    <a:pt x="3" y="257"/>
                  </a:lnTo>
                  <a:lnTo>
                    <a:pt x="0" y="230"/>
                  </a:lnTo>
                  <a:lnTo>
                    <a:pt x="0" y="115"/>
                  </a:lnTo>
                  <a:lnTo>
                    <a:pt x="3" y="89"/>
                  </a:lnTo>
                  <a:lnTo>
                    <a:pt x="11" y="65"/>
                  </a:lnTo>
                  <a:lnTo>
                    <a:pt x="25" y="43"/>
                  </a:lnTo>
                  <a:lnTo>
                    <a:pt x="43" y="25"/>
                  </a:lnTo>
                  <a:lnTo>
                    <a:pt x="64" y="12"/>
                  </a:lnTo>
                  <a:lnTo>
                    <a:pt x="87" y="3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55" name="Группа 454"/>
          <p:cNvGrpSpPr/>
          <p:nvPr/>
        </p:nvGrpSpPr>
        <p:grpSpPr>
          <a:xfrm>
            <a:off x="636424" y="5755408"/>
            <a:ext cx="622300" cy="622300"/>
            <a:chOff x="255588" y="-987425"/>
            <a:chExt cx="622300" cy="622300"/>
          </a:xfrm>
        </p:grpSpPr>
        <p:sp>
          <p:nvSpPr>
            <p:cNvPr id="380" name="Freeform 314"/>
            <p:cNvSpPr>
              <a:spLocks/>
            </p:cNvSpPr>
            <p:nvPr/>
          </p:nvSpPr>
          <p:spPr bwMode="auto">
            <a:xfrm>
              <a:off x="255588" y="-903288"/>
              <a:ext cx="98425" cy="82550"/>
            </a:xfrm>
            <a:custGeom>
              <a:avLst/>
              <a:gdLst>
                <a:gd name="T0" fmla="*/ 443 w 561"/>
                <a:gd name="T1" fmla="*/ 2 h 469"/>
                <a:gd name="T2" fmla="*/ 504 w 561"/>
                <a:gd name="T3" fmla="*/ 19 h 469"/>
                <a:gd name="T4" fmla="*/ 545 w 561"/>
                <a:gd name="T5" fmla="*/ 44 h 469"/>
                <a:gd name="T6" fmla="*/ 560 w 561"/>
                <a:gd name="T7" fmla="*/ 70 h 469"/>
                <a:gd name="T8" fmla="*/ 558 w 561"/>
                <a:gd name="T9" fmla="*/ 100 h 469"/>
                <a:gd name="T10" fmla="*/ 542 w 561"/>
                <a:gd name="T11" fmla="*/ 126 h 469"/>
                <a:gd name="T12" fmla="*/ 517 w 561"/>
                <a:gd name="T13" fmla="*/ 140 h 469"/>
                <a:gd name="T14" fmla="*/ 487 w 561"/>
                <a:gd name="T15" fmla="*/ 140 h 469"/>
                <a:gd name="T16" fmla="*/ 452 w 561"/>
                <a:gd name="T17" fmla="*/ 124 h 469"/>
                <a:gd name="T18" fmla="*/ 412 w 561"/>
                <a:gd name="T19" fmla="*/ 117 h 469"/>
                <a:gd name="T20" fmla="*/ 360 w 561"/>
                <a:gd name="T21" fmla="*/ 129 h 469"/>
                <a:gd name="T22" fmla="*/ 320 w 561"/>
                <a:gd name="T23" fmla="*/ 161 h 469"/>
                <a:gd name="T24" fmla="*/ 297 w 561"/>
                <a:gd name="T25" fmla="*/ 208 h 469"/>
                <a:gd name="T26" fmla="*/ 285 w 561"/>
                <a:gd name="T27" fmla="*/ 233 h 469"/>
                <a:gd name="T28" fmla="*/ 261 w 561"/>
                <a:gd name="T29" fmla="*/ 250 h 469"/>
                <a:gd name="T30" fmla="*/ 225 w 561"/>
                <a:gd name="T31" fmla="*/ 252 h 469"/>
                <a:gd name="T32" fmla="*/ 191 w 561"/>
                <a:gd name="T33" fmla="*/ 237 h 469"/>
                <a:gd name="T34" fmla="*/ 156 w 561"/>
                <a:gd name="T35" fmla="*/ 239 h 469"/>
                <a:gd name="T36" fmla="*/ 129 w 561"/>
                <a:gd name="T37" fmla="*/ 260 h 469"/>
                <a:gd name="T38" fmla="*/ 118 w 561"/>
                <a:gd name="T39" fmla="*/ 294 h 469"/>
                <a:gd name="T40" fmla="*/ 129 w 561"/>
                <a:gd name="T41" fmla="*/ 328 h 469"/>
                <a:gd name="T42" fmla="*/ 158 w 561"/>
                <a:gd name="T43" fmla="*/ 349 h 469"/>
                <a:gd name="T44" fmla="*/ 353 w 561"/>
                <a:gd name="T45" fmla="*/ 353 h 469"/>
                <a:gd name="T46" fmla="*/ 387 w 561"/>
                <a:gd name="T47" fmla="*/ 363 h 469"/>
                <a:gd name="T48" fmla="*/ 408 w 561"/>
                <a:gd name="T49" fmla="*/ 392 h 469"/>
                <a:gd name="T50" fmla="*/ 408 w 561"/>
                <a:gd name="T51" fmla="*/ 430 h 469"/>
                <a:gd name="T52" fmla="*/ 387 w 561"/>
                <a:gd name="T53" fmla="*/ 459 h 469"/>
                <a:gd name="T54" fmla="*/ 353 w 561"/>
                <a:gd name="T55" fmla="*/ 469 h 469"/>
                <a:gd name="T56" fmla="*/ 145 w 561"/>
                <a:gd name="T57" fmla="*/ 467 h 469"/>
                <a:gd name="T58" fmla="*/ 88 w 561"/>
                <a:gd name="T59" fmla="*/ 446 h 469"/>
                <a:gd name="T60" fmla="*/ 42 w 561"/>
                <a:gd name="T61" fmla="*/ 407 h 469"/>
                <a:gd name="T62" fmla="*/ 11 w 561"/>
                <a:gd name="T63" fmla="*/ 355 h 469"/>
                <a:gd name="T64" fmla="*/ 0 w 561"/>
                <a:gd name="T65" fmla="*/ 294 h 469"/>
                <a:gd name="T66" fmla="*/ 11 w 561"/>
                <a:gd name="T67" fmla="*/ 231 h 469"/>
                <a:gd name="T68" fmla="*/ 42 w 561"/>
                <a:gd name="T69" fmla="*/ 180 h 469"/>
                <a:gd name="T70" fmla="*/ 88 w 561"/>
                <a:gd name="T71" fmla="*/ 141 h 469"/>
                <a:gd name="T72" fmla="*/ 145 w 561"/>
                <a:gd name="T73" fmla="*/ 120 h 469"/>
                <a:gd name="T74" fmla="*/ 207 w 561"/>
                <a:gd name="T75" fmla="*/ 120 h 469"/>
                <a:gd name="T76" fmla="*/ 250 w 561"/>
                <a:gd name="T77" fmla="*/ 64 h 469"/>
                <a:gd name="T78" fmla="*/ 307 w 561"/>
                <a:gd name="T79" fmla="*/ 23 h 469"/>
                <a:gd name="T80" fmla="*/ 375 w 561"/>
                <a:gd name="T81" fmla="*/ 2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1" h="469">
                  <a:moveTo>
                    <a:pt x="412" y="0"/>
                  </a:moveTo>
                  <a:lnTo>
                    <a:pt x="443" y="2"/>
                  </a:lnTo>
                  <a:lnTo>
                    <a:pt x="475" y="8"/>
                  </a:lnTo>
                  <a:lnTo>
                    <a:pt x="504" y="19"/>
                  </a:lnTo>
                  <a:lnTo>
                    <a:pt x="533" y="33"/>
                  </a:lnTo>
                  <a:lnTo>
                    <a:pt x="545" y="44"/>
                  </a:lnTo>
                  <a:lnTo>
                    <a:pt x="554" y="56"/>
                  </a:lnTo>
                  <a:lnTo>
                    <a:pt x="560" y="70"/>
                  </a:lnTo>
                  <a:lnTo>
                    <a:pt x="561" y="85"/>
                  </a:lnTo>
                  <a:lnTo>
                    <a:pt x="558" y="100"/>
                  </a:lnTo>
                  <a:lnTo>
                    <a:pt x="552" y="115"/>
                  </a:lnTo>
                  <a:lnTo>
                    <a:pt x="542" y="126"/>
                  </a:lnTo>
                  <a:lnTo>
                    <a:pt x="531" y="135"/>
                  </a:lnTo>
                  <a:lnTo>
                    <a:pt x="517" y="140"/>
                  </a:lnTo>
                  <a:lnTo>
                    <a:pt x="502" y="142"/>
                  </a:lnTo>
                  <a:lnTo>
                    <a:pt x="487" y="140"/>
                  </a:lnTo>
                  <a:lnTo>
                    <a:pt x="472" y="134"/>
                  </a:lnTo>
                  <a:lnTo>
                    <a:pt x="452" y="124"/>
                  </a:lnTo>
                  <a:lnTo>
                    <a:pt x="432" y="119"/>
                  </a:lnTo>
                  <a:lnTo>
                    <a:pt x="412" y="117"/>
                  </a:lnTo>
                  <a:lnTo>
                    <a:pt x="385" y="120"/>
                  </a:lnTo>
                  <a:lnTo>
                    <a:pt x="360" y="129"/>
                  </a:lnTo>
                  <a:lnTo>
                    <a:pt x="339" y="142"/>
                  </a:lnTo>
                  <a:lnTo>
                    <a:pt x="320" y="161"/>
                  </a:lnTo>
                  <a:lnTo>
                    <a:pt x="307" y="183"/>
                  </a:lnTo>
                  <a:lnTo>
                    <a:pt x="297" y="208"/>
                  </a:lnTo>
                  <a:lnTo>
                    <a:pt x="293" y="222"/>
                  </a:lnTo>
                  <a:lnTo>
                    <a:pt x="285" y="233"/>
                  </a:lnTo>
                  <a:lnTo>
                    <a:pt x="274" y="242"/>
                  </a:lnTo>
                  <a:lnTo>
                    <a:pt x="261" y="250"/>
                  </a:lnTo>
                  <a:lnTo>
                    <a:pt x="243" y="254"/>
                  </a:lnTo>
                  <a:lnTo>
                    <a:pt x="225" y="252"/>
                  </a:lnTo>
                  <a:lnTo>
                    <a:pt x="208" y="244"/>
                  </a:lnTo>
                  <a:lnTo>
                    <a:pt x="191" y="237"/>
                  </a:lnTo>
                  <a:lnTo>
                    <a:pt x="174" y="236"/>
                  </a:lnTo>
                  <a:lnTo>
                    <a:pt x="156" y="239"/>
                  </a:lnTo>
                  <a:lnTo>
                    <a:pt x="141" y="248"/>
                  </a:lnTo>
                  <a:lnTo>
                    <a:pt x="129" y="260"/>
                  </a:lnTo>
                  <a:lnTo>
                    <a:pt x="120" y="275"/>
                  </a:lnTo>
                  <a:lnTo>
                    <a:pt x="118" y="294"/>
                  </a:lnTo>
                  <a:lnTo>
                    <a:pt x="120" y="312"/>
                  </a:lnTo>
                  <a:lnTo>
                    <a:pt x="129" y="328"/>
                  </a:lnTo>
                  <a:lnTo>
                    <a:pt x="141" y="341"/>
                  </a:lnTo>
                  <a:lnTo>
                    <a:pt x="158" y="349"/>
                  </a:lnTo>
                  <a:lnTo>
                    <a:pt x="176" y="353"/>
                  </a:lnTo>
                  <a:lnTo>
                    <a:pt x="353" y="353"/>
                  </a:lnTo>
                  <a:lnTo>
                    <a:pt x="371" y="355"/>
                  </a:lnTo>
                  <a:lnTo>
                    <a:pt x="387" y="363"/>
                  </a:lnTo>
                  <a:lnTo>
                    <a:pt x="400" y="376"/>
                  </a:lnTo>
                  <a:lnTo>
                    <a:pt x="408" y="392"/>
                  </a:lnTo>
                  <a:lnTo>
                    <a:pt x="412" y="411"/>
                  </a:lnTo>
                  <a:lnTo>
                    <a:pt x="408" y="430"/>
                  </a:lnTo>
                  <a:lnTo>
                    <a:pt x="400" y="446"/>
                  </a:lnTo>
                  <a:lnTo>
                    <a:pt x="387" y="459"/>
                  </a:lnTo>
                  <a:lnTo>
                    <a:pt x="371" y="466"/>
                  </a:lnTo>
                  <a:lnTo>
                    <a:pt x="353" y="469"/>
                  </a:lnTo>
                  <a:lnTo>
                    <a:pt x="176" y="469"/>
                  </a:lnTo>
                  <a:lnTo>
                    <a:pt x="145" y="467"/>
                  </a:lnTo>
                  <a:lnTo>
                    <a:pt x="115" y="459"/>
                  </a:lnTo>
                  <a:lnTo>
                    <a:pt x="88" y="446"/>
                  </a:lnTo>
                  <a:lnTo>
                    <a:pt x="63" y="428"/>
                  </a:lnTo>
                  <a:lnTo>
                    <a:pt x="42" y="407"/>
                  </a:lnTo>
                  <a:lnTo>
                    <a:pt x="24" y="383"/>
                  </a:lnTo>
                  <a:lnTo>
                    <a:pt x="11" y="355"/>
                  </a:lnTo>
                  <a:lnTo>
                    <a:pt x="3" y="325"/>
                  </a:lnTo>
                  <a:lnTo>
                    <a:pt x="0" y="294"/>
                  </a:lnTo>
                  <a:lnTo>
                    <a:pt x="3" y="261"/>
                  </a:lnTo>
                  <a:lnTo>
                    <a:pt x="11" y="231"/>
                  </a:lnTo>
                  <a:lnTo>
                    <a:pt x="24" y="205"/>
                  </a:lnTo>
                  <a:lnTo>
                    <a:pt x="42" y="180"/>
                  </a:lnTo>
                  <a:lnTo>
                    <a:pt x="63" y="159"/>
                  </a:lnTo>
                  <a:lnTo>
                    <a:pt x="88" y="141"/>
                  </a:lnTo>
                  <a:lnTo>
                    <a:pt x="115" y="129"/>
                  </a:lnTo>
                  <a:lnTo>
                    <a:pt x="145" y="120"/>
                  </a:lnTo>
                  <a:lnTo>
                    <a:pt x="176" y="117"/>
                  </a:lnTo>
                  <a:lnTo>
                    <a:pt x="207" y="120"/>
                  </a:lnTo>
                  <a:lnTo>
                    <a:pt x="226" y="90"/>
                  </a:lnTo>
                  <a:lnTo>
                    <a:pt x="250" y="64"/>
                  </a:lnTo>
                  <a:lnTo>
                    <a:pt x="277" y="42"/>
                  </a:lnTo>
                  <a:lnTo>
                    <a:pt x="307" y="23"/>
                  </a:lnTo>
                  <a:lnTo>
                    <a:pt x="340" y="11"/>
                  </a:lnTo>
                  <a:lnTo>
                    <a:pt x="375" y="2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1" name="Freeform 315"/>
            <p:cNvSpPr>
              <a:spLocks/>
            </p:cNvSpPr>
            <p:nvPr/>
          </p:nvSpPr>
          <p:spPr bwMode="auto">
            <a:xfrm>
              <a:off x="752476" y="-955675"/>
              <a:ext cx="104775" cy="41275"/>
            </a:xfrm>
            <a:custGeom>
              <a:avLst/>
              <a:gdLst>
                <a:gd name="T0" fmla="*/ 206 w 588"/>
                <a:gd name="T1" fmla="*/ 1 h 235"/>
                <a:gd name="T2" fmla="*/ 256 w 588"/>
                <a:gd name="T3" fmla="*/ 16 h 235"/>
                <a:gd name="T4" fmla="*/ 294 w 588"/>
                <a:gd name="T5" fmla="*/ 41 h 235"/>
                <a:gd name="T6" fmla="*/ 333 w 588"/>
                <a:gd name="T7" fmla="*/ 16 h 235"/>
                <a:gd name="T8" fmla="*/ 382 w 588"/>
                <a:gd name="T9" fmla="*/ 1 h 235"/>
                <a:gd name="T10" fmla="*/ 436 w 588"/>
                <a:gd name="T11" fmla="*/ 1 h 235"/>
                <a:gd name="T12" fmla="*/ 481 w 588"/>
                <a:gd name="T13" fmla="*/ 15 h 235"/>
                <a:gd name="T14" fmla="*/ 518 w 588"/>
                <a:gd name="T15" fmla="*/ 34 h 235"/>
                <a:gd name="T16" fmla="*/ 548 w 588"/>
                <a:gd name="T17" fmla="*/ 56 h 235"/>
                <a:gd name="T18" fmla="*/ 566 w 588"/>
                <a:gd name="T19" fmla="*/ 72 h 235"/>
                <a:gd name="T20" fmla="*/ 580 w 588"/>
                <a:gd name="T21" fmla="*/ 88 h 235"/>
                <a:gd name="T22" fmla="*/ 588 w 588"/>
                <a:gd name="T23" fmla="*/ 117 h 235"/>
                <a:gd name="T24" fmla="*/ 580 w 588"/>
                <a:gd name="T25" fmla="*/ 146 h 235"/>
                <a:gd name="T26" fmla="*/ 558 w 588"/>
                <a:gd name="T27" fmla="*/ 168 h 235"/>
                <a:gd name="T28" fmla="*/ 529 w 588"/>
                <a:gd name="T29" fmla="*/ 176 h 235"/>
                <a:gd name="T30" fmla="*/ 500 w 588"/>
                <a:gd name="T31" fmla="*/ 168 h 235"/>
                <a:gd name="T32" fmla="*/ 477 w 588"/>
                <a:gd name="T33" fmla="*/ 150 h 235"/>
                <a:gd name="T34" fmla="*/ 452 w 588"/>
                <a:gd name="T35" fmla="*/ 132 h 235"/>
                <a:gd name="T36" fmla="*/ 424 w 588"/>
                <a:gd name="T37" fmla="*/ 119 h 235"/>
                <a:gd name="T38" fmla="*/ 394 w 588"/>
                <a:gd name="T39" fmla="*/ 119 h 235"/>
                <a:gd name="T40" fmla="*/ 369 w 588"/>
                <a:gd name="T41" fmla="*/ 132 h 235"/>
                <a:gd name="T42" fmla="*/ 356 w 588"/>
                <a:gd name="T43" fmla="*/ 153 h 235"/>
                <a:gd name="T44" fmla="*/ 353 w 588"/>
                <a:gd name="T45" fmla="*/ 177 h 235"/>
                <a:gd name="T46" fmla="*/ 341 w 588"/>
                <a:gd name="T47" fmla="*/ 211 h 235"/>
                <a:gd name="T48" fmla="*/ 312 w 588"/>
                <a:gd name="T49" fmla="*/ 232 h 235"/>
                <a:gd name="T50" fmla="*/ 276 w 588"/>
                <a:gd name="T51" fmla="*/ 232 h 235"/>
                <a:gd name="T52" fmla="*/ 247 w 588"/>
                <a:gd name="T53" fmla="*/ 211 h 235"/>
                <a:gd name="T54" fmla="*/ 235 w 588"/>
                <a:gd name="T55" fmla="*/ 177 h 235"/>
                <a:gd name="T56" fmla="*/ 234 w 588"/>
                <a:gd name="T57" fmla="*/ 164 h 235"/>
                <a:gd name="T58" fmla="*/ 227 w 588"/>
                <a:gd name="T59" fmla="*/ 142 h 235"/>
                <a:gd name="T60" fmla="*/ 209 w 588"/>
                <a:gd name="T61" fmla="*/ 124 h 235"/>
                <a:gd name="T62" fmla="*/ 176 w 588"/>
                <a:gd name="T63" fmla="*/ 117 h 235"/>
                <a:gd name="T64" fmla="*/ 150 w 588"/>
                <a:gd name="T65" fmla="*/ 124 h 235"/>
                <a:gd name="T66" fmla="*/ 123 w 588"/>
                <a:gd name="T67" fmla="*/ 141 h 235"/>
                <a:gd name="T68" fmla="*/ 100 w 588"/>
                <a:gd name="T69" fmla="*/ 159 h 235"/>
                <a:gd name="T70" fmla="*/ 73 w 588"/>
                <a:gd name="T71" fmla="*/ 174 h 235"/>
                <a:gd name="T72" fmla="*/ 44 w 588"/>
                <a:gd name="T73" fmla="*/ 174 h 235"/>
                <a:gd name="T74" fmla="*/ 18 w 588"/>
                <a:gd name="T75" fmla="*/ 159 h 235"/>
                <a:gd name="T76" fmla="*/ 3 w 588"/>
                <a:gd name="T77" fmla="*/ 132 h 235"/>
                <a:gd name="T78" fmla="*/ 3 w 588"/>
                <a:gd name="T79" fmla="*/ 102 h 235"/>
                <a:gd name="T80" fmla="*/ 18 w 588"/>
                <a:gd name="T81" fmla="*/ 76 h 235"/>
                <a:gd name="T82" fmla="*/ 29 w 588"/>
                <a:gd name="T83" fmla="*/ 64 h 235"/>
                <a:gd name="T84" fmla="*/ 54 w 588"/>
                <a:gd name="T85" fmla="*/ 45 h 235"/>
                <a:gd name="T86" fmla="*/ 88 w 588"/>
                <a:gd name="T87" fmla="*/ 25 h 235"/>
                <a:gd name="T88" fmla="*/ 130 w 588"/>
                <a:gd name="T89" fmla="*/ 7 h 235"/>
                <a:gd name="T90" fmla="*/ 176 w 588"/>
                <a:gd name="T9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88" h="235">
                  <a:moveTo>
                    <a:pt x="176" y="0"/>
                  </a:moveTo>
                  <a:lnTo>
                    <a:pt x="206" y="1"/>
                  </a:lnTo>
                  <a:lnTo>
                    <a:pt x="232" y="8"/>
                  </a:lnTo>
                  <a:lnTo>
                    <a:pt x="256" y="16"/>
                  </a:lnTo>
                  <a:lnTo>
                    <a:pt x="276" y="27"/>
                  </a:lnTo>
                  <a:lnTo>
                    <a:pt x="294" y="41"/>
                  </a:lnTo>
                  <a:lnTo>
                    <a:pt x="312" y="27"/>
                  </a:lnTo>
                  <a:lnTo>
                    <a:pt x="333" y="16"/>
                  </a:lnTo>
                  <a:lnTo>
                    <a:pt x="356" y="8"/>
                  </a:lnTo>
                  <a:lnTo>
                    <a:pt x="382" y="1"/>
                  </a:lnTo>
                  <a:lnTo>
                    <a:pt x="412" y="0"/>
                  </a:lnTo>
                  <a:lnTo>
                    <a:pt x="436" y="1"/>
                  </a:lnTo>
                  <a:lnTo>
                    <a:pt x="458" y="7"/>
                  </a:lnTo>
                  <a:lnTo>
                    <a:pt x="481" y="15"/>
                  </a:lnTo>
                  <a:lnTo>
                    <a:pt x="500" y="25"/>
                  </a:lnTo>
                  <a:lnTo>
                    <a:pt x="518" y="34"/>
                  </a:lnTo>
                  <a:lnTo>
                    <a:pt x="534" y="45"/>
                  </a:lnTo>
                  <a:lnTo>
                    <a:pt x="548" y="56"/>
                  </a:lnTo>
                  <a:lnTo>
                    <a:pt x="559" y="64"/>
                  </a:lnTo>
                  <a:lnTo>
                    <a:pt x="566" y="72"/>
                  </a:lnTo>
                  <a:lnTo>
                    <a:pt x="571" y="76"/>
                  </a:lnTo>
                  <a:lnTo>
                    <a:pt x="580" y="88"/>
                  </a:lnTo>
                  <a:lnTo>
                    <a:pt x="586" y="102"/>
                  </a:lnTo>
                  <a:lnTo>
                    <a:pt x="588" y="117"/>
                  </a:lnTo>
                  <a:lnTo>
                    <a:pt x="586" y="132"/>
                  </a:lnTo>
                  <a:lnTo>
                    <a:pt x="580" y="146"/>
                  </a:lnTo>
                  <a:lnTo>
                    <a:pt x="571" y="159"/>
                  </a:lnTo>
                  <a:lnTo>
                    <a:pt x="558" y="168"/>
                  </a:lnTo>
                  <a:lnTo>
                    <a:pt x="544" y="174"/>
                  </a:lnTo>
                  <a:lnTo>
                    <a:pt x="529" y="176"/>
                  </a:lnTo>
                  <a:lnTo>
                    <a:pt x="514" y="174"/>
                  </a:lnTo>
                  <a:lnTo>
                    <a:pt x="500" y="168"/>
                  </a:lnTo>
                  <a:lnTo>
                    <a:pt x="488" y="159"/>
                  </a:lnTo>
                  <a:lnTo>
                    <a:pt x="477" y="150"/>
                  </a:lnTo>
                  <a:lnTo>
                    <a:pt x="466" y="141"/>
                  </a:lnTo>
                  <a:lnTo>
                    <a:pt x="452" y="132"/>
                  </a:lnTo>
                  <a:lnTo>
                    <a:pt x="438" y="124"/>
                  </a:lnTo>
                  <a:lnTo>
                    <a:pt x="424" y="119"/>
                  </a:lnTo>
                  <a:lnTo>
                    <a:pt x="412" y="117"/>
                  </a:lnTo>
                  <a:lnTo>
                    <a:pt x="394" y="119"/>
                  </a:lnTo>
                  <a:lnTo>
                    <a:pt x="380" y="124"/>
                  </a:lnTo>
                  <a:lnTo>
                    <a:pt x="369" y="132"/>
                  </a:lnTo>
                  <a:lnTo>
                    <a:pt x="362" y="142"/>
                  </a:lnTo>
                  <a:lnTo>
                    <a:pt x="356" y="153"/>
                  </a:lnTo>
                  <a:lnTo>
                    <a:pt x="354" y="165"/>
                  </a:lnTo>
                  <a:lnTo>
                    <a:pt x="353" y="177"/>
                  </a:lnTo>
                  <a:lnTo>
                    <a:pt x="350" y="195"/>
                  </a:lnTo>
                  <a:lnTo>
                    <a:pt x="341" y="211"/>
                  </a:lnTo>
                  <a:lnTo>
                    <a:pt x="328" y="223"/>
                  </a:lnTo>
                  <a:lnTo>
                    <a:pt x="312" y="232"/>
                  </a:lnTo>
                  <a:lnTo>
                    <a:pt x="294" y="235"/>
                  </a:lnTo>
                  <a:lnTo>
                    <a:pt x="276" y="232"/>
                  </a:lnTo>
                  <a:lnTo>
                    <a:pt x="260" y="223"/>
                  </a:lnTo>
                  <a:lnTo>
                    <a:pt x="247" y="211"/>
                  </a:lnTo>
                  <a:lnTo>
                    <a:pt x="238" y="195"/>
                  </a:lnTo>
                  <a:lnTo>
                    <a:pt x="235" y="177"/>
                  </a:lnTo>
                  <a:lnTo>
                    <a:pt x="235" y="176"/>
                  </a:lnTo>
                  <a:lnTo>
                    <a:pt x="234" y="164"/>
                  </a:lnTo>
                  <a:lnTo>
                    <a:pt x="232" y="152"/>
                  </a:lnTo>
                  <a:lnTo>
                    <a:pt x="227" y="142"/>
                  </a:lnTo>
                  <a:lnTo>
                    <a:pt x="219" y="132"/>
                  </a:lnTo>
                  <a:lnTo>
                    <a:pt x="209" y="124"/>
                  </a:lnTo>
                  <a:lnTo>
                    <a:pt x="194" y="119"/>
                  </a:lnTo>
                  <a:lnTo>
                    <a:pt x="176" y="117"/>
                  </a:lnTo>
                  <a:lnTo>
                    <a:pt x="164" y="119"/>
                  </a:lnTo>
                  <a:lnTo>
                    <a:pt x="150" y="124"/>
                  </a:lnTo>
                  <a:lnTo>
                    <a:pt x="137" y="132"/>
                  </a:lnTo>
                  <a:lnTo>
                    <a:pt x="123" y="141"/>
                  </a:lnTo>
                  <a:lnTo>
                    <a:pt x="111" y="150"/>
                  </a:lnTo>
                  <a:lnTo>
                    <a:pt x="100" y="159"/>
                  </a:lnTo>
                  <a:lnTo>
                    <a:pt x="88" y="168"/>
                  </a:lnTo>
                  <a:lnTo>
                    <a:pt x="73" y="174"/>
                  </a:lnTo>
                  <a:lnTo>
                    <a:pt x="59" y="176"/>
                  </a:lnTo>
                  <a:lnTo>
                    <a:pt x="44" y="174"/>
                  </a:lnTo>
                  <a:lnTo>
                    <a:pt x="30" y="168"/>
                  </a:lnTo>
                  <a:lnTo>
                    <a:pt x="18" y="159"/>
                  </a:lnTo>
                  <a:lnTo>
                    <a:pt x="8" y="146"/>
                  </a:lnTo>
                  <a:lnTo>
                    <a:pt x="3" y="132"/>
                  </a:lnTo>
                  <a:lnTo>
                    <a:pt x="0" y="117"/>
                  </a:lnTo>
                  <a:lnTo>
                    <a:pt x="3" y="102"/>
                  </a:lnTo>
                  <a:lnTo>
                    <a:pt x="8" y="88"/>
                  </a:lnTo>
                  <a:lnTo>
                    <a:pt x="18" y="76"/>
                  </a:lnTo>
                  <a:lnTo>
                    <a:pt x="22" y="72"/>
                  </a:lnTo>
                  <a:lnTo>
                    <a:pt x="29" y="64"/>
                  </a:lnTo>
                  <a:lnTo>
                    <a:pt x="40" y="56"/>
                  </a:lnTo>
                  <a:lnTo>
                    <a:pt x="54" y="45"/>
                  </a:lnTo>
                  <a:lnTo>
                    <a:pt x="70" y="34"/>
                  </a:lnTo>
                  <a:lnTo>
                    <a:pt x="88" y="25"/>
                  </a:lnTo>
                  <a:lnTo>
                    <a:pt x="109" y="15"/>
                  </a:lnTo>
                  <a:lnTo>
                    <a:pt x="130" y="7"/>
                  </a:lnTo>
                  <a:lnTo>
                    <a:pt x="153" y="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2" name="Freeform 316"/>
            <p:cNvSpPr>
              <a:spLocks/>
            </p:cNvSpPr>
            <p:nvPr/>
          </p:nvSpPr>
          <p:spPr bwMode="auto">
            <a:xfrm>
              <a:off x="722313" y="-655638"/>
              <a:ext cx="155575" cy="104775"/>
            </a:xfrm>
            <a:custGeom>
              <a:avLst/>
              <a:gdLst>
                <a:gd name="T0" fmla="*/ 455 w 881"/>
                <a:gd name="T1" fmla="*/ 3 h 587"/>
                <a:gd name="T2" fmla="*/ 541 w 881"/>
                <a:gd name="T3" fmla="*/ 25 h 587"/>
                <a:gd name="T4" fmla="*/ 617 w 881"/>
                <a:gd name="T5" fmla="*/ 67 h 587"/>
                <a:gd name="T6" fmla="*/ 680 w 881"/>
                <a:gd name="T7" fmla="*/ 125 h 587"/>
                <a:gd name="T8" fmla="*/ 727 w 881"/>
                <a:gd name="T9" fmla="*/ 199 h 587"/>
                <a:gd name="T10" fmla="*/ 773 w 881"/>
                <a:gd name="T11" fmla="*/ 248 h 587"/>
                <a:gd name="T12" fmla="*/ 822 w 881"/>
                <a:gd name="T13" fmla="*/ 280 h 587"/>
                <a:gd name="T14" fmla="*/ 858 w 881"/>
                <a:gd name="T15" fmla="*/ 326 h 587"/>
                <a:gd name="T16" fmla="*/ 878 w 881"/>
                <a:gd name="T17" fmla="*/ 380 h 587"/>
                <a:gd name="T18" fmla="*/ 878 w 881"/>
                <a:gd name="T19" fmla="*/ 443 h 587"/>
                <a:gd name="T20" fmla="*/ 856 w 881"/>
                <a:gd name="T21" fmla="*/ 500 h 587"/>
                <a:gd name="T22" fmla="*/ 818 w 881"/>
                <a:gd name="T23" fmla="*/ 547 h 587"/>
                <a:gd name="T24" fmla="*/ 766 w 881"/>
                <a:gd name="T25" fmla="*/ 577 h 587"/>
                <a:gd name="T26" fmla="*/ 704 w 881"/>
                <a:gd name="T27" fmla="*/ 587 h 587"/>
                <a:gd name="T28" fmla="*/ 39 w 881"/>
                <a:gd name="T29" fmla="*/ 585 h 587"/>
                <a:gd name="T30" fmla="*/ 10 w 881"/>
                <a:gd name="T31" fmla="*/ 564 h 587"/>
                <a:gd name="T32" fmla="*/ 0 w 881"/>
                <a:gd name="T33" fmla="*/ 529 h 587"/>
                <a:gd name="T34" fmla="*/ 10 w 881"/>
                <a:gd name="T35" fmla="*/ 494 h 587"/>
                <a:gd name="T36" fmla="*/ 39 w 881"/>
                <a:gd name="T37" fmla="*/ 474 h 587"/>
                <a:gd name="T38" fmla="*/ 704 w 881"/>
                <a:gd name="T39" fmla="*/ 470 h 587"/>
                <a:gd name="T40" fmla="*/ 739 w 881"/>
                <a:gd name="T41" fmla="*/ 459 h 587"/>
                <a:gd name="T42" fmla="*/ 760 w 881"/>
                <a:gd name="T43" fmla="*/ 430 h 587"/>
                <a:gd name="T44" fmla="*/ 760 w 881"/>
                <a:gd name="T45" fmla="*/ 393 h 587"/>
                <a:gd name="T46" fmla="*/ 739 w 881"/>
                <a:gd name="T47" fmla="*/ 364 h 587"/>
                <a:gd name="T48" fmla="*/ 705 w 881"/>
                <a:gd name="T49" fmla="*/ 352 h 587"/>
                <a:gd name="T50" fmla="*/ 705 w 881"/>
                <a:gd name="T51" fmla="*/ 352 h 587"/>
                <a:gd name="T52" fmla="*/ 702 w 881"/>
                <a:gd name="T53" fmla="*/ 354 h 587"/>
                <a:gd name="T54" fmla="*/ 670 w 881"/>
                <a:gd name="T55" fmla="*/ 346 h 587"/>
                <a:gd name="T56" fmla="*/ 647 w 881"/>
                <a:gd name="T57" fmla="*/ 322 h 587"/>
                <a:gd name="T58" fmla="*/ 631 w 881"/>
                <a:gd name="T59" fmla="*/ 271 h 587"/>
                <a:gd name="T60" fmla="*/ 596 w 881"/>
                <a:gd name="T61" fmla="*/ 209 h 587"/>
                <a:gd name="T62" fmla="*/ 545 w 881"/>
                <a:gd name="T63" fmla="*/ 161 h 587"/>
                <a:gd name="T64" fmla="*/ 482 w 881"/>
                <a:gd name="T65" fmla="*/ 128 h 587"/>
                <a:gd name="T66" fmla="*/ 410 w 881"/>
                <a:gd name="T67" fmla="*/ 118 h 587"/>
                <a:gd name="T68" fmla="*/ 376 w 881"/>
                <a:gd name="T69" fmla="*/ 106 h 587"/>
                <a:gd name="T70" fmla="*/ 354 w 881"/>
                <a:gd name="T71" fmla="*/ 77 h 587"/>
                <a:gd name="T72" fmla="*/ 354 w 881"/>
                <a:gd name="T73" fmla="*/ 40 h 587"/>
                <a:gd name="T74" fmla="*/ 376 w 881"/>
                <a:gd name="T75" fmla="*/ 12 h 587"/>
                <a:gd name="T76" fmla="*/ 410 w 881"/>
                <a:gd name="T77" fmla="*/ 0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1" h="587">
                  <a:moveTo>
                    <a:pt x="410" y="0"/>
                  </a:moveTo>
                  <a:lnTo>
                    <a:pt x="455" y="3"/>
                  </a:lnTo>
                  <a:lnTo>
                    <a:pt x="499" y="12"/>
                  </a:lnTo>
                  <a:lnTo>
                    <a:pt x="541" y="25"/>
                  </a:lnTo>
                  <a:lnTo>
                    <a:pt x="580" y="44"/>
                  </a:lnTo>
                  <a:lnTo>
                    <a:pt x="617" y="67"/>
                  </a:lnTo>
                  <a:lnTo>
                    <a:pt x="650" y="94"/>
                  </a:lnTo>
                  <a:lnTo>
                    <a:pt x="680" y="125"/>
                  </a:lnTo>
                  <a:lnTo>
                    <a:pt x="706" y="161"/>
                  </a:lnTo>
                  <a:lnTo>
                    <a:pt x="727" y="199"/>
                  </a:lnTo>
                  <a:lnTo>
                    <a:pt x="745" y="240"/>
                  </a:lnTo>
                  <a:lnTo>
                    <a:pt x="773" y="248"/>
                  </a:lnTo>
                  <a:lnTo>
                    <a:pt x="798" y="262"/>
                  </a:lnTo>
                  <a:lnTo>
                    <a:pt x="822" y="280"/>
                  </a:lnTo>
                  <a:lnTo>
                    <a:pt x="842" y="301"/>
                  </a:lnTo>
                  <a:lnTo>
                    <a:pt x="858" y="326"/>
                  </a:lnTo>
                  <a:lnTo>
                    <a:pt x="870" y="351"/>
                  </a:lnTo>
                  <a:lnTo>
                    <a:pt x="878" y="380"/>
                  </a:lnTo>
                  <a:lnTo>
                    <a:pt x="881" y="411"/>
                  </a:lnTo>
                  <a:lnTo>
                    <a:pt x="878" y="443"/>
                  </a:lnTo>
                  <a:lnTo>
                    <a:pt x="869" y="473"/>
                  </a:lnTo>
                  <a:lnTo>
                    <a:pt x="856" y="500"/>
                  </a:lnTo>
                  <a:lnTo>
                    <a:pt x="839" y="525"/>
                  </a:lnTo>
                  <a:lnTo>
                    <a:pt x="818" y="547"/>
                  </a:lnTo>
                  <a:lnTo>
                    <a:pt x="793" y="564"/>
                  </a:lnTo>
                  <a:lnTo>
                    <a:pt x="766" y="577"/>
                  </a:lnTo>
                  <a:lnTo>
                    <a:pt x="736" y="585"/>
                  </a:lnTo>
                  <a:lnTo>
                    <a:pt x="704" y="587"/>
                  </a:lnTo>
                  <a:lnTo>
                    <a:pt x="57" y="587"/>
                  </a:lnTo>
                  <a:lnTo>
                    <a:pt x="39" y="585"/>
                  </a:lnTo>
                  <a:lnTo>
                    <a:pt x="23" y="577"/>
                  </a:lnTo>
                  <a:lnTo>
                    <a:pt x="10" y="564"/>
                  </a:lnTo>
                  <a:lnTo>
                    <a:pt x="2" y="548"/>
                  </a:lnTo>
                  <a:lnTo>
                    <a:pt x="0" y="529"/>
                  </a:lnTo>
                  <a:lnTo>
                    <a:pt x="2" y="510"/>
                  </a:lnTo>
                  <a:lnTo>
                    <a:pt x="10" y="494"/>
                  </a:lnTo>
                  <a:lnTo>
                    <a:pt x="23" y="481"/>
                  </a:lnTo>
                  <a:lnTo>
                    <a:pt x="39" y="474"/>
                  </a:lnTo>
                  <a:lnTo>
                    <a:pt x="57" y="470"/>
                  </a:lnTo>
                  <a:lnTo>
                    <a:pt x="704" y="470"/>
                  </a:lnTo>
                  <a:lnTo>
                    <a:pt x="723" y="467"/>
                  </a:lnTo>
                  <a:lnTo>
                    <a:pt x="739" y="459"/>
                  </a:lnTo>
                  <a:lnTo>
                    <a:pt x="752" y="446"/>
                  </a:lnTo>
                  <a:lnTo>
                    <a:pt x="760" y="430"/>
                  </a:lnTo>
                  <a:lnTo>
                    <a:pt x="763" y="411"/>
                  </a:lnTo>
                  <a:lnTo>
                    <a:pt x="760" y="393"/>
                  </a:lnTo>
                  <a:lnTo>
                    <a:pt x="752" y="377"/>
                  </a:lnTo>
                  <a:lnTo>
                    <a:pt x="739" y="364"/>
                  </a:lnTo>
                  <a:lnTo>
                    <a:pt x="723" y="356"/>
                  </a:lnTo>
                  <a:lnTo>
                    <a:pt x="705" y="352"/>
                  </a:lnTo>
                  <a:lnTo>
                    <a:pt x="705" y="352"/>
                  </a:lnTo>
                  <a:lnTo>
                    <a:pt x="705" y="352"/>
                  </a:lnTo>
                  <a:lnTo>
                    <a:pt x="704" y="352"/>
                  </a:lnTo>
                  <a:lnTo>
                    <a:pt x="702" y="354"/>
                  </a:lnTo>
                  <a:lnTo>
                    <a:pt x="686" y="351"/>
                  </a:lnTo>
                  <a:lnTo>
                    <a:pt x="670" y="346"/>
                  </a:lnTo>
                  <a:lnTo>
                    <a:pt x="657" y="335"/>
                  </a:lnTo>
                  <a:lnTo>
                    <a:pt x="647" y="322"/>
                  </a:lnTo>
                  <a:lnTo>
                    <a:pt x="641" y="306"/>
                  </a:lnTo>
                  <a:lnTo>
                    <a:pt x="631" y="271"/>
                  </a:lnTo>
                  <a:lnTo>
                    <a:pt x="616" y="238"/>
                  </a:lnTo>
                  <a:lnTo>
                    <a:pt x="596" y="209"/>
                  </a:lnTo>
                  <a:lnTo>
                    <a:pt x="572" y="182"/>
                  </a:lnTo>
                  <a:lnTo>
                    <a:pt x="545" y="161"/>
                  </a:lnTo>
                  <a:lnTo>
                    <a:pt x="515" y="142"/>
                  </a:lnTo>
                  <a:lnTo>
                    <a:pt x="482" y="128"/>
                  </a:lnTo>
                  <a:lnTo>
                    <a:pt x="447" y="121"/>
                  </a:lnTo>
                  <a:lnTo>
                    <a:pt x="410" y="118"/>
                  </a:lnTo>
                  <a:lnTo>
                    <a:pt x="392" y="114"/>
                  </a:lnTo>
                  <a:lnTo>
                    <a:pt x="376" y="106"/>
                  </a:lnTo>
                  <a:lnTo>
                    <a:pt x="363" y="93"/>
                  </a:lnTo>
                  <a:lnTo>
                    <a:pt x="354" y="77"/>
                  </a:lnTo>
                  <a:lnTo>
                    <a:pt x="351" y="59"/>
                  </a:lnTo>
                  <a:lnTo>
                    <a:pt x="354" y="40"/>
                  </a:lnTo>
                  <a:lnTo>
                    <a:pt x="363" y="24"/>
                  </a:lnTo>
                  <a:lnTo>
                    <a:pt x="376" y="12"/>
                  </a:lnTo>
                  <a:lnTo>
                    <a:pt x="392" y="3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3" name="Freeform 317"/>
            <p:cNvSpPr>
              <a:spLocks/>
            </p:cNvSpPr>
            <p:nvPr/>
          </p:nvSpPr>
          <p:spPr bwMode="auto">
            <a:xfrm>
              <a:off x="338138" y="-987425"/>
              <a:ext cx="455613" cy="622300"/>
            </a:xfrm>
            <a:custGeom>
              <a:avLst/>
              <a:gdLst>
                <a:gd name="T0" fmla="*/ 1903 w 2584"/>
                <a:gd name="T1" fmla="*/ 144 h 3526"/>
                <a:gd name="T2" fmla="*/ 2399 w 2584"/>
                <a:gd name="T3" fmla="*/ 606 h 3526"/>
                <a:gd name="T4" fmla="*/ 2584 w 2584"/>
                <a:gd name="T5" fmla="*/ 1293 h 3526"/>
                <a:gd name="T6" fmla="*/ 2435 w 2584"/>
                <a:gd name="T7" fmla="*/ 1826 h 3526"/>
                <a:gd name="T8" fmla="*/ 2123 w 2584"/>
                <a:gd name="T9" fmla="*/ 2264 h 3526"/>
                <a:gd name="T10" fmla="*/ 1847 w 2584"/>
                <a:gd name="T11" fmla="*/ 2675 h 3526"/>
                <a:gd name="T12" fmla="*/ 1735 w 2584"/>
                <a:gd name="T13" fmla="*/ 2815 h 3526"/>
                <a:gd name="T14" fmla="*/ 1787 w 2584"/>
                <a:gd name="T15" fmla="*/ 2529 h 3526"/>
                <a:gd name="T16" fmla="*/ 2115 w 2584"/>
                <a:gd name="T17" fmla="*/ 2087 h 3526"/>
                <a:gd name="T18" fmla="*/ 2400 w 2584"/>
                <a:gd name="T19" fmla="*/ 1627 h 3526"/>
                <a:gd name="T20" fmla="*/ 2441 w 2584"/>
                <a:gd name="T21" fmla="*/ 1033 h 3526"/>
                <a:gd name="T22" fmla="*/ 2139 w 2584"/>
                <a:gd name="T23" fmla="*/ 464 h 3526"/>
                <a:gd name="T24" fmla="*/ 1579 w 2584"/>
                <a:gd name="T25" fmla="*/ 151 h 3526"/>
                <a:gd name="T26" fmla="*/ 1725 w 2584"/>
                <a:gd name="T27" fmla="*/ 392 h 3526"/>
                <a:gd name="T28" fmla="*/ 1946 w 2584"/>
                <a:gd name="T29" fmla="*/ 877 h 3526"/>
                <a:gd name="T30" fmla="*/ 1981 w 2584"/>
                <a:gd name="T31" fmla="*/ 1557 h 3526"/>
                <a:gd name="T32" fmla="*/ 1826 w 2584"/>
                <a:gd name="T33" fmla="*/ 2114 h 3526"/>
                <a:gd name="T34" fmla="*/ 1616 w 2584"/>
                <a:gd name="T35" fmla="*/ 2592 h 3526"/>
                <a:gd name="T36" fmla="*/ 1527 w 2584"/>
                <a:gd name="T37" fmla="*/ 2821 h 3526"/>
                <a:gd name="T38" fmla="*/ 1495 w 2584"/>
                <a:gd name="T39" fmla="*/ 2588 h 3526"/>
                <a:gd name="T40" fmla="*/ 1692 w 2584"/>
                <a:gd name="T41" fmla="*/ 2128 h 3526"/>
                <a:gd name="T42" fmla="*/ 1852 w 2584"/>
                <a:gd name="T43" fmla="*/ 1619 h 3526"/>
                <a:gd name="T44" fmla="*/ 1847 w 2584"/>
                <a:gd name="T45" fmla="*/ 968 h 3526"/>
                <a:gd name="T46" fmla="*/ 1648 w 2584"/>
                <a:gd name="T47" fmla="*/ 487 h 3526"/>
                <a:gd name="T48" fmla="*/ 1401 w 2584"/>
                <a:gd name="T49" fmla="*/ 209 h 3526"/>
                <a:gd name="T50" fmla="*/ 1291 w 2584"/>
                <a:gd name="T51" fmla="*/ 2821 h 3526"/>
                <a:gd name="T52" fmla="*/ 1182 w 2584"/>
                <a:gd name="T53" fmla="*/ 209 h 3526"/>
                <a:gd name="T54" fmla="*/ 935 w 2584"/>
                <a:gd name="T55" fmla="*/ 487 h 3526"/>
                <a:gd name="T56" fmla="*/ 736 w 2584"/>
                <a:gd name="T57" fmla="*/ 968 h 3526"/>
                <a:gd name="T58" fmla="*/ 732 w 2584"/>
                <a:gd name="T59" fmla="*/ 1619 h 3526"/>
                <a:gd name="T60" fmla="*/ 891 w 2584"/>
                <a:gd name="T61" fmla="*/ 2128 h 3526"/>
                <a:gd name="T62" fmla="*/ 1089 w 2584"/>
                <a:gd name="T63" fmla="*/ 2588 h 3526"/>
                <a:gd name="T64" fmla="*/ 1057 w 2584"/>
                <a:gd name="T65" fmla="*/ 2821 h 3526"/>
                <a:gd name="T66" fmla="*/ 968 w 2584"/>
                <a:gd name="T67" fmla="*/ 2592 h 3526"/>
                <a:gd name="T68" fmla="*/ 757 w 2584"/>
                <a:gd name="T69" fmla="*/ 2114 h 3526"/>
                <a:gd name="T70" fmla="*/ 603 w 2584"/>
                <a:gd name="T71" fmla="*/ 1557 h 3526"/>
                <a:gd name="T72" fmla="*/ 636 w 2584"/>
                <a:gd name="T73" fmla="*/ 877 h 3526"/>
                <a:gd name="T74" fmla="*/ 858 w 2584"/>
                <a:gd name="T75" fmla="*/ 392 h 3526"/>
                <a:gd name="T76" fmla="*/ 1005 w 2584"/>
                <a:gd name="T77" fmla="*/ 151 h 3526"/>
                <a:gd name="T78" fmla="*/ 444 w 2584"/>
                <a:gd name="T79" fmla="*/ 464 h 3526"/>
                <a:gd name="T80" fmla="*/ 143 w 2584"/>
                <a:gd name="T81" fmla="*/ 1033 h 3526"/>
                <a:gd name="T82" fmla="*/ 190 w 2584"/>
                <a:gd name="T83" fmla="*/ 1628 h 3526"/>
                <a:gd name="T84" fmla="*/ 502 w 2584"/>
                <a:gd name="T85" fmla="*/ 2135 h 3526"/>
                <a:gd name="T86" fmla="*/ 853 w 2584"/>
                <a:gd name="T87" fmla="*/ 2664 h 3526"/>
                <a:gd name="T88" fmla="*/ 950 w 2584"/>
                <a:gd name="T89" fmla="*/ 3385 h 3526"/>
                <a:gd name="T90" fmla="*/ 1641 w 2584"/>
                <a:gd name="T91" fmla="*/ 3369 h 3526"/>
                <a:gd name="T92" fmla="*/ 1057 w 2584"/>
                <a:gd name="T93" fmla="*/ 2998 h 3526"/>
                <a:gd name="T94" fmla="*/ 1737 w 2584"/>
                <a:gd name="T95" fmla="*/ 2950 h 3526"/>
                <a:gd name="T96" fmla="*/ 1720 w 2584"/>
                <a:gd name="T97" fmla="*/ 3463 h 3526"/>
                <a:gd name="T98" fmla="*/ 936 w 2584"/>
                <a:gd name="T99" fmla="*/ 3516 h 3526"/>
                <a:gd name="T100" fmla="*/ 822 w 2584"/>
                <a:gd name="T101" fmla="*/ 2998 h 3526"/>
                <a:gd name="T102" fmla="*/ 633 w 2584"/>
                <a:gd name="T103" fmla="*/ 2519 h 3526"/>
                <a:gd name="T104" fmla="*/ 265 w 2584"/>
                <a:gd name="T105" fmla="*/ 2004 h 3526"/>
                <a:gd name="T106" fmla="*/ 12 w 2584"/>
                <a:gd name="T107" fmla="*/ 1444 h 3526"/>
                <a:gd name="T108" fmla="*/ 106 w 2584"/>
                <a:gd name="T109" fmla="*/ 761 h 3526"/>
                <a:gd name="T110" fmla="*/ 529 w 2584"/>
                <a:gd name="T111" fmla="*/ 235 h 3526"/>
                <a:gd name="T112" fmla="*/ 1191 w 2584"/>
                <a:gd name="T113" fmla="*/ 5 h 3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84" h="3526">
                  <a:moveTo>
                    <a:pt x="1291" y="0"/>
                  </a:moveTo>
                  <a:lnTo>
                    <a:pt x="1387" y="3"/>
                  </a:lnTo>
                  <a:lnTo>
                    <a:pt x="1480" y="13"/>
                  </a:lnTo>
                  <a:lnTo>
                    <a:pt x="1570" y="28"/>
                  </a:lnTo>
                  <a:lnTo>
                    <a:pt x="1658" y="48"/>
                  </a:lnTo>
                  <a:lnTo>
                    <a:pt x="1743" y="75"/>
                  </a:lnTo>
                  <a:lnTo>
                    <a:pt x="1825" y="107"/>
                  </a:lnTo>
                  <a:lnTo>
                    <a:pt x="1903" y="144"/>
                  </a:lnTo>
                  <a:lnTo>
                    <a:pt x="1980" y="187"/>
                  </a:lnTo>
                  <a:lnTo>
                    <a:pt x="2051" y="233"/>
                  </a:lnTo>
                  <a:lnTo>
                    <a:pt x="2119" y="285"/>
                  </a:lnTo>
                  <a:lnTo>
                    <a:pt x="2184" y="341"/>
                  </a:lnTo>
                  <a:lnTo>
                    <a:pt x="2244" y="401"/>
                  </a:lnTo>
                  <a:lnTo>
                    <a:pt x="2300" y="466"/>
                  </a:lnTo>
                  <a:lnTo>
                    <a:pt x="2352" y="534"/>
                  </a:lnTo>
                  <a:lnTo>
                    <a:pt x="2399" y="606"/>
                  </a:lnTo>
                  <a:lnTo>
                    <a:pt x="2441" y="681"/>
                  </a:lnTo>
                  <a:lnTo>
                    <a:pt x="2478" y="760"/>
                  </a:lnTo>
                  <a:lnTo>
                    <a:pt x="2509" y="842"/>
                  </a:lnTo>
                  <a:lnTo>
                    <a:pt x="2536" y="928"/>
                  </a:lnTo>
                  <a:lnTo>
                    <a:pt x="2557" y="1014"/>
                  </a:lnTo>
                  <a:lnTo>
                    <a:pt x="2572" y="1106"/>
                  </a:lnTo>
                  <a:lnTo>
                    <a:pt x="2581" y="1198"/>
                  </a:lnTo>
                  <a:lnTo>
                    <a:pt x="2584" y="1293"/>
                  </a:lnTo>
                  <a:lnTo>
                    <a:pt x="2582" y="1366"/>
                  </a:lnTo>
                  <a:lnTo>
                    <a:pt x="2573" y="1438"/>
                  </a:lnTo>
                  <a:lnTo>
                    <a:pt x="2561" y="1507"/>
                  </a:lnTo>
                  <a:lnTo>
                    <a:pt x="2542" y="1574"/>
                  </a:lnTo>
                  <a:lnTo>
                    <a:pt x="2521" y="1640"/>
                  </a:lnTo>
                  <a:lnTo>
                    <a:pt x="2495" y="1704"/>
                  </a:lnTo>
                  <a:lnTo>
                    <a:pt x="2466" y="1765"/>
                  </a:lnTo>
                  <a:lnTo>
                    <a:pt x="2435" y="1826"/>
                  </a:lnTo>
                  <a:lnTo>
                    <a:pt x="2401" y="1885"/>
                  </a:lnTo>
                  <a:lnTo>
                    <a:pt x="2364" y="1943"/>
                  </a:lnTo>
                  <a:lnTo>
                    <a:pt x="2326" y="1999"/>
                  </a:lnTo>
                  <a:lnTo>
                    <a:pt x="2286" y="2054"/>
                  </a:lnTo>
                  <a:lnTo>
                    <a:pt x="2246" y="2108"/>
                  </a:lnTo>
                  <a:lnTo>
                    <a:pt x="2205" y="2162"/>
                  </a:lnTo>
                  <a:lnTo>
                    <a:pt x="2164" y="2213"/>
                  </a:lnTo>
                  <a:lnTo>
                    <a:pt x="2123" y="2264"/>
                  </a:lnTo>
                  <a:lnTo>
                    <a:pt x="2080" y="2318"/>
                  </a:lnTo>
                  <a:lnTo>
                    <a:pt x="2039" y="2371"/>
                  </a:lnTo>
                  <a:lnTo>
                    <a:pt x="1998" y="2423"/>
                  </a:lnTo>
                  <a:lnTo>
                    <a:pt x="1960" y="2475"/>
                  </a:lnTo>
                  <a:lnTo>
                    <a:pt x="1926" y="2526"/>
                  </a:lnTo>
                  <a:lnTo>
                    <a:pt x="1895" y="2577"/>
                  </a:lnTo>
                  <a:lnTo>
                    <a:pt x="1868" y="2626"/>
                  </a:lnTo>
                  <a:lnTo>
                    <a:pt x="1847" y="2675"/>
                  </a:lnTo>
                  <a:lnTo>
                    <a:pt x="1831" y="2723"/>
                  </a:lnTo>
                  <a:lnTo>
                    <a:pt x="1820" y="2771"/>
                  </a:lnTo>
                  <a:lnTo>
                    <a:pt x="1814" y="2789"/>
                  </a:lnTo>
                  <a:lnTo>
                    <a:pt x="1804" y="2804"/>
                  </a:lnTo>
                  <a:lnTo>
                    <a:pt x="1790" y="2815"/>
                  </a:lnTo>
                  <a:lnTo>
                    <a:pt x="1773" y="2820"/>
                  </a:lnTo>
                  <a:lnTo>
                    <a:pt x="1753" y="2821"/>
                  </a:lnTo>
                  <a:lnTo>
                    <a:pt x="1735" y="2815"/>
                  </a:lnTo>
                  <a:lnTo>
                    <a:pt x="1721" y="2805"/>
                  </a:lnTo>
                  <a:lnTo>
                    <a:pt x="1710" y="2790"/>
                  </a:lnTo>
                  <a:lnTo>
                    <a:pt x="1704" y="2773"/>
                  </a:lnTo>
                  <a:lnTo>
                    <a:pt x="1704" y="2755"/>
                  </a:lnTo>
                  <a:lnTo>
                    <a:pt x="1715" y="2698"/>
                  </a:lnTo>
                  <a:lnTo>
                    <a:pt x="1733" y="2642"/>
                  </a:lnTo>
                  <a:lnTo>
                    <a:pt x="1758" y="2586"/>
                  </a:lnTo>
                  <a:lnTo>
                    <a:pt x="1787" y="2529"/>
                  </a:lnTo>
                  <a:lnTo>
                    <a:pt x="1820" y="2474"/>
                  </a:lnTo>
                  <a:lnTo>
                    <a:pt x="1857" y="2418"/>
                  </a:lnTo>
                  <a:lnTo>
                    <a:pt x="1898" y="2362"/>
                  </a:lnTo>
                  <a:lnTo>
                    <a:pt x="1941" y="2305"/>
                  </a:lnTo>
                  <a:lnTo>
                    <a:pt x="1986" y="2249"/>
                  </a:lnTo>
                  <a:lnTo>
                    <a:pt x="2032" y="2191"/>
                  </a:lnTo>
                  <a:lnTo>
                    <a:pt x="2073" y="2139"/>
                  </a:lnTo>
                  <a:lnTo>
                    <a:pt x="2115" y="2087"/>
                  </a:lnTo>
                  <a:lnTo>
                    <a:pt x="2155" y="2033"/>
                  </a:lnTo>
                  <a:lnTo>
                    <a:pt x="2196" y="1979"/>
                  </a:lnTo>
                  <a:lnTo>
                    <a:pt x="2235" y="1924"/>
                  </a:lnTo>
                  <a:lnTo>
                    <a:pt x="2273" y="1867"/>
                  </a:lnTo>
                  <a:lnTo>
                    <a:pt x="2309" y="1809"/>
                  </a:lnTo>
                  <a:lnTo>
                    <a:pt x="2342" y="1750"/>
                  </a:lnTo>
                  <a:lnTo>
                    <a:pt x="2373" y="1689"/>
                  </a:lnTo>
                  <a:lnTo>
                    <a:pt x="2400" y="1627"/>
                  </a:lnTo>
                  <a:lnTo>
                    <a:pt x="2422" y="1563"/>
                  </a:lnTo>
                  <a:lnTo>
                    <a:pt x="2442" y="1498"/>
                  </a:lnTo>
                  <a:lnTo>
                    <a:pt x="2456" y="1432"/>
                  </a:lnTo>
                  <a:lnTo>
                    <a:pt x="2464" y="1363"/>
                  </a:lnTo>
                  <a:lnTo>
                    <a:pt x="2467" y="1293"/>
                  </a:lnTo>
                  <a:lnTo>
                    <a:pt x="2464" y="1204"/>
                  </a:lnTo>
                  <a:lnTo>
                    <a:pt x="2456" y="1117"/>
                  </a:lnTo>
                  <a:lnTo>
                    <a:pt x="2441" y="1033"/>
                  </a:lnTo>
                  <a:lnTo>
                    <a:pt x="2420" y="951"/>
                  </a:lnTo>
                  <a:lnTo>
                    <a:pt x="2394" y="872"/>
                  </a:lnTo>
                  <a:lnTo>
                    <a:pt x="2364" y="796"/>
                  </a:lnTo>
                  <a:lnTo>
                    <a:pt x="2328" y="723"/>
                  </a:lnTo>
                  <a:lnTo>
                    <a:pt x="2288" y="653"/>
                  </a:lnTo>
                  <a:lnTo>
                    <a:pt x="2243" y="587"/>
                  </a:lnTo>
                  <a:lnTo>
                    <a:pt x="2193" y="523"/>
                  </a:lnTo>
                  <a:lnTo>
                    <a:pt x="2139" y="464"/>
                  </a:lnTo>
                  <a:lnTo>
                    <a:pt x="2081" y="410"/>
                  </a:lnTo>
                  <a:lnTo>
                    <a:pt x="2020" y="358"/>
                  </a:lnTo>
                  <a:lnTo>
                    <a:pt x="1955" y="312"/>
                  </a:lnTo>
                  <a:lnTo>
                    <a:pt x="1885" y="270"/>
                  </a:lnTo>
                  <a:lnTo>
                    <a:pt x="1813" y="233"/>
                  </a:lnTo>
                  <a:lnTo>
                    <a:pt x="1738" y="201"/>
                  </a:lnTo>
                  <a:lnTo>
                    <a:pt x="1660" y="174"/>
                  </a:lnTo>
                  <a:lnTo>
                    <a:pt x="1579" y="151"/>
                  </a:lnTo>
                  <a:lnTo>
                    <a:pt x="1495" y="135"/>
                  </a:lnTo>
                  <a:lnTo>
                    <a:pt x="1526" y="163"/>
                  </a:lnTo>
                  <a:lnTo>
                    <a:pt x="1558" y="193"/>
                  </a:lnTo>
                  <a:lnTo>
                    <a:pt x="1590" y="228"/>
                  </a:lnTo>
                  <a:lnTo>
                    <a:pt x="1625" y="264"/>
                  </a:lnTo>
                  <a:lnTo>
                    <a:pt x="1658" y="304"/>
                  </a:lnTo>
                  <a:lnTo>
                    <a:pt x="1692" y="347"/>
                  </a:lnTo>
                  <a:lnTo>
                    <a:pt x="1725" y="392"/>
                  </a:lnTo>
                  <a:lnTo>
                    <a:pt x="1759" y="441"/>
                  </a:lnTo>
                  <a:lnTo>
                    <a:pt x="1791" y="493"/>
                  </a:lnTo>
                  <a:lnTo>
                    <a:pt x="1821" y="549"/>
                  </a:lnTo>
                  <a:lnTo>
                    <a:pt x="1851" y="608"/>
                  </a:lnTo>
                  <a:lnTo>
                    <a:pt x="1878" y="669"/>
                  </a:lnTo>
                  <a:lnTo>
                    <a:pt x="1903" y="736"/>
                  </a:lnTo>
                  <a:lnTo>
                    <a:pt x="1926" y="804"/>
                  </a:lnTo>
                  <a:lnTo>
                    <a:pt x="1946" y="877"/>
                  </a:lnTo>
                  <a:lnTo>
                    <a:pt x="1963" y="953"/>
                  </a:lnTo>
                  <a:lnTo>
                    <a:pt x="1977" y="1033"/>
                  </a:lnTo>
                  <a:lnTo>
                    <a:pt x="1988" y="1115"/>
                  </a:lnTo>
                  <a:lnTo>
                    <a:pt x="1995" y="1203"/>
                  </a:lnTo>
                  <a:lnTo>
                    <a:pt x="1997" y="1293"/>
                  </a:lnTo>
                  <a:lnTo>
                    <a:pt x="1995" y="1385"/>
                  </a:lnTo>
                  <a:lnTo>
                    <a:pt x="1989" y="1472"/>
                  </a:lnTo>
                  <a:lnTo>
                    <a:pt x="1981" y="1557"/>
                  </a:lnTo>
                  <a:lnTo>
                    <a:pt x="1969" y="1637"/>
                  </a:lnTo>
                  <a:lnTo>
                    <a:pt x="1954" y="1715"/>
                  </a:lnTo>
                  <a:lnTo>
                    <a:pt x="1937" y="1789"/>
                  </a:lnTo>
                  <a:lnTo>
                    <a:pt x="1917" y="1858"/>
                  </a:lnTo>
                  <a:lnTo>
                    <a:pt x="1896" y="1927"/>
                  </a:lnTo>
                  <a:lnTo>
                    <a:pt x="1874" y="1991"/>
                  </a:lnTo>
                  <a:lnTo>
                    <a:pt x="1851" y="2054"/>
                  </a:lnTo>
                  <a:lnTo>
                    <a:pt x="1826" y="2114"/>
                  </a:lnTo>
                  <a:lnTo>
                    <a:pt x="1802" y="2171"/>
                  </a:lnTo>
                  <a:lnTo>
                    <a:pt x="1777" y="2227"/>
                  </a:lnTo>
                  <a:lnTo>
                    <a:pt x="1751" y="2281"/>
                  </a:lnTo>
                  <a:lnTo>
                    <a:pt x="1728" y="2332"/>
                  </a:lnTo>
                  <a:lnTo>
                    <a:pt x="1694" y="2402"/>
                  </a:lnTo>
                  <a:lnTo>
                    <a:pt x="1664" y="2468"/>
                  </a:lnTo>
                  <a:lnTo>
                    <a:pt x="1639" y="2532"/>
                  </a:lnTo>
                  <a:lnTo>
                    <a:pt x="1616" y="2592"/>
                  </a:lnTo>
                  <a:lnTo>
                    <a:pt x="1600" y="2649"/>
                  </a:lnTo>
                  <a:lnTo>
                    <a:pt x="1589" y="2706"/>
                  </a:lnTo>
                  <a:lnTo>
                    <a:pt x="1585" y="2762"/>
                  </a:lnTo>
                  <a:lnTo>
                    <a:pt x="1583" y="2781"/>
                  </a:lnTo>
                  <a:lnTo>
                    <a:pt x="1574" y="2797"/>
                  </a:lnTo>
                  <a:lnTo>
                    <a:pt x="1561" y="2810"/>
                  </a:lnTo>
                  <a:lnTo>
                    <a:pt x="1545" y="2818"/>
                  </a:lnTo>
                  <a:lnTo>
                    <a:pt x="1527" y="2821"/>
                  </a:lnTo>
                  <a:lnTo>
                    <a:pt x="1508" y="2818"/>
                  </a:lnTo>
                  <a:lnTo>
                    <a:pt x="1492" y="2810"/>
                  </a:lnTo>
                  <a:lnTo>
                    <a:pt x="1479" y="2797"/>
                  </a:lnTo>
                  <a:lnTo>
                    <a:pt x="1471" y="2781"/>
                  </a:lnTo>
                  <a:lnTo>
                    <a:pt x="1468" y="2762"/>
                  </a:lnTo>
                  <a:lnTo>
                    <a:pt x="1471" y="2704"/>
                  </a:lnTo>
                  <a:lnTo>
                    <a:pt x="1480" y="2646"/>
                  </a:lnTo>
                  <a:lnTo>
                    <a:pt x="1495" y="2588"/>
                  </a:lnTo>
                  <a:lnTo>
                    <a:pt x="1513" y="2529"/>
                  </a:lnTo>
                  <a:lnTo>
                    <a:pt x="1537" y="2469"/>
                  </a:lnTo>
                  <a:lnTo>
                    <a:pt x="1563" y="2409"/>
                  </a:lnTo>
                  <a:lnTo>
                    <a:pt x="1590" y="2346"/>
                  </a:lnTo>
                  <a:lnTo>
                    <a:pt x="1622" y="2282"/>
                  </a:lnTo>
                  <a:lnTo>
                    <a:pt x="1644" y="2232"/>
                  </a:lnTo>
                  <a:lnTo>
                    <a:pt x="1669" y="2181"/>
                  </a:lnTo>
                  <a:lnTo>
                    <a:pt x="1692" y="2128"/>
                  </a:lnTo>
                  <a:lnTo>
                    <a:pt x="1716" y="2073"/>
                  </a:lnTo>
                  <a:lnTo>
                    <a:pt x="1739" y="2016"/>
                  </a:lnTo>
                  <a:lnTo>
                    <a:pt x="1762" y="1956"/>
                  </a:lnTo>
                  <a:lnTo>
                    <a:pt x="1783" y="1894"/>
                  </a:lnTo>
                  <a:lnTo>
                    <a:pt x="1803" y="1829"/>
                  </a:lnTo>
                  <a:lnTo>
                    <a:pt x="1822" y="1762"/>
                  </a:lnTo>
                  <a:lnTo>
                    <a:pt x="1838" y="1692"/>
                  </a:lnTo>
                  <a:lnTo>
                    <a:pt x="1852" y="1619"/>
                  </a:lnTo>
                  <a:lnTo>
                    <a:pt x="1864" y="1542"/>
                  </a:lnTo>
                  <a:lnTo>
                    <a:pt x="1872" y="1463"/>
                  </a:lnTo>
                  <a:lnTo>
                    <a:pt x="1878" y="1380"/>
                  </a:lnTo>
                  <a:lnTo>
                    <a:pt x="1880" y="1293"/>
                  </a:lnTo>
                  <a:lnTo>
                    <a:pt x="1877" y="1206"/>
                  </a:lnTo>
                  <a:lnTo>
                    <a:pt x="1871" y="1124"/>
                  </a:lnTo>
                  <a:lnTo>
                    <a:pt x="1861" y="1044"/>
                  </a:lnTo>
                  <a:lnTo>
                    <a:pt x="1847" y="968"/>
                  </a:lnTo>
                  <a:lnTo>
                    <a:pt x="1831" y="897"/>
                  </a:lnTo>
                  <a:lnTo>
                    <a:pt x="1810" y="828"/>
                  </a:lnTo>
                  <a:lnTo>
                    <a:pt x="1788" y="763"/>
                  </a:lnTo>
                  <a:lnTo>
                    <a:pt x="1763" y="700"/>
                  </a:lnTo>
                  <a:lnTo>
                    <a:pt x="1736" y="642"/>
                  </a:lnTo>
                  <a:lnTo>
                    <a:pt x="1708" y="587"/>
                  </a:lnTo>
                  <a:lnTo>
                    <a:pt x="1678" y="535"/>
                  </a:lnTo>
                  <a:lnTo>
                    <a:pt x="1648" y="487"/>
                  </a:lnTo>
                  <a:lnTo>
                    <a:pt x="1616" y="442"/>
                  </a:lnTo>
                  <a:lnTo>
                    <a:pt x="1585" y="399"/>
                  </a:lnTo>
                  <a:lnTo>
                    <a:pt x="1553" y="360"/>
                  </a:lnTo>
                  <a:lnTo>
                    <a:pt x="1521" y="324"/>
                  </a:lnTo>
                  <a:lnTo>
                    <a:pt x="1490" y="291"/>
                  </a:lnTo>
                  <a:lnTo>
                    <a:pt x="1459" y="261"/>
                  </a:lnTo>
                  <a:lnTo>
                    <a:pt x="1430" y="234"/>
                  </a:lnTo>
                  <a:lnTo>
                    <a:pt x="1401" y="209"/>
                  </a:lnTo>
                  <a:lnTo>
                    <a:pt x="1375" y="188"/>
                  </a:lnTo>
                  <a:lnTo>
                    <a:pt x="1350" y="169"/>
                  </a:lnTo>
                  <a:lnTo>
                    <a:pt x="1350" y="2762"/>
                  </a:lnTo>
                  <a:lnTo>
                    <a:pt x="1347" y="2781"/>
                  </a:lnTo>
                  <a:lnTo>
                    <a:pt x="1340" y="2797"/>
                  </a:lnTo>
                  <a:lnTo>
                    <a:pt x="1327" y="2810"/>
                  </a:lnTo>
                  <a:lnTo>
                    <a:pt x="1311" y="2818"/>
                  </a:lnTo>
                  <a:lnTo>
                    <a:pt x="1291" y="2821"/>
                  </a:lnTo>
                  <a:lnTo>
                    <a:pt x="1273" y="2818"/>
                  </a:lnTo>
                  <a:lnTo>
                    <a:pt x="1257" y="2810"/>
                  </a:lnTo>
                  <a:lnTo>
                    <a:pt x="1244" y="2797"/>
                  </a:lnTo>
                  <a:lnTo>
                    <a:pt x="1236" y="2781"/>
                  </a:lnTo>
                  <a:lnTo>
                    <a:pt x="1233" y="2762"/>
                  </a:lnTo>
                  <a:lnTo>
                    <a:pt x="1233" y="169"/>
                  </a:lnTo>
                  <a:lnTo>
                    <a:pt x="1209" y="188"/>
                  </a:lnTo>
                  <a:lnTo>
                    <a:pt x="1182" y="209"/>
                  </a:lnTo>
                  <a:lnTo>
                    <a:pt x="1154" y="234"/>
                  </a:lnTo>
                  <a:lnTo>
                    <a:pt x="1125" y="261"/>
                  </a:lnTo>
                  <a:lnTo>
                    <a:pt x="1094" y="291"/>
                  </a:lnTo>
                  <a:lnTo>
                    <a:pt x="1063" y="324"/>
                  </a:lnTo>
                  <a:lnTo>
                    <a:pt x="1031" y="360"/>
                  </a:lnTo>
                  <a:lnTo>
                    <a:pt x="999" y="399"/>
                  </a:lnTo>
                  <a:lnTo>
                    <a:pt x="966" y="442"/>
                  </a:lnTo>
                  <a:lnTo>
                    <a:pt x="935" y="487"/>
                  </a:lnTo>
                  <a:lnTo>
                    <a:pt x="904" y="535"/>
                  </a:lnTo>
                  <a:lnTo>
                    <a:pt x="875" y="587"/>
                  </a:lnTo>
                  <a:lnTo>
                    <a:pt x="846" y="642"/>
                  </a:lnTo>
                  <a:lnTo>
                    <a:pt x="820" y="700"/>
                  </a:lnTo>
                  <a:lnTo>
                    <a:pt x="795" y="763"/>
                  </a:lnTo>
                  <a:lnTo>
                    <a:pt x="774" y="828"/>
                  </a:lnTo>
                  <a:lnTo>
                    <a:pt x="753" y="897"/>
                  </a:lnTo>
                  <a:lnTo>
                    <a:pt x="736" y="968"/>
                  </a:lnTo>
                  <a:lnTo>
                    <a:pt x="723" y="1044"/>
                  </a:lnTo>
                  <a:lnTo>
                    <a:pt x="712" y="1124"/>
                  </a:lnTo>
                  <a:lnTo>
                    <a:pt x="706" y="1206"/>
                  </a:lnTo>
                  <a:lnTo>
                    <a:pt x="704" y="1293"/>
                  </a:lnTo>
                  <a:lnTo>
                    <a:pt x="706" y="1380"/>
                  </a:lnTo>
                  <a:lnTo>
                    <a:pt x="711" y="1463"/>
                  </a:lnTo>
                  <a:lnTo>
                    <a:pt x="720" y="1542"/>
                  </a:lnTo>
                  <a:lnTo>
                    <a:pt x="732" y="1619"/>
                  </a:lnTo>
                  <a:lnTo>
                    <a:pt x="746" y="1692"/>
                  </a:lnTo>
                  <a:lnTo>
                    <a:pt x="762" y="1762"/>
                  </a:lnTo>
                  <a:lnTo>
                    <a:pt x="780" y="1829"/>
                  </a:lnTo>
                  <a:lnTo>
                    <a:pt x="800" y="1894"/>
                  </a:lnTo>
                  <a:lnTo>
                    <a:pt x="822" y="1956"/>
                  </a:lnTo>
                  <a:lnTo>
                    <a:pt x="844" y="2016"/>
                  </a:lnTo>
                  <a:lnTo>
                    <a:pt x="868" y="2073"/>
                  </a:lnTo>
                  <a:lnTo>
                    <a:pt x="891" y="2128"/>
                  </a:lnTo>
                  <a:lnTo>
                    <a:pt x="915" y="2181"/>
                  </a:lnTo>
                  <a:lnTo>
                    <a:pt x="939" y="2232"/>
                  </a:lnTo>
                  <a:lnTo>
                    <a:pt x="962" y="2282"/>
                  </a:lnTo>
                  <a:lnTo>
                    <a:pt x="992" y="2346"/>
                  </a:lnTo>
                  <a:lnTo>
                    <a:pt x="1021" y="2409"/>
                  </a:lnTo>
                  <a:lnTo>
                    <a:pt x="1047" y="2469"/>
                  </a:lnTo>
                  <a:lnTo>
                    <a:pt x="1069" y="2529"/>
                  </a:lnTo>
                  <a:lnTo>
                    <a:pt x="1089" y="2588"/>
                  </a:lnTo>
                  <a:lnTo>
                    <a:pt x="1103" y="2646"/>
                  </a:lnTo>
                  <a:lnTo>
                    <a:pt x="1112" y="2704"/>
                  </a:lnTo>
                  <a:lnTo>
                    <a:pt x="1116" y="2762"/>
                  </a:lnTo>
                  <a:lnTo>
                    <a:pt x="1112" y="2781"/>
                  </a:lnTo>
                  <a:lnTo>
                    <a:pt x="1104" y="2797"/>
                  </a:lnTo>
                  <a:lnTo>
                    <a:pt x="1092" y="2810"/>
                  </a:lnTo>
                  <a:lnTo>
                    <a:pt x="1075" y="2818"/>
                  </a:lnTo>
                  <a:lnTo>
                    <a:pt x="1057" y="2821"/>
                  </a:lnTo>
                  <a:lnTo>
                    <a:pt x="1038" y="2818"/>
                  </a:lnTo>
                  <a:lnTo>
                    <a:pt x="1022" y="2810"/>
                  </a:lnTo>
                  <a:lnTo>
                    <a:pt x="1009" y="2797"/>
                  </a:lnTo>
                  <a:lnTo>
                    <a:pt x="1001" y="2781"/>
                  </a:lnTo>
                  <a:lnTo>
                    <a:pt x="998" y="2762"/>
                  </a:lnTo>
                  <a:lnTo>
                    <a:pt x="994" y="2706"/>
                  </a:lnTo>
                  <a:lnTo>
                    <a:pt x="984" y="2649"/>
                  </a:lnTo>
                  <a:lnTo>
                    <a:pt x="968" y="2592"/>
                  </a:lnTo>
                  <a:lnTo>
                    <a:pt x="945" y="2532"/>
                  </a:lnTo>
                  <a:lnTo>
                    <a:pt x="919" y="2468"/>
                  </a:lnTo>
                  <a:lnTo>
                    <a:pt x="889" y="2402"/>
                  </a:lnTo>
                  <a:lnTo>
                    <a:pt x="856" y="2332"/>
                  </a:lnTo>
                  <a:lnTo>
                    <a:pt x="831" y="2281"/>
                  </a:lnTo>
                  <a:lnTo>
                    <a:pt x="807" y="2227"/>
                  </a:lnTo>
                  <a:lnTo>
                    <a:pt x="782" y="2171"/>
                  </a:lnTo>
                  <a:lnTo>
                    <a:pt x="757" y="2114"/>
                  </a:lnTo>
                  <a:lnTo>
                    <a:pt x="733" y="2054"/>
                  </a:lnTo>
                  <a:lnTo>
                    <a:pt x="709" y="1991"/>
                  </a:lnTo>
                  <a:lnTo>
                    <a:pt x="687" y="1927"/>
                  </a:lnTo>
                  <a:lnTo>
                    <a:pt x="666" y="1858"/>
                  </a:lnTo>
                  <a:lnTo>
                    <a:pt x="647" y="1789"/>
                  </a:lnTo>
                  <a:lnTo>
                    <a:pt x="630" y="1715"/>
                  </a:lnTo>
                  <a:lnTo>
                    <a:pt x="615" y="1637"/>
                  </a:lnTo>
                  <a:lnTo>
                    <a:pt x="603" y="1557"/>
                  </a:lnTo>
                  <a:lnTo>
                    <a:pt x="595" y="1472"/>
                  </a:lnTo>
                  <a:lnTo>
                    <a:pt x="588" y="1385"/>
                  </a:lnTo>
                  <a:lnTo>
                    <a:pt x="587" y="1293"/>
                  </a:lnTo>
                  <a:lnTo>
                    <a:pt x="589" y="1203"/>
                  </a:lnTo>
                  <a:lnTo>
                    <a:pt x="596" y="1115"/>
                  </a:lnTo>
                  <a:lnTo>
                    <a:pt x="605" y="1033"/>
                  </a:lnTo>
                  <a:lnTo>
                    <a:pt x="619" y="953"/>
                  </a:lnTo>
                  <a:lnTo>
                    <a:pt x="636" y="877"/>
                  </a:lnTo>
                  <a:lnTo>
                    <a:pt x="657" y="804"/>
                  </a:lnTo>
                  <a:lnTo>
                    <a:pt x="680" y="736"/>
                  </a:lnTo>
                  <a:lnTo>
                    <a:pt x="705" y="669"/>
                  </a:lnTo>
                  <a:lnTo>
                    <a:pt x="733" y="608"/>
                  </a:lnTo>
                  <a:lnTo>
                    <a:pt x="762" y="549"/>
                  </a:lnTo>
                  <a:lnTo>
                    <a:pt x="793" y="493"/>
                  </a:lnTo>
                  <a:lnTo>
                    <a:pt x="825" y="441"/>
                  </a:lnTo>
                  <a:lnTo>
                    <a:pt x="858" y="392"/>
                  </a:lnTo>
                  <a:lnTo>
                    <a:pt x="891" y="347"/>
                  </a:lnTo>
                  <a:lnTo>
                    <a:pt x="926" y="304"/>
                  </a:lnTo>
                  <a:lnTo>
                    <a:pt x="959" y="264"/>
                  </a:lnTo>
                  <a:lnTo>
                    <a:pt x="992" y="228"/>
                  </a:lnTo>
                  <a:lnTo>
                    <a:pt x="1025" y="193"/>
                  </a:lnTo>
                  <a:lnTo>
                    <a:pt x="1058" y="163"/>
                  </a:lnTo>
                  <a:lnTo>
                    <a:pt x="1089" y="135"/>
                  </a:lnTo>
                  <a:lnTo>
                    <a:pt x="1005" y="151"/>
                  </a:lnTo>
                  <a:lnTo>
                    <a:pt x="924" y="174"/>
                  </a:lnTo>
                  <a:lnTo>
                    <a:pt x="845" y="201"/>
                  </a:lnTo>
                  <a:lnTo>
                    <a:pt x="770" y="233"/>
                  </a:lnTo>
                  <a:lnTo>
                    <a:pt x="697" y="270"/>
                  </a:lnTo>
                  <a:lnTo>
                    <a:pt x="629" y="312"/>
                  </a:lnTo>
                  <a:lnTo>
                    <a:pt x="563" y="358"/>
                  </a:lnTo>
                  <a:lnTo>
                    <a:pt x="501" y="410"/>
                  </a:lnTo>
                  <a:lnTo>
                    <a:pt x="444" y="464"/>
                  </a:lnTo>
                  <a:lnTo>
                    <a:pt x="390" y="523"/>
                  </a:lnTo>
                  <a:lnTo>
                    <a:pt x="340" y="587"/>
                  </a:lnTo>
                  <a:lnTo>
                    <a:pt x="295" y="653"/>
                  </a:lnTo>
                  <a:lnTo>
                    <a:pt x="255" y="723"/>
                  </a:lnTo>
                  <a:lnTo>
                    <a:pt x="219" y="796"/>
                  </a:lnTo>
                  <a:lnTo>
                    <a:pt x="189" y="872"/>
                  </a:lnTo>
                  <a:lnTo>
                    <a:pt x="164" y="951"/>
                  </a:lnTo>
                  <a:lnTo>
                    <a:pt x="143" y="1033"/>
                  </a:lnTo>
                  <a:lnTo>
                    <a:pt x="128" y="1117"/>
                  </a:lnTo>
                  <a:lnTo>
                    <a:pt x="120" y="1204"/>
                  </a:lnTo>
                  <a:lnTo>
                    <a:pt x="116" y="1293"/>
                  </a:lnTo>
                  <a:lnTo>
                    <a:pt x="120" y="1362"/>
                  </a:lnTo>
                  <a:lnTo>
                    <a:pt x="129" y="1429"/>
                  </a:lnTo>
                  <a:lnTo>
                    <a:pt x="144" y="1496"/>
                  </a:lnTo>
                  <a:lnTo>
                    <a:pt x="165" y="1562"/>
                  </a:lnTo>
                  <a:lnTo>
                    <a:pt x="190" y="1628"/>
                  </a:lnTo>
                  <a:lnTo>
                    <a:pt x="219" y="1693"/>
                  </a:lnTo>
                  <a:lnTo>
                    <a:pt x="253" y="1757"/>
                  </a:lnTo>
                  <a:lnTo>
                    <a:pt x="289" y="1822"/>
                  </a:lnTo>
                  <a:lnTo>
                    <a:pt x="328" y="1885"/>
                  </a:lnTo>
                  <a:lnTo>
                    <a:pt x="369" y="1948"/>
                  </a:lnTo>
                  <a:lnTo>
                    <a:pt x="412" y="2010"/>
                  </a:lnTo>
                  <a:lnTo>
                    <a:pt x="456" y="2073"/>
                  </a:lnTo>
                  <a:lnTo>
                    <a:pt x="502" y="2135"/>
                  </a:lnTo>
                  <a:lnTo>
                    <a:pt x="547" y="2196"/>
                  </a:lnTo>
                  <a:lnTo>
                    <a:pt x="598" y="2265"/>
                  </a:lnTo>
                  <a:lnTo>
                    <a:pt x="646" y="2332"/>
                  </a:lnTo>
                  <a:lnTo>
                    <a:pt x="693" y="2399"/>
                  </a:lnTo>
                  <a:lnTo>
                    <a:pt x="738" y="2465"/>
                  </a:lnTo>
                  <a:lnTo>
                    <a:pt x="780" y="2532"/>
                  </a:lnTo>
                  <a:lnTo>
                    <a:pt x="819" y="2598"/>
                  </a:lnTo>
                  <a:lnTo>
                    <a:pt x="853" y="2664"/>
                  </a:lnTo>
                  <a:lnTo>
                    <a:pt x="883" y="2730"/>
                  </a:lnTo>
                  <a:lnTo>
                    <a:pt x="906" y="2796"/>
                  </a:lnTo>
                  <a:lnTo>
                    <a:pt x="924" y="2863"/>
                  </a:lnTo>
                  <a:lnTo>
                    <a:pt x="935" y="2930"/>
                  </a:lnTo>
                  <a:lnTo>
                    <a:pt x="940" y="2998"/>
                  </a:lnTo>
                  <a:lnTo>
                    <a:pt x="940" y="3351"/>
                  </a:lnTo>
                  <a:lnTo>
                    <a:pt x="942" y="3369"/>
                  </a:lnTo>
                  <a:lnTo>
                    <a:pt x="950" y="3385"/>
                  </a:lnTo>
                  <a:lnTo>
                    <a:pt x="963" y="3398"/>
                  </a:lnTo>
                  <a:lnTo>
                    <a:pt x="979" y="3406"/>
                  </a:lnTo>
                  <a:lnTo>
                    <a:pt x="998" y="3409"/>
                  </a:lnTo>
                  <a:lnTo>
                    <a:pt x="1585" y="3409"/>
                  </a:lnTo>
                  <a:lnTo>
                    <a:pt x="1604" y="3406"/>
                  </a:lnTo>
                  <a:lnTo>
                    <a:pt x="1620" y="3398"/>
                  </a:lnTo>
                  <a:lnTo>
                    <a:pt x="1633" y="3385"/>
                  </a:lnTo>
                  <a:lnTo>
                    <a:pt x="1641" y="3369"/>
                  </a:lnTo>
                  <a:lnTo>
                    <a:pt x="1644" y="3351"/>
                  </a:lnTo>
                  <a:lnTo>
                    <a:pt x="1644" y="3056"/>
                  </a:lnTo>
                  <a:lnTo>
                    <a:pt x="1116" y="3056"/>
                  </a:lnTo>
                  <a:lnTo>
                    <a:pt x="1097" y="3054"/>
                  </a:lnTo>
                  <a:lnTo>
                    <a:pt x="1081" y="3045"/>
                  </a:lnTo>
                  <a:lnTo>
                    <a:pt x="1068" y="3032"/>
                  </a:lnTo>
                  <a:lnTo>
                    <a:pt x="1060" y="3016"/>
                  </a:lnTo>
                  <a:lnTo>
                    <a:pt x="1057" y="2998"/>
                  </a:lnTo>
                  <a:lnTo>
                    <a:pt x="1060" y="2979"/>
                  </a:lnTo>
                  <a:lnTo>
                    <a:pt x="1068" y="2963"/>
                  </a:lnTo>
                  <a:lnTo>
                    <a:pt x="1081" y="2950"/>
                  </a:lnTo>
                  <a:lnTo>
                    <a:pt x="1097" y="2942"/>
                  </a:lnTo>
                  <a:lnTo>
                    <a:pt x="1116" y="2939"/>
                  </a:lnTo>
                  <a:lnTo>
                    <a:pt x="1703" y="2939"/>
                  </a:lnTo>
                  <a:lnTo>
                    <a:pt x="1721" y="2942"/>
                  </a:lnTo>
                  <a:lnTo>
                    <a:pt x="1737" y="2950"/>
                  </a:lnTo>
                  <a:lnTo>
                    <a:pt x="1750" y="2963"/>
                  </a:lnTo>
                  <a:lnTo>
                    <a:pt x="1759" y="2979"/>
                  </a:lnTo>
                  <a:lnTo>
                    <a:pt x="1762" y="2998"/>
                  </a:lnTo>
                  <a:lnTo>
                    <a:pt x="1762" y="3351"/>
                  </a:lnTo>
                  <a:lnTo>
                    <a:pt x="1759" y="3382"/>
                  </a:lnTo>
                  <a:lnTo>
                    <a:pt x="1751" y="3412"/>
                  </a:lnTo>
                  <a:lnTo>
                    <a:pt x="1737" y="3439"/>
                  </a:lnTo>
                  <a:lnTo>
                    <a:pt x="1720" y="3463"/>
                  </a:lnTo>
                  <a:lnTo>
                    <a:pt x="1699" y="3485"/>
                  </a:lnTo>
                  <a:lnTo>
                    <a:pt x="1674" y="3502"/>
                  </a:lnTo>
                  <a:lnTo>
                    <a:pt x="1647" y="3516"/>
                  </a:lnTo>
                  <a:lnTo>
                    <a:pt x="1617" y="3523"/>
                  </a:lnTo>
                  <a:lnTo>
                    <a:pt x="1585" y="3526"/>
                  </a:lnTo>
                  <a:lnTo>
                    <a:pt x="998" y="3526"/>
                  </a:lnTo>
                  <a:lnTo>
                    <a:pt x="966" y="3523"/>
                  </a:lnTo>
                  <a:lnTo>
                    <a:pt x="936" y="3516"/>
                  </a:lnTo>
                  <a:lnTo>
                    <a:pt x="909" y="3502"/>
                  </a:lnTo>
                  <a:lnTo>
                    <a:pt x="884" y="3485"/>
                  </a:lnTo>
                  <a:lnTo>
                    <a:pt x="864" y="3463"/>
                  </a:lnTo>
                  <a:lnTo>
                    <a:pt x="845" y="3439"/>
                  </a:lnTo>
                  <a:lnTo>
                    <a:pt x="832" y="3412"/>
                  </a:lnTo>
                  <a:lnTo>
                    <a:pt x="825" y="3382"/>
                  </a:lnTo>
                  <a:lnTo>
                    <a:pt x="822" y="3351"/>
                  </a:lnTo>
                  <a:lnTo>
                    <a:pt x="822" y="2998"/>
                  </a:lnTo>
                  <a:lnTo>
                    <a:pt x="819" y="2939"/>
                  </a:lnTo>
                  <a:lnTo>
                    <a:pt x="808" y="2881"/>
                  </a:lnTo>
                  <a:lnTo>
                    <a:pt x="791" y="2822"/>
                  </a:lnTo>
                  <a:lnTo>
                    <a:pt x="768" y="2762"/>
                  </a:lnTo>
                  <a:lnTo>
                    <a:pt x="740" y="2702"/>
                  </a:lnTo>
                  <a:lnTo>
                    <a:pt x="708" y="2641"/>
                  </a:lnTo>
                  <a:lnTo>
                    <a:pt x="672" y="2580"/>
                  </a:lnTo>
                  <a:lnTo>
                    <a:pt x="633" y="2519"/>
                  </a:lnTo>
                  <a:lnTo>
                    <a:pt x="590" y="2456"/>
                  </a:lnTo>
                  <a:lnTo>
                    <a:pt x="546" y="2393"/>
                  </a:lnTo>
                  <a:lnTo>
                    <a:pt x="500" y="2330"/>
                  </a:lnTo>
                  <a:lnTo>
                    <a:pt x="453" y="2267"/>
                  </a:lnTo>
                  <a:lnTo>
                    <a:pt x="405" y="2201"/>
                  </a:lnTo>
                  <a:lnTo>
                    <a:pt x="358" y="2136"/>
                  </a:lnTo>
                  <a:lnTo>
                    <a:pt x="310" y="2071"/>
                  </a:lnTo>
                  <a:lnTo>
                    <a:pt x="265" y="2004"/>
                  </a:lnTo>
                  <a:lnTo>
                    <a:pt x="221" y="1938"/>
                  </a:lnTo>
                  <a:lnTo>
                    <a:pt x="181" y="1870"/>
                  </a:lnTo>
                  <a:lnTo>
                    <a:pt x="142" y="1801"/>
                  </a:lnTo>
                  <a:lnTo>
                    <a:pt x="108" y="1732"/>
                  </a:lnTo>
                  <a:lnTo>
                    <a:pt x="77" y="1662"/>
                  </a:lnTo>
                  <a:lnTo>
                    <a:pt x="50" y="1590"/>
                  </a:lnTo>
                  <a:lnTo>
                    <a:pt x="28" y="1518"/>
                  </a:lnTo>
                  <a:lnTo>
                    <a:pt x="12" y="1444"/>
                  </a:lnTo>
                  <a:lnTo>
                    <a:pt x="3" y="1369"/>
                  </a:lnTo>
                  <a:lnTo>
                    <a:pt x="0" y="1293"/>
                  </a:lnTo>
                  <a:lnTo>
                    <a:pt x="2" y="1199"/>
                  </a:lnTo>
                  <a:lnTo>
                    <a:pt x="11" y="1106"/>
                  </a:lnTo>
                  <a:lnTo>
                    <a:pt x="26" y="1016"/>
                  </a:lnTo>
                  <a:lnTo>
                    <a:pt x="47" y="929"/>
                  </a:lnTo>
                  <a:lnTo>
                    <a:pt x="74" y="843"/>
                  </a:lnTo>
                  <a:lnTo>
                    <a:pt x="106" y="761"/>
                  </a:lnTo>
                  <a:lnTo>
                    <a:pt x="142" y="683"/>
                  </a:lnTo>
                  <a:lnTo>
                    <a:pt x="184" y="607"/>
                  </a:lnTo>
                  <a:lnTo>
                    <a:pt x="231" y="535"/>
                  </a:lnTo>
                  <a:lnTo>
                    <a:pt x="281" y="468"/>
                  </a:lnTo>
                  <a:lnTo>
                    <a:pt x="337" y="403"/>
                  </a:lnTo>
                  <a:lnTo>
                    <a:pt x="397" y="343"/>
                  </a:lnTo>
                  <a:lnTo>
                    <a:pt x="462" y="286"/>
                  </a:lnTo>
                  <a:lnTo>
                    <a:pt x="529" y="235"/>
                  </a:lnTo>
                  <a:lnTo>
                    <a:pt x="601" y="189"/>
                  </a:lnTo>
                  <a:lnTo>
                    <a:pt x="676" y="146"/>
                  </a:lnTo>
                  <a:lnTo>
                    <a:pt x="755" y="110"/>
                  </a:lnTo>
                  <a:lnTo>
                    <a:pt x="837" y="77"/>
                  </a:lnTo>
                  <a:lnTo>
                    <a:pt x="921" y="51"/>
                  </a:lnTo>
                  <a:lnTo>
                    <a:pt x="1008" y="29"/>
                  </a:lnTo>
                  <a:lnTo>
                    <a:pt x="1098" y="14"/>
                  </a:lnTo>
                  <a:lnTo>
                    <a:pt x="1191" y="5"/>
                  </a:lnTo>
                  <a:lnTo>
                    <a:pt x="1286" y="1"/>
                  </a:lnTo>
                  <a:lnTo>
                    <a:pt x="1286" y="1"/>
                  </a:lnTo>
                  <a:lnTo>
                    <a:pt x="1289" y="0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56" name="Группа 455"/>
          <p:cNvGrpSpPr/>
          <p:nvPr/>
        </p:nvGrpSpPr>
        <p:grpSpPr>
          <a:xfrm>
            <a:off x="2715286" y="5752233"/>
            <a:ext cx="627063" cy="625475"/>
            <a:chOff x="1228725" y="-990600"/>
            <a:chExt cx="627063" cy="625475"/>
          </a:xfrm>
        </p:grpSpPr>
        <p:sp>
          <p:nvSpPr>
            <p:cNvPr id="387" name="Freeform 322"/>
            <p:cNvSpPr>
              <a:spLocks noEditPoints="1"/>
            </p:cNvSpPr>
            <p:nvPr/>
          </p:nvSpPr>
          <p:spPr bwMode="auto">
            <a:xfrm>
              <a:off x="1666875" y="-990600"/>
              <a:ext cx="188913" cy="188912"/>
            </a:xfrm>
            <a:custGeom>
              <a:avLst/>
              <a:gdLst>
                <a:gd name="T0" fmla="*/ 471 w 1066"/>
                <a:gd name="T1" fmla="*/ 366 h 1064"/>
                <a:gd name="T2" fmla="*/ 397 w 1066"/>
                <a:gd name="T3" fmla="*/ 418 h 1064"/>
                <a:gd name="T4" fmla="*/ 358 w 1066"/>
                <a:gd name="T5" fmla="*/ 500 h 1064"/>
                <a:gd name="T6" fmla="*/ 366 w 1066"/>
                <a:gd name="T7" fmla="*/ 594 h 1064"/>
                <a:gd name="T8" fmla="*/ 419 w 1066"/>
                <a:gd name="T9" fmla="*/ 667 h 1064"/>
                <a:gd name="T10" fmla="*/ 501 w 1066"/>
                <a:gd name="T11" fmla="*/ 706 h 1064"/>
                <a:gd name="T12" fmla="*/ 533 w 1066"/>
                <a:gd name="T13" fmla="*/ 709 h 1064"/>
                <a:gd name="T14" fmla="*/ 622 w 1066"/>
                <a:gd name="T15" fmla="*/ 686 h 1064"/>
                <a:gd name="T16" fmla="*/ 686 w 1066"/>
                <a:gd name="T17" fmla="*/ 622 h 1064"/>
                <a:gd name="T18" fmla="*/ 710 w 1066"/>
                <a:gd name="T19" fmla="*/ 533 h 1064"/>
                <a:gd name="T20" fmla="*/ 707 w 1066"/>
                <a:gd name="T21" fmla="*/ 500 h 1064"/>
                <a:gd name="T22" fmla="*/ 668 w 1066"/>
                <a:gd name="T23" fmla="*/ 418 h 1064"/>
                <a:gd name="T24" fmla="*/ 595 w 1066"/>
                <a:gd name="T25" fmla="*/ 366 h 1064"/>
                <a:gd name="T26" fmla="*/ 532 w 1066"/>
                <a:gd name="T27" fmla="*/ 0 h 1064"/>
                <a:gd name="T28" fmla="*/ 581 w 1066"/>
                <a:gd name="T29" fmla="*/ 25 h 1064"/>
                <a:gd name="T30" fmla="*/ 592 w 1066"/>
                <a:gd name="T31" fmla="*/ 243 h 1064"/>
                <a:gd name="T32" fmla="*/ 695 w 1066"/>
                <a:gd name="T33" fmla="*/ 286 h 1064"/>
                <a:gd name="T34" fmla="*/ 853 w 1066"/>
                <a:gd name="T35" fmla="*/ 140 h 1064"/>
                <a:gd name="T36" fmla="*/ 897 w 1066"/>
                <a:gd name="T37" fmla="*/ 147 h 1064"/>
                <a:gd name="T38" fmla="*/ 925 w 1066"/>
                <a:gd name="T39" fmla="*/ 183 h 1064"/>
                <a:gd name="T40" fmla="*/ 919 w 1066"/>
                <a:gd name="T41" fmla="*/ 228 h 1064"/>
                <a:gd name="T42" fmla="*/ 798 w 1066"/>
                <a:gd name="T43" fmla="*/ 402 h 1064"/>
                <a:gd name="T44" fmla="*/ 1006 w 1066"/>
                <a:gd name="T45" fmla="*/ 473 h 1064"/>
                <a:gd name="T46" fmla="*/ 1054 w 1066"/>
                <a:gd name="T47" fmla="*/ 497 h 1064"/>
                <a:gd name="T48" fmla="*/ 1063 w 1066"/>
                <a:gd name="T49" fmla="*/ 551 h 1064"/>
                <a:gd name="T50" fmla="*/ 1025 w 1066"/>
                <a:gd name="T51" fmla="*/ 589 h 1064"/>
                <a:gd name="T52" fmla="*/ 813 w 1066"/>
                <a:gd name="T53" fmla="*/ 627 h 1064"/>
                <a:gd name="T54" fmla="*/ 909 w 1066"/>
                <a:gd name="T55" fmla="*/ 825 h 1064"/>
                <a:gd name="T56" fmla="*/ 926 w 1066"/>
                <a:gd name="T57" fmla="*/ 867 h 1064"/>
                <a:gd name="T58" fmla="*/ 909 w 1066"/>
                <a:gd name="T59" fmla="*/ 908 h 1064"/>
                <a:gd name="T60" fmla="*/ 868 w 1066"/>
                <a:gd name="T61" fmla="*/ 925 h 1064"/>
                <a:gd name="T62" fmla="*/ 826 w 1066"/>
                <a:gd name="T63" fmla="*/ 908 h 1064"/>
                <a:gd name="T64" fmla="*/ 628 w 1066"/>
                <a:gd name="T65" fmla="*/ 812 h 1064"/>
                <a:gd name="T66" fmla="*/ 588 w 1066"/>
                <a:gd name="T67" fmla="*/ 1023 h 1064"/>
                <a:gd name="T68" fmla="*/ 552 w 1066"/>
                <a:gd name="T69" fmla="*/ 1061 h 1064"/>
                <a:gd name="T70" fmla="*/ 498 w 1066"/>
                <a:gd name="T71" fmla="*/ 1052 h 1064"/>
                <a:gd name="T72" fmla="*/ 474 w 1066"/>
                <a:gd name="T73" fmla="*/ 1005 h 1064"/>
                <a:gd name="T74" fmla="*/ 401 w 1066"/>
                <a:gd name="T75" fmla="*/ 797 h 1064"/>
                <a:gd name="T76" fmla="*/ 226 w 1066"/>
                <a:gd name="T77" fmla="*/ 917 h 1064"/>
                <a:gd name="T78" fmla="*/ 182 w 1066"/>
                <a:gd name="T79" fmla="*/ 924 h 1064"/>
                <a:gd name="T80" fmla="*/ 146 w 1066"/>
                <a:gd name="T81" fmla="*/ 896 h 1064"/>
                <a:gd name="T82" fmla="*/ 140 w 1066"/>
                <a:gd name="T83" fmla="*/ 852 h 1064"/>
                <a:gd name="T84" fmla="*/ 286 w 1066"/>
                <a:gd name="T85" fmla="*/ 694 h 1064"/>
                <a:gd name="T86" fmla="*/ 243 w 1066"/>
                <a:gd name="T87" fmla="*/ 591 h 1064"/>
                <a:gd name="T88" fmla="*/ 24 w 1066"/>
                <a:gd name="T89" fmla="*/ 580 h 1064"/>
                <a:gd name="T90" fmla="*/ 0 w 1066"/>
                <a:gd name="T91" fmla="*/ 533 h 1064"/>
                <a:gd name="T92" fmla="*/ 24 w 1066"/>
                <a:gd name="T93" fmla="*/ 484 h 1064"/>
                <a:gd name="T94" fmla="*/ 243 w 1066"/>
                <a:gd name="T95" fmla="*/ 473 h 1064"/>
                <a:gd name="T96" fmla="*/ 286 w 1066"/>
                <a:gd name="T97" fmla="*/ 370 h 1064"/>
                <a:gd name="T98" fmla="*/ 140 w 1066"/>
                <a:gd name="T99" fmla="*/ 213 h 1064"/>
                <a:gd name="T100" fmla="*/ 146 w 1066"/>
                <a:gd name="T101" fmla="*/ 168 h 1064"/>
                <a:gd name="T102" fmla="*/ 182 w 1066"/>
                <a:gd name="T103" fmla="*/ 140 h 1064"/>
                <a:gd name="T104" fmla="*/ 226 w 1066"/>
                <a:gd name="T105" fmla="*/ 147 h 1064"/>
                <a:gd name="T106" fmla="*/ 403 w 1066"/>
                <a:gd name="T107" fmla="*/ 267 h 1064"/>
                <a:gd name="T108" fmla="*/ 474 w 1066"/>
                <a:gd name="T109" fmla="*/ 60 h 1064"/>
                <a:gd name="T110" fmla="*/ 498 w 1066"/>
                <a:gd name="T111" fmla="*/ 12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66" h="1064">
                  <a:moveTo>
                    <a:pt x="532" y="355"/>
                  </a:moveTo>
                  <a:lnTo>
                    <a:pt x="501" y="358"/>
                  </a:lnTo>
                  <a:lnTo>
                    <a:pt x="471" y="366"/>
                  </a:lnTo>
                  <a:lnTo>
                    <a:pt x="444" y="380"/>
                  </a:lnTo>
                  <a:lnTo>
                    <a:pt x="419" y="397"/>
                  </a:lnTo>
                  <a:lnTo>
                    <a:pt x="397" y="418"/>
                  </a:lnTo>
                  <a:lnTo>
                    <a:pt x="380" y="443"/>
                  </a:lnTo>
                  <a:lnTo>
                    <a:pt x="366" y="470"/>
                  </a:lnTo>
                  <a:lnTo>
                    <a:pt x="358" y="500"/>
                  </a:lnTo>
                  <a:lnTo>
                    <a:pt x="355" y="533"/>
                  </a:lnTo>
                  <a:lnTo>
                    <a:pt x="358" y="564"/>
                  </a:lnTo>
                  <a:lnTo>
                    <a:pt x="366" y="594"/>
                  </a:lnTo>
                  <a:lnTo>
                    <a:pt x="379" y="621"/>
                  </a:lnTo>
                  <a:lnTo>
                    <a:pt x="397" y="646"/>
                  </a:lnTo>
                  <a:lnTo>
                    <a:pt x="419" y="667"/>
                  </a:lnTo>
                  <a:lnTo>
                    <a:pt x="442" y="685"/>
                  </a:lnTo>
                  <a:lnTo>
                    <a:pt x="471" y="699"/>
                  </a:lnTo>
                  <a:lnTo>
                    <a:pt x="501" y="706"/>
                  </a:lnTo>
                  <a:lnTo>
                    <a:pt x="532" y="709"/>
                  </a:lnTo>
                  <a:lnTo>
                    <a:pt x="532" y="709"/>
                  </a:lnTo>
                  <a:lnTo>
                    <a:pt x="533" y="709"/>
                  </a:lnTo>
                  <a:lnTo>
                    <a:pt x="565" y="706"/>
                  </a:lnTo>
                  <a:lnTo>
                    <a:pt x="595" y="699"/>
                  </a:lnTo>
                  <a:lnTo>
                    <a:pt x="622" y="686"/>
                  </a:lnTo>
                  <a:lnTo>
                    <a:pt x="647" y="667"/>
                  </a:lnTo>
                  <a:lnTo>
                    <a:pt x="668" y="646"/>
                  </a:lnTo>
                  <a:lnTo>
                    <a:pt x="686" y="622"/>
                  </a:lnTo>
                  <a:lnTo>
                    <a:pt x="700" y="594"/>
                  </a:lnTo>
                  <a:lnTo>
                    <a:pt x="707" y="564"/>
                  </a:lnTo>
                  <a:lnTo>
                    <a:pt x="710" y="533"/>
                  </a:lnTo>
                  <a:lnTo>
                    <a:pt x="710" y="533"/>
                  </a:lnTo>
                  <a:lnTo>
                    <a:pt x="710" y="531"/>
                  </a:lnTo>
                  <a:lnTo>
                    <a:pt x="707" y="500"/>
                  </a:lnTo>
                  <a:lnTo>
                    <a:pt x="700" y="470"/>
                  </a:lnTo>
                  <a:lnTo>
                    <a:pt x="686" y="443"/>
                  </a:lnTo>
                  <a:lnTo>
                    <a:pt x="668" y="418"/>
                  </a:lnTo>
                  <a:lnTo>
                    <a:pt x="647" y="397"/>
                  </a:lnTo>
                  <a:lnTo>
                    <a:pt x="622" y="380"/>
                  </a:lnTo>
                  <a:lnTo>
                    <a:pt x="595" y="366"/>
                  </a:lnTo>
                  <a:lnTo>
                    <a:pt x="565" y="358"/>
                  </a:lnTo>
                  <a:lnTo>
                    <a:pt x="532" y="355"/>
                  </a:lnTo>
                  <a:close/>
                  <a:moveTo>
                    <a:pt x="532" y="0"/>
                  </a:moveTo>
                  <a:lnTo>
                    <a:pt x="552" y="3"/>
                  </a:lnTo>
                  <a:lnTo>
                    <a:pt x="568" y="12"/>
                  </a:lnTo>
                  <a:lnTo>
                    <a:pt x="581" y="25"/>
                  </a:lnTo>
                  <a:lnTo>
                    <a:pt x="588" y="41"/>
                  </a:lnTo>
                  <a:lnTo>
                    <a:pt x="592" y="60"/>
                  </a:lnTo>
                  <a:lnTo>
                    <a:pt x="592" y="243"/>
                  </a:lnTo>
                  <a:lnTo>
                    <a:pt x="628" y="252"/>
                  </a:lnTo>
                  <a:lnTo>
                    <a:pt x="663" y="267"/>
                  </a:lnTo>
                  <a:lnTo>
                    <a:pt x="695" y="286"/>
                  </a:lnTo>
                  <a:lnTo>
                    <a:pt x="826" y="156"/>
                  </a:lnTo>
                  <a:lnTo>
                    <a:pt x="838" y="147"/>
                  </a:lnTo>
                  <a:lnTo>
                    <a:pt x="853" y="140"/>
                  </a:lnTo>
                  <a:lnTo>
                    <a:pt x="868" y="139"/>
                  </a:lnTo>
                  <a:lnTo>
                    <a:pt x="882" y="140"/>
                  </a:lnTo>
                  <a:lnTo>
                    <a:pt x="897" y="147"/>
                  </a:lnTo>
                  <a:lnTo>
                    <a:pt x="909" y="156"/>
                  </a:lnTo>
                  <a:lnTo>
                    <a:pt x="919" y="168"/>
                  </a:lnTo>
                  <a:lnTo>
                    <a:pt x="925" y="183"/>
                  </a:lnTo>
                  <a:lnTo>
                    <a:pt x="926" y="197"/>
                  </a:lnTo>
                  <a:lnTo>
                    <a:pt x="925" y="213"/>
                  </a:lnTo>
                  <a:lnTo>
                    <a:pt x="919" y="228"/>
                  </a:lnTo>
                  <a:lnTo>
                    <a:pt x="909" y="239"/>
                  </a:lnTo>
                  <a:lnTo>
                    <a:pt x="780" y="370"/>
                  </a:lnTo>
                  <a:lnTo>
                    <a:pt x="798" y="402"/>
                  </a:lnTo>
                  <a:lnTo>
                    <a:pt x="813" y="437"/>
                  </a:lnTo>
                  <a:lnTo>
                    <a:pt x="823" y="473"/>
                  </a:lnTo>
                  <a:lnTo>
                    <a:pt x="1006" y="473"/>
                  </a:lnTo>
                  <a:lnTo>
                    <a:pt x="1025" y="477"/>
                  </a:lnTo>
                  <a:lnTo>
                    <a:pt x="1041" y="484"/>
                  </a:lnTo>
                  <a:lnTo>
                    <a:pt x="1054" y="497"/>
                  </a:lnTo>
                  <a:lnTo>
                    <a:pt x="1063" y="513"/>
                  </a:lnTo>
                  <a:lnTo>
                    <a:pt x="1066" y="533"/>
                  </a:lnTo>
                  <a:lnTo>
                    <a:pt x="1063" y="551"/>
                  </a:lnTo>
                  <a:lnTo>
                    <a:pt x="1054" y="567"/>
                  </a:lnTo>
                  <a:lnTo>
                    <a:pt x="1041" y="580"/>
                  </a:lnTo>
                  <a:lnTo>
                    <a:pt x="1025" y="589"/>
                  </a:lnTo>
                  <a:lnTo>
                    <a:pt x="1006" y="591"/>
                  </a:lnTo>
                  <a:lnTo>
                    <a:pt x="823" y="591"/>
                  </a:lnTo>
                  <a:lnTo>
                    <a:pt x="813" y="627"/>
                  </a:lnTo>
                  <a:lnTo>
                    <a:pt x="798" y="663"/>
                  </a:lnTo>
                  <a:lnTo>
                    <a:pt x="780" y="694"/>
                  </a:lnTo>
                  <a:lnTo>
                    <a:pt x="909" y="825"/>
                  </a:lnTo>
                  <a:lnTo>
                    <a:pt x="919" y="838"/>
                  </a:lnTo>
                  <a:lnTo>
                    <a:pt x="925" y="852"/>
                  </a:lnTo>
                  <a:lnTo>
                    <a:pt x="926" y="867"/>
                  </a:lnTo>
                  <a:lnTo>
                    <a:pt x="925" y="882"/>
                  </a:lnTo>
                  <a:lnTo>
                    <a:pt x="919" y="896"/>
                  </a:lnTo>
                  <a:lnTo>
                    <a:pt x="909" y="908"/>
                  </a:lnTo>
                  <a:lnTo>
                    <a:pt x="897" y="917"/>
                  </a:lnTo>
                  <a:lnTo>
                    <a:pt x="882" y="924"/>
                  </a:lnTo>
                  <a:lnTo>
                    <a:pt x="868" y="925"/>
                  </a:lnTo>
                  <a:lnTo>
                    <a:pt x="853" y="924"/>
                  </a:lnTo>
                  <a:lnTo>
                    <a:pt x="838" y="917"/>
                  </a:lnTo>
                  <a:lnTo>
                    <a:pt x="826" y="908"/>
                  </a:lnTo>
                  <a:lnTo>
                    <a:pt x="695" y="778"/>
                  </a:lnTo>
                  <a:lnTo>
                    <a:pt x="663" y="797"/>
                  </a:lnTo>
                  <a:lnTo>
                    <a:pt x="628" y="812"/>
                  </a:lnTo>
                  <a:lnTo>
                    <a:pt x="592" y="821"/>
                  </a:lnTo>
                  <a:lnTo>
                    <a:pt x="592" y="1005"/>
                  </a:lnTo>
                  <a:lnTo>
                    <a:pt x="588" y="1023"/>
                  </a:lnTo>
                  <a:lnTo>
                    <a:pt x="581" y="1039"/>
                  </a:lnTo>
                  <a:lnTo>
                    <a:pt x="568" y="1052"/>
                  </a:lnTo>
                  <a:lnTo>
                    <a:pt x="552" y="1061"/>
                  </a:lnTo>
                  <a:lnTo>
                    <a:pt x="532" y="1064"/>
                  </a:lnTo>
                  <a:lnTo>
                    <a:pt x="514" y="1061"/>
                  </a:lnTo>
                  <a:lnTo>
                    <a:pt x="498" y="1052"/>
                  </a:lnTo>
                  <a:lnTo>
                    <a:pt x="485" y="1039"/>
                  </a:lnTo>
                  <a:lnTo>
                    <a:pt x="476" y="1023"/>
                  </a:lnTo>
                  <a:lnTo>
                    <a:pt x="474" y="1005"/>
                  </a:lnTo>
                  <a:lnTo>
                    <a:pt x="474" y="821"/>
                  </a:lnTo>
                  <a:lnTo>
                    <a:pt x="437" y="812"/>
                  </a:lnTo>
                  <a:lnTo>
                    <a:pt x="401" y="797"/>
                  </a:lnTo>
                  <a:lnTo>
                    <a:pt x="370" y="778"/>
                  </a:lnTo>
                  <a:lnTo>
                    <a:pt x="239" y="908"/>
                  </a:lnTo>
                  <a:lnTo>
                    <a:pt x="226" y="917"/>
                  </a:lnTo>
                  <a:lnTo>
                    <a:pt x="212" y="924"/>
                  </a:lnTo>
                  <a:lnTo>
                    <a:pt x="197" y="925"/>
                  </a:lnTo>
                  <a:lnTo>
                    <a:pt x="182" y="924"/>
                  </a:lnTo>
                  <a:lnTo>
                    <a:pt x="168" y="917"/>
                  </a:lnTo>
                  <a:lnTo>
                    <a:pt x="156" y="908"/>
                  </a:lnTo>
                  <a:lnTo>
                    <a:pt x="146" y="896"/>
                  </a:lnTo>
                  <a:lnTo>
                    <a:pt x="140" y="882"/>
                  </a:lnTo>
                  <a:lnTo>
                    <a:pt x="139" y="867"/>
                  </a:lnTo>
                  <a:lnTo>
                    <a:pt x="140" y="852"/>
                  </a:lnTo>
                  <a:lnTo>
                    <a:pt x="146" y="838"/>
                  </a:lnTo>
                  <a:lnTo>
                    <a:pt x="156" y="825"/>
                  </a:lnTo>
                  <a:lnTo>
                    <a:pt x="286" y="694"/>
                  </a:lnTo>
                  <a:lnTo>
                    <a:pt x="267" y="663"/>
                  </a:lnTo>
                  <a:lnTo>
                    <a:pt x="252" y="627"/>
                  </a:lnTo>
                  <a:lnTo>
                    <a:pt x="243" y="591"/>
                  </a:lnTo>
                  <a:lnTo>
                    <a:pt x="59" y="591"/>
                  </a:lnTo>
                  <a:lnTo>
                    <a:pt x="41" y="589"/>
                  </a:lnTo>
                  <a:lnTo>
                    <a:pt x="24" y="580"/>
                  </a:lnTo>
                  <a:lnTo>
                    <a:pt x="11" y="567"/>
                  </a:lnTo>
                  <a:lnTo>
                    <a:pt x="3" y="551"/>
                  </a:lnTo>
                  <a:lnTo>
                    <a:pt x="0" y="533"/>
                  </a:lnTo>
                  <a:lnTo>
                    <a:pt x="3" y="513"/>
                  </a:lnTo>
                  <a:lnTo>
                    <a:pt x="11" y="497"/>
                  </a:lnTo>
                  <a:lnTo>
                    <a:pt x="24" y="484"/>
                  </a:lnTo>
                  <a:lnTo>
                    <a:pt x="41" y="477"/>
                  </a:lnTo>
                  <a:lnTo>
                    <a:pt x="59" y="473"/>
                  </a:lnTo>
                  <a:lnTo>
                    <a:pt x="243" y="473"/>
                  </a:lnTo>
                  <a:lnTo>
                    <a:pt x="252" y="437"/>
                  </a:lnTo>
                  <a:lnTo>
                    <a:pt x="267" y="402"/>
                  </a:lnTo>
                  <a:lnTo>
                    <a:pt x="286" y="370"/>
                  </a:lnTo>
                  <a:lnTo>
                    <a:pt x="156" y="239"/>
                  </a:lnTo>
                  <a:lnTo>
                    <a:pt x="146" y="228"/>
                  </a:lnTo>
                  <a:lnTo>
                    <a:pt x="140" y="213"/>
                  </a:lnTo>
                  <a:lnTo>
                    <a:pt x="138" y="199"/>
                  </a:lnTo>
                  <a:lnTo>
                    <a:pt x="140" y="183"/>
                  </a:lnTo>
                  <a:lnTo>
                    <a:pt x="146" y="168"/>
                  </a:lnTo>
                  <a:lnTo>
                    <a:pt x="156" y="156"/>
                  </a:lnTo>
                  <a:lnTo>
                    <a:pt x="168" y="147"/>
                  </a:lnTo>
                  <a:lnTo>
                    <a:pt x="182" y="140"/>
                  </a:lnTo>
                  <a:lnTo>
                    <a:pt x="197" y="139"/>
                  </a:lnTo>
                  <a:lnTo>
                    <a:pt x="212" y="140"/>
                  </a:lnTo>
                  <a:lnTo>
                    <a:pt x="226" y="147"/>
                  </a:lnTo>
                  <a:lnTo>
                    <a:pt x="239" y="156"/>
                  </a:lnTo>
                  <a:lnTo>
                    <a:pt x="370" y="286"/>
                  </a:lnTo>
                  <a:lnTo>
                    <a:pt x="403" y="267"/>
                  </a:lnTo>
                  <a:lnTo>
                    <a:pt x="437" y="252"/>
                  </a:lnTo>
                  <a:lnTo>
                    <a:pt x="474" y="243"/>
                  </a:lnTo>
                  <a:lnTo>
                    <a:pt x="474" y="60"/>
                  </a:lnTo>
                  <a:lnTo>
                    <a:pt x="476" y="41"/>
                  </a:lnTo>
                  <a:lnTo>
                    <a:pt x="485" y="25"/>
                  </a:lnTo>
                  <a:lnTo>
                    <a:pt x="498" y="12"/>
                  </a:lnTo>
                  <a:lnTo>
                    <a:pt x="514" y="3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8" name="Freeform 323"/>
            <p:cNvSpPr>
              <a:spLocks/>
            </p:cNvSpPr>
            <p:nvPr/>
          </p:nvSpPr>
          <p:spPr bwMode="auto">
            <a:xfrm>
              <a:off x="1354138" y="-990600"/>
              <a:ext cx="82550" cy="22225"/>
            </a:xfrm>
            <a:custGeom>
              <a:avLst/>
              <a:gdLst>
                <a:gd name="T0" fmla="*/ 59 w 473"/>
                <a:gd name="T1" fmla="*/ 0 h 119"/>
                <a:gd name="T2" fmla="*/ 413 w 473"/>
                <a:gd name="T3" fmla="*/ 0 h 119"/>
                <a:gd name="T4" fmla="*/ 433 w 473"/>
                <a:gd name="T5" fmla="*/ 3 h 119"/>
                <a:gd name="T6" fmla="*/ 449 w 473"/>
                <a:gd name="T7" fmla="*/ 12 h 119"/>
                <a:gd name="T8" fmla="*/ 462 w 473"/>
                <a:gd name="T9" fmla="*/ 25 h 119"/>
                <a:gd name="T10" fmla="*/ 470 w 473"/>
                <a:gd name="T11" fmla="*/ 41 h 119"/>
                <a:gd name="T12" fmla="*/ 473 w 473"/>
                <a:gd name="T13" fmla="*/ 60 h 119"/>
                <a:gd name="T14" fmla="*/ 470 w 473"/>
                <a:gd name="T15" fmla="*/ 78 h 119"/>
                <a:gd name="T16" fmla="*/ 462 w 473"/>
                <a:gd name="T17" fmla="*/ 94 h 119"/>
                <a:gd name="T18" fmla="*/ 449 w 473"/>
                <a:gd name="T19" fmla="*/ 107 h 119"/>
                <a:gd name="T20" fmla="*/ 433 w 473"/>
                <a:gd name="T21" fmla="*/ 116 h 119"/>
                <a:gd name="T22" fmla="*/ 413 w 473"/>
                <a:gd name="T23" fmla="*/ 119 h 119"/>
                <a:gd name="T24" fmla="*/ 59 w 473"/>
                <a:gd name="T25" fmla="*/ 119 h 119"/>
                <a:gd name="T26" fmla="*/ 40 w 473"/>
                <a:gd name="T27" fmla="*/ 116 h 119"/>
                <a:gd name="T28" fmla="*/ 23 w 473"/>
                <a:gd name="T29" fmla="*/ 107 h 119"/>
                <a:gd name="T30" fmla="*/ 11 w 473"/>
                <a:gd name="T31" fmla="*/ 94 h 119"/>
                <a:gd name="T32" fmla="*/ 3 w 473"/>
                <a:gd name="T33" fmla="*/ 78 h 119"/>
                <a:gd name="T34" fmla="*/ 0 w 473"/>
                <a:gd name="T35" fmla="*/ 60 h 119"/>
                <a:gd name="T36" fmla="*/ 3 w 473"/>
                <a:gd name="T37" fmla="*/ 41 h 119"/>
                <a:gd name="T38" fmla="*/ 11 w 473"/>
                <a:gd name="T39" fmla="*/ 25 h 119"/>
                <a:gd name="T40" fmla="*/ 23 w 473"/>
                <a:gd name="T41" fmla="*/ 12 h 119"/>
                <a:gd name="T42" fmla="*/ 40 w 473"/>
                <a:gd name="T43" fmla="*/ 3 h 119"/>
                <a:gd name="T44" fmla="*/ 59 w 473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3" h="119">
                  <a:moveTo>
                    <a:pt x="59" y="0"/>
                  </a:moveTo>
                  <a:lnTo>
                    <a:pt x="413" y="0"/>
                  </a:lnTo>
                  <a:lnTo>
                    <a:pt x="433" y="3"/>
                  </a:lnTo>
                  <a:lnTo>
                    <a:pt x="449" y="12"/>
                  </a:lnTo>
                  <a:lnTo>
                    <a:pt x="462" y="25"/>
                  </a:lnTo>
                  <a:lnTo>
                    <a:pt x="470" y="41"/>
                  </a:lnTo>
                  <a:lnTo>
                    <a:pt x="473" y="60"/>
                  </a:lnTo>
                  <a:lnTo>
                    <a:pt x="470" y="78"/>
                  </a:lnTo>
                  <a:lnTo>
                    <a:pt x="462" y="94"/>
                  </a:lnTo>
                  <a:lnTo>
                    <a:pt x="449" y="107"/>
                  </a:lnTo>
                  <a:lnTo>
                    <a:pt x="433" y="116"/>
                  </a:lnTo>
                  <a:lnTo>
                    <a:pt x="413" y="119"/>
                  </a:lnTo>
                  <a:lnTo>
                    <a:pt x="59" y="119"/>
                  </a:lnTo>
                  <a:lnTo>
                    <a:pt x="40" y="116"/>
                  </a:lnTo>
                  <a:lnTo>
                    <a:pt x="23" y="107"/>
                  </a:lnTo>
                  <a:lnTo>
                    <a:pt x="11" y="94"/>
                  </a:lnTo>
                  <a:lnTo>
                    <a:pt x="3" y="78"/>
                  </a:lnTo>
                  <a:lnTo>
                    <a:pt x="0" y="60"/>
                  </a:lnTo>
                  <a:lnTo>
                    <a:pt x="3" y="41"/>
                  </a:lnTo>
                  <a:lnTo>
                    <a:pt x="11" y="25"/>
                  </a:lnTo>
                  <a:lnTo>
                    <a:pt x="23" y="12"/>
                  </a:lnTo>
                  <a:lnTo>
                    <a:pt x="40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9" name="Freeform 324"/>
            <p:cNvSpPr>
              <a:spLocks/>
            </p:cNvSpPr>
            <p:nvPr/>
          </p:nvSpPr>
          <p:spPr bwMode="auto">
            <a:xfrm>
              <a:off x="1395413" y="-906463"/>
              <a:ext cx="84138" cy="104775"/>
            </a:xfrm>
            <a:custGeom>
              <a:avLst/>
              <a:gdLst>
                <a:gd name="T0" fmla="*/ 60 w 474"/>
                <a:gd name="T1" fmla="*/ 0 h 591"/>
                <a:gd name="T2" fmla="*/ 415 w 474"/>
                <a:gd name="T3" fmla="*/ 0 h 591"/>
                <a:gd name="T4" fmla="*/ 433 w 474"/>
                <a:gd name="T5" fmla="*/ 2 h 591"/>
                <a:gd name="T6" fmla="*/ 450 w 474"/>
                <a:gd name="T7" fmla="*/ 11 h 591"/>
                <a:gd name="T8" fmla="*/ 463 w 474"/>
                <a:gd name="T9" fmla="*/ 24 h 591"/>
                <a:gd name="T10" fmla="*/ 471 w 474"/>
                <a:gd name="T11" fmla="*/ 40 h 591"/>
                <a:gd name="T12" fmla="*/ 474 w 474"/>
                <a:gd name="T13" fmla="*/ 60 h 591"/>
                <a:gd name="T14" fmla="*/ 474 w 474"/>
                <a:gd name="T15" fmla="*/ 532 h 591"/>
                <a:gd name="T16" fmla="*/ 471 w 474"/>
                <a:gd name="T17" fmla="*/ 550 h 591"/>
                <a:gd name="T18" fmla="*/ 463 w 474"/>
                <a:gd name="T19" fmla="*/ 566 h 591"/>
                <a:gd name="T20" fmla="*/ 450 w 474"/>
                <a:gd name="T21" fmla="*/ 579 h 591"/>
                <a:gd name="T22" fmla="*/ 433 w 474"/>
                <a:gd name="T23" fmla="*/ 588 h 591"/>
                <a:gd name="T24" fmla="*/ 415 w 474"/>
                <a:gd name="T25" fmla="*/ 591 h 591"/>
                <a:gd name="T26" fmla="*/ 396 w 474"/>
                <a:gd name="T27" fmla="*/ 588 h 591"/>
                <a:gd name="T28" fmla="*/ 379 w 474"/>
                <a:gd name="T29" fmla="*/ 579 h 591"/>
                <a:gd name="T30" fmla="*/ 366 w 474"/>
                <a:gd name="T31" fmla="*/ 566 h 591"/>
                <a:gd name="T32" fmla="*/ 359 w 474"/>
                <a:gd name="T33" fmla="*/ 550 h 591"/>
                <a:gd name="T34" fmla="*/ 356 w 474"/>
                <a:gd name="T35" fmla="*/ 532 h 591"/>
                <a:gd name="T36" fmla="*/ 356 w 474"/>
                <a:gd name="T37" fmla="*/ 118 h 591"/>
                <a:gd name="T38" fmla="*/ 119 w 474"/>
                <a:gd name="T39" fmla="*/ 118 h 591"/>
                <a:gd name="T40" fmla="*/ 119 w 474"/>
                <a:gd name="T41" fmla="*/ 532 h 591"/>
                <a:gd name="T42" fmla="*/ 116 w 474"/>
                <a:gd name="T43" fmla="*/ 550 h 591"/>
                <a:gd name="T44" fmla="*/ 107 w 474"/>
                <a:gd name="T45" fmla="*/ 566 h 591"/>
                <a:gd name="T46" fmla="*/ 94 w 474"/>
                <a:gd name="T47" fmla="*/ 579 h 591"/>
                <a:gd name="T48" fmla="*/ 78 w 474"/>
                <a:gd name="T49" fmla="*/ 588 h 591"/>
                <a:gd name="T50" fmla="*/ 60 w 474"/>
                <a:gd name="T51" fmla="*/ 591 h 591"/>
                <a:gd name="T52" fmla="*/ 41 w 474"/>
                <a:gd name="T53" fmla="*/ 588 h 591"/>
                <a:gd name="T54" fmla="*/ 24 w 474"/>
                <a:gd name="T55" fmla="*/ 579 h 591"/>
                <a:gd name="T56" fmla="*/ 12 w 474"/>
                <a:gd name="T57" fmla="*/ 566 h 591"/>
                <a:gd name="T58" fmla="*/ 4 w 474"/>
                <a:gd name="T59" fmla="*/ 550 h 591"/>
                <a:gd name="T60" fmla="*/ 0 w 474"/>
                <a:gd name="T61" fmla="*/ 532 h 591"/>
                <a:gd name="T62" fmla="*/ 0 w 474"/>
                <a:gd name="T63" fmla="*/ 60 h 591"/>
                <a:gd name="T64" fmla="*/ 4 w 474"/>
                <a:gd name="T65" fmla="*/ 40 h 591"/>
                <a:gd name="T66" fmla="*/ 12 w 474"/>
                <a:gd name="T67" fmla="*/ 24 h 591"/>
                <a:gd name="T68" fmla="*/ 24 w 474"/>
                <a:gd name="T69" fmla="*/ 11 h 591"/>
                <a:gd name="T70" fmla="*/ 41 w 474"/>
                <a:gd name="T71" fmla="*/ 2 h 591"/>
                <a:gd name="T72" fmla="*/ 60 w 474"/>
                <a:gd name="T7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4" h="591">
                  <a:moveTo>
                    <a:pt x="60" y="0"/>
                  </a:moveTo>
                  <a:lnTo>
                    <a:pt x="415" y="0"/>
                  </a:lnTo>
                  <a:lnTo>
                    <a:pt x="433" y="2"/>
                  </a:lnTo>
                  <a:lnTo>
                    <a:pt x="450" y="11"/>
                  </a:lnTo>
                  <a:lnTo>
                    <a:pt x="463" y="24"/>
                  </a:lnTo>
                  <a:lnTo>
                    <a:pt x="471" y="40"/>
                  </a:lnTo>
                  <a:lnTo>
                    <a:pt x="474" y="60"/>
                  </a:lnTo>
                  <a:lnTo>
                    <a:pt x="474" y="532"/>
                  </a:lnTo>
                  <a:lnTo>
                    <a:pt x="471" y="550"/>
                  </a:lnTo>
                  <a:lnTo>
                    <a:pt x="463" y="566"/>
                  </a:lnTo>
                  <a:lnTo>
                    <a:pt x="450" y="579"/>
                  </a:lnTo>
                  <a:lnTo>
                    <a:pt x="433" y="588"/>
                  </a:lnTo>
                  <a:lnTo>
                    <a:pt x="415" y="591"/>
                  </a:lnTo>
                  <a:lnTo>
                    <a:pt x="396" y="588"/>
                  </a:lnTo>
                  <a:lnTo>
                    <a:pt x="379" y="579"/>
                  </a:lnTo>
                  <a:lnTo>
                    <a:pt x="366" y="566"/>
                  </a:lnTo>
                  <a:lnTo>
                    <a:pt x="359" y="550"/>
                  </a:lnTo>
                  <a:lnTo>
                    <a:pt x="356" y="532"/>
                  </a:lnTo>
                  <a:lnTo>
                    <a:pt x="356" y="118"/>
                  </a:lnTo>
                  <a:lnTo>
                    <a:pt x="119" y="118"/>
                  </a:lnTo>
                  <a:lnTo>
                    <a:pt x="119" y="532"/>
                  </a:lnTo>
                  <a:lnTo>
                    <a:pt x="116" y="550"/>
                  </a:lnTo>
                  <a:lnTo>
                    <a:pt x="107" y="566"/>
                  </a:lnTo>
                  <a:lnTo>
                    <a:pt x="94" y="579"/>
                  </a:lnTo>
                  <a:lnTo>
                    <a:pt x="78" y="588"/>
                  </a:lnTo>
                  <a:lnTo>
                    <a:pt x="60" y="591"/>
                  </a:lnTo>
                  <a:lnTo>
                    <a:pt x="41" y="588"/>
                  </a:lnTo>
                  <a:lnTo>
                    <a:pt x="24" y="579"/>
                  </a:lnTo>
                  <a:lnTo>
                    <a:pt x="12" y="566"/>
                  </a:lnTo>
                  <a:lnTo>
                    <a:pt x="4" y="550"/>
                  </a:lnTo>
                  <a:lnTo>
                    <a:pt x="0" y="532"/>
                  </a:lnTo>
                  <a:lnTo>
                    <a:pt x="0" y="60"/>
                  </a:lnTo>
                  <a:lnTo>
                    <a:pt x="4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1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0" name="Freeform 325"/>
            <p:cNvSpPr>
              <a:spLocks/>
            </p:cNvSpPr>
            <p:nvPr/>
          </p:nvSpPr>
          <p:spPr bwMode="auto">
            <a:xfrm>
              <a:off x="1416050" y="-947738"/>
              <a:ext cx="42863" cy="20637"/>
            </a:xfrm>
            <a:custGeom>
              <a:avLst/>
              <a:gdLst>
                <a:gd name="T0" fmla="*/ 58 w 237"/>
                <a:gd name="T1" fmla="*/ 0 h 119"/>
                <a:gd name="T2" fmla="*/ 177 w 237"/>
                <a:gd name="T3" fmla="*/ 0 h 119"/>
                <a:gd name="T4" fmla="*/ 196 w 237"/>
                <a:gd name="T5" fmla="*/ 3 h 119"/>
                <a:gd name="T6" fmla="*/ 212 w 237"/>
                <a:gd name="T7" fmla="*/ 12 h 119"/>
                <a:gd name="T8" fmla="*/ 225 w 237"/>
                <a:gd name="T9" fmla="*/ 25 h 119"/>
                <a:gd name="T10" fmla="*/ 233 w 237"/>
                <a:gd name="T11" fmla="*/ 41 h 119"/>
                <a:gd name="T12" fmla="*/ 237 w 237"/>
                <a:gd name="T13" fmla="*/ 59 h 119"/>
                <a:gd name="T14" fmla="*/ 233 w 237"/>
                <a:gd name="T15" fmla="*/ 79 h 119"/>
                <a:gd name="T16" fmla="*/ 225 w 237"/>
                <a:gd name="T17" fmla="*/ 95 h 119"/>
                <a:gd name="T18" fmla="*/ 212 w 237"/>
                <a:gd name="T19" fmla="*/ 108 h 119"/>
                <a:gd name="T20" fmla="*/ 196 w 237"/>
                <a:gd name="T21" fmla="*/ 116 h 119"/>
                <a:gd name="T22" fmla="*/ 177 w 237"/>
                <a:gd name="T23" fmla="*/ 119 h 119"/>
                <a:gd name="T24" fmla="*/ 58 w 237"/>
                <a:gd name="T25" fmla="*/ 119 h 119"/>
                <a:gd name="T26" fmla="*/ 40 w 237"/>
                <a:gd name="T27" fmla="*/ 116 h 119"/>
                <a:gd name="T28" fmla="*/ 24 w 237"/>
                <a:gd name="T29" fmla="*/ 108 h 119"/>
                <a:gd name="T30" fmla="*/ 11 w 237"/>
                <a:gd name="T31" fmla="*/ 95 h 119"/>
                <a:gd name="T32" fmla="*/ 2 w 237"/>
                <a:gd name="T33" fmla="*/ 79 h 119"/>
                <a:gd name="T34" fmla="*/ 0 w 237"/>
                <a:gd name="T35" fmla="*/ 59 h 119"/>
                <a:gd name="T36" fmla="*/ 2 w 237"/>
                <a:gd name="T37" fmla="*/ 41 h 119"/>
                <a:gd name="T38" fmla="*/ 11 w 237"/>
                <a:gd name="T39" fmla="*/ 25 h 119"/>
                <a:gd name="T40" fmla="*/ 24 w 237"/>
                <a:gd name="T41" fmla="*/ 12 h 119"/>
                <a:gd name="T42" fmla="*/ 40 w 237"/>
                <a:gd name="T43" fmla="*/ 3 h 119"/>
                <a:gd name="T44" fmla="*/ 58 w 237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7" h="119">
                  <a:moveTo>
                    <a:pt x="58" y="0"/>
                  </a:moveTo>
                  <a:lnTo>
                    <a:pt x="177" y="0"/>
                  </a:lnTo>
                  <a:lnTo>
                    <a:pt x="196" y="3"/>
                  </a:lnTo>
                  <a:lnTo>
                    <a:pt x="212" y="12"/>
                  </a:lnTo>
                  <a:lnTo>
                    <a:pt x="225" y="25"/>
                  </a:lnTo>
                  <a:lnTo>
                    <a:pt x="233" y="41"/>
                  </a:lnTo>
                  <a:lnTo>
                    <a:pt x="237" y="59"/>
                  </a:lnTo>
                  <a:lnTo>
                    <a:pt x="233" y="79"/>
                  </a:lnTo>
                  <a:lnTo>
                    <a:pt x="225" y="95"/>
                  </a:lnTo>
                  <a:lnTo>
                    <a:pt x="212" y="108"/>
                  </a:lnTo>
                  <a:lnTo>
                    <a:pt x="196" y="116"/>
                  </a:lnTo>
                  <a:lnTo>
                    <a:pt x="177" y="119"/>
                  </a:lnTo>
                  <a:lnTo>
                    <a:pt x="58" y="119"/>
                  </a:lnTo>
                  <a:lnTo>
                    <a:pt x="40" y="116"/>
                  </a:lnTo>
                  <a:lnTo>
                    <a:pt x="24" y="108"/>
                  </a:lnTo>
                  <a:lnTo>
                    <a:pt x="11" y="95"/>
                  </a:lnTo>
                  <a:lnTo>
                    <a:pt x="2" y="79"/>
                  </a:lnTo>
                  <a:lnTo>
                    <a:pt x="0" y="59"/>
                  </a:lnTo>
                  <a:lnTo>
                    <a:pt x="2" y="41"/>
                  </a:lnTo>
                  <a:lnTo>
                    <a:pt x="11" y="25"/>
                  </a:lnTo>
                  <a:lnTo>
                    <a:pt x="24" y="12"/>
                  </a:lnTo>
                  <a:lnTo>
                    <a:pt x="40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1" name="Freeform 326"/>
            <p:cNvSpPr>
              <a:spLocks noEditPoints="1"/>
            </p:cNvSpPr>
            <p:nvPr/>
          </p:nvSpPr>
          <p:spPr bwMode="auto">
            <a:xfrm>
              <a:off x="1500188" y="-739775"/>
              <a:ext cx="61913" cy="61912"/>
            </a:xfrm>
            <a:custGeom>
              <a:avLst/>
              <a:gdLst>
                <a:gd name="T0" fmla="*/ 178 w 356"/>
                <a:gd name="T1" fmla="*/ 118 h 355"/>
                <a:gd name="T2" fmla="*/ 159 w 356"/>
                <a:gd name="T3" fmla="*/ 121 h 355"/>
                <a:gd name="T4" fmla="*/ 143 w 356"/>
                <a:gd name="T5" fmla="*/ 130 h 355"/>
                <a:gd name="T6" fmla="*/ 130 w 356"/>
                <a:gd name="T7" fmla="*/ 143 h 355"/>
                <a:gd name="T8" fmla="*/ 122 w 356"/>
                <a:gd name="T9" fmla="*/ 159 h 355"/>
                <a:gd name="T10" fmla="*/ 119 w 356"/>
                <a:gd name="T11" fmla="*/ 177 h 355"/>
                <a:gd name="T12" fmla="*/ 122 w 356"/>
                <a:gd name="T13" fmla="*/ 195 h 355"/>
                <a:gd name="T14" fmla="*/ 130 w 356"/>
                <a:gd name="T15" fmla="*/ 212 h 355"/>
                <a:gd name="T16" fmla="*/ 143 w 356"/>
                <a:gd name="T17" fmla="*/ 224 h 355"/>
                <a:gd name="T18" fmla="*/ 159 w 356"/>
                <a:gd name="T19" fmla="*/ 233 h 355"/>
                <a:gd name="T20" fmla="*/ 178 w 356"/>
                <a:gd name="T21" fmla="*/ 236 h 355"/>
                <a:gd name="T22" fmla="*/ 197 w 356"/>
                <a:gd name="T23" fmla="*/ 233 h 355"/>
                <a:gd name="T24" fmla="*/ 213 w 356"/>
                <a:gd name="T25" fmla="*/ 224 h 355"/>
                <a:gd name="T26" fmla="*/ 226 w 356"/>
                <a:gd name="T27" fmla="*/ 212 h 355"/>
                <a:gd name="T28" fmla="*/ 235 w 356"/>
                <a:gd name="T29" fmla="*/ 195 h 355"/>
                <a:gd name="T30" fmla="*/ 237 w 356"/>
                <a:gd name="T31" fmla="*/ 177 h 355"/>
                <a:gd name="T32" fmla="*/ 235 w 356"/>
                <a:gd name="T33" fmla="*/ 159 h 355"/>
                <a:gd name="T34" fmla="*/ 226 w 356"/>
                <a:gd name="T35" fmla="*/ 143 h 355"/>
                <a:gd name="T36" fmla="*/ 213 w 356"/>
                <a:gd name="T37" fmla="*/ 130 h 355"/>
                <a:gd name="T38" fmla="*/ 197 w 356"/>
                <a:gd name="T39" fmla="*/ 121 h 355"/>
                <a:gd name="T40" fmla="*/ 178 w 356"/>
                <a:gd name="T41" fmla="*/ 118 h 355"/>
                <a:gd name="T42" fmla="*/ 178 w 356"/>
                <a:gd name="T43" fmla="*/ 0 h 355"/>
                <a:gd name="T44" fmla="*/ 210 w 356"/>
                <a:gd name="T45" fmla="*/ 3 h 355"/>
                <a:gd name="T46" fmla="*/ 240 w 356"/>
                <a:gd name="T47" fmla="*/ 11 h 355"/>
                <a:gd name="T48" fmla="*/ 268 w 356"/>
                <a:gd name="T49" fmla="*/ 24 h 355"/>
                <a:gd name="T50" fmla="*/ 292 w 356"/>
                <a:gd name="T51" fmla="*/ 41 h 355"/>
                <a:gd name="T52" fmla="*/ 313 w 356"/>
                <a:gd name="T53" fmla="*/ 63 h 355"/>
                <a:gd name="T54" fmla="*/ 332 w 356"/>
                <a:gd name="T55" fmla="*/ 88 h 355"/>
                <a:gd name="T56" fmla="*/ 345 w 356"/>
                <a:gd name="T57" fmla="*/ 116 h 355"/>
                <a:gd name="T58" fmla="*/ 352 w 356"/>
                <a:gd name="T59" fmla="*/ 146 h 355"/>
                <a:gd name="T60" fmla="*/ 356 w 356"/>
                <a:gd name="T61" fmla="*/ 177 h 355"/>
                <a:gd name="T62" fmla="*/ 352 w 356"/>
                <a:gd name="T63" fmla="*/ 209 h 355"/>
                <a:gd name="T64" fmla="*/ 345 w 356"/>
                <a:gd name="T65" fmla="*/ 239 h 355"/>
                <a:gd name="T66" fmla="*/ 332 w 356"/>
                <a:gd name="T67" fmla="*/ 267 h 355"/>
                <a:gd name="T68" fmla="*/ 313 w 356"/>
                <a:gd name="T69" fmla="*/ 291 h 355"/>
                <a:gd name="T70" fmla="*/ 292 w 356"/>
                <a:gd name="T71" fmla="*/ 313 h 355"/>
                <a:gd name="T72" fmla="*/ 268 w 356"/>
                <a:gd name="T73" fmla="*/ 330 h 355"/>
                <a:gd name="T74" fmla="*/ 240 w 356"/>
                <a:gd name="T75" fmla="*/ 343 h 355"/>
                <a:gd name="T76" fmla="*/ 210 w 356"/>
                <a:gd name="T77" fmla="*/ 352 h 355"/>
                <a:gd name="T78" fmla="*/ 178 w 356"/>
                <a:gd name="T79" fmla="*/ 355 h 355"/>
                <a:gd name="T80" fmla="*/ 146 w 356"/>
                <a:gd name="T81" fmla="*/ 352 h 355"/>
                <a:gd name="T82" fmla="*/ 116 w 356"/>
                <a:gd name="T83" fmla="*/ 343 h 355"/>
                <a:gd name="T84" fmla="*/ 89 w 356"/>
                <a:gd name="T85" fmla="*/ 330 h 355"/>
                <a:gd name="T86" fmla="*/ 64 w 356"/>
                <a:gd name="T87" fmla="*/ 313 h 355"/>
                <a:gd name="T88" fmla="*/ 42 w 356"/>
                <a:gd name="T89" fmla="*/ 291 h 355"/>
                <a:gd name="T90" fmla="*/ 25 w 356"/>
                <a:gd name="T91" fmla="*/ 267 h 355"/>
                <a:gd name="T92" fmla="*/ 11 w 356"/>
                <a:gd name="T93" fmla="*/ 239 h 355"/>
                <a:gd name="T94" fmla="*/ 3 w 356"/>
                <a:gd name="T95" fmla="*/ 209 h 355"/>
                <a:gd name="T96" fmla="*/ 0 w 356"/>
                <a:gd name="T97" fmla="*/ 177 h 355"/>
                <a:gd name="T98" fmla="*/ 3 w 356"/>
                <a:gd name="T99" fmla="*/ 146 h 355"/>
                <a:gd name="T100" fmla="*/ 11 w 356"/>
                <a:gd name="T101" fmla="*/ 116 h 355"/>
                <a:gd name="T102" fmla="*/ 25 w 356"/>
                <a:gd name="T103" fmla="*/ 88 h 355"/>
                <a:gd name="T104" fmla="*/ 42 w 356"/>
                <a:gd name="T105" fmla="*/ 63 h 355"/>
                <a:gd name="T106" fmla="*/ 64 w 356"/>
                <a:gd name="T107" fmla="*/ 41 h 355"/>
                <a:gd name="T108" fmla="*/ 89 w 356"/>
                <a:gd name="T109" fmla="*/ 24 h 355"/>
                <a:gd name="T110" fmla="*/ 116 w 356"/>
                <a:gd name="T111" fmla="*/ 11 h 355"/>
                <a:gd name="T112" fmla="*/ 146 w 356"/>
                <a:gd name="T113" fmla="*/ 3 h 355"/>
                <a:gd name="T114" fmla="*/ 178 w 356"/>
                <a:gd name="T115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6" h="355">
                  <a:moveTo>
                    <a:pt x="178" y="118"/>
                  </a:moveTo>
                  <a:lnTo>
                    <a:pt x="159" y="121"/>
                  </a:lnTo>
                  <a:lnTo>
                    <a:pt x="143" y="130"/>
                  </a:lnTo>
                  <a:lnTo>
                    <a:pt x="130" y="143"/>
                  </a:lnTo>
                  <a:lnTo>
                    <a:pt x="122" y="159"/>
                  </a:lnTo>
                  <a:lnTo>
                    <a:pt x="119" y="177"/>
                  </a:lnTo>
                  <a:lnTo>
                    <a:pt x="122" y="195"/>
                  </a:lnTo>
                  <a:lnTo>
                    <a:pt x="130" y="212"/>
                  </a:lnTo>
                  <a:lnTo>
                    <a:pt x="143" y="224"/>
                  </a:lnTo>
                  <a:lnTo>
                    <a:pt x="159" y="233"/>
                  </a:lnTo>
                  <a:lnTo>
                    <a:pt x="178" y="236"/>
                  </a:lnTo>
                  <a:lnTo>
                    <a:pt x="197" y="233"/>
                  </a:lnTo>
                  <a:lnTo>
                    <a:pt x="213" y="224"/>
                  </a:lnTo>
                  <a:lnTo>
                    <a:pt x="226" y="212"/>
                  </a:lnTo>
                  <a:lnTo>
                    <a:pt x="235" y="195"/>
                  </a:lnTo>
                  <a:lnTo>
                    <a:pt x="237" y="177"/>
                  </a:lnTo>
                  <a:lnTo>
                    <a:pt x="235" y="159"/>
                  </a:lnTo>
                  <a:lnTo>
                    <a:pt x="226" y="143"/>
                  </a:lnTo>
                  <a:lnTo>
                    <a:pt x="213" y="130"/>
                  </a:lnTo>
                  <a:lnTo>
                    <a:pt x="197" y="121"/>
                  </a:lnTo>
                  <a:lnTo>
                    <a:pt x="178" y="118"/>
                  </a:lnTo>
                  <a:close/>
                  <a:moveTo>
                    <a:pt x="178" y="0"/>
                  </a:moveTo>
                  <a:lnTo>
                    <a:pt x="210" y="3"/>
                  </a:lnTo>
                  <a:lnTo>
                    <a:pt x="240" y="11"/>
                  </a:lnTo>
                  <a:lnTo>
                    <a:pt x="268" y="24"/>
                  </a:lnTo>
                  <a:lnTo>
                    <a:pt x="292" y="41"/>
                  </a:lnTo>
                  <a:lnTo>
                    <a:pt x="313" y="63"/>
                  </a:lnTo>
                  <a:lnTo>
                    <a:pt x="332" y="88"/>
                  </a:lnTo>
                  <a:lnTo>
                    <a:pt x="345" y="116"/>
                  </a:lnTo>
                  <a:lnTo>
                    <a:pt x="352" y="146"/>
                  </a:lnTo>
                  <a:lnTo>
                    <a:pt x="356" y="177"/>
                  </a:lnTo>
                  <a:lnTo>
                    <a:pt x="352" y="209"/>
                  </a:lnTo>
                  <a:lnTo>
                    <a:pt x="345" y="239"/>
                  </a:lnTo>
                  <a:lnTo>
                    <a:pt x="332" y="267"/>
                  </a:lnTo>
                  <a:lnTo>
                    <a:pt x="313" y="291"/>
                  </a:lnTo>
                  <a:lnTo>
                    <a:pt x="292" y="313"/>
                  </a:lnTo>
                  <a:lnTo>
                    <a:pt x="268" y="330"/>
                  </a:lnTo>
                  <a:lnTo>
                    <a:pt x="240" y="343"/>
                  </a:lnTo>
                  <a:lnTo>
                    <a:pt x="210" y="352"/>
                  </a:lnTo>
                  <a:lnTo>
                    <a:pt x="178" y="355"/>
                  </a:lnTo>
                  <a:lnTo>
                    <a:pt x="146" y="352"/>
                  </a:lnTo>
                  <a:lnTo>
                    <a:pt x="116" y="343"/>
                  </a:lnTo>
                  <a:lnTo>
                    <a:pt x="89" y="330"/>
                  </a:lnTo>
                  <a:lnTo>
                    <a:pt x="64" y="313"/>
                  </a:lnTo>
                  <a:lnTo>
                    <a:pt x="42" y="291"/>
                  </a:lnTo>
                  <a:lnTo>
                    <a:pt x="25" y="267"/>
                  </a:lnTo>
                  <a:lnTo>
                    <a:pt x="11" y="239"/>
                  </a:lnTo>
                  <a:lnTo>
                    <a:pt x="3" y="209"/>
                  </a:lnTo>
                  <a:lnTo>
                    <a:pt x="0" y="177"/>
                  </a:lnTo>
                  <a:lnTo>
                    <a:pt x="3" y="146"/>
                  </a:lnTo>
                  <a:lnTo>
                    <a:pt x="11" y="116"/>
                  </a:lnTo>
                  <a:lnTo>
                    <a:pt x="25" y="88"/>
                  </a:lnTo>
                  <a:lnTo>
                    <a:pt x="42" y="63"/>
                  </a:lnTo>
                  <a:lnTo>
                    <a:pt x="64" y="41"/>
                  </a:lnTo>
                  <a:lnTo>
                    <a:pt x="89" y="24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2" name="Freeform 327"/>
            <p:cNvSpPr>
              <a:spLocks/>
            </p:cNvSpPr>
            <p:nvPr/>
          </p:nvSpPr>
          <p:spPr bwMode="auto">
            <a:xfrm>
              <a:off x="1249363" y="-781050"/>
              <a:ext cx="376238" cy="123825"/>
            </a:xfrm>
            <a:custGeom>
              <a:avLst/>
              <a:gdLst>
                <a:gd name="T0" fmla="*/ 117 w 2131"/>
                <a:gd name="T1" fmla="*/ 0 h 709"/>
                <a:gd name="T2" fmla="*/ 1894 w 2131"/>
                <a:gd name="T3" fmla="*/ 0 h 709"/>
                <a:gd name="T4" fmla="*/ 1918 w 2131"/>
                <a:gd name="T5" fmla="*/ 4 h 709"/>
                <a:gd name="T6" fmla="*/ 1940 w 2131"/>
                <a:gd name="T7" fmla="*/ 11 h 709"/>
                <a:gd name="T8" fmla="*/ 1960 w 2131"/>
                <a:gd name="T9" fmla="*/ 22 h 709"/>
                <a:gd name="T10" fmla="*/ 1978 w 2131"/>
                <a:gd name="T11" fmla="*/ 38 h 709"/>
                <a:gd name="T12" fmla="*/ 1993 w 2131"/>
                <a:gd name="T13" fmla="*/ 57 h 709"/>
                <a:gd name="T14" fmla="*/ 2004 w 2131"/>
                <a:gd name="T15" fmla="*/ 81 h 709"/>
                <a:gd name="T16" fmla="*/ 2011 w 2131"/>
                <a:gd name="T17" fmla="*/ 107 h 709"/>
                <a:gd name="T18" fmla="*/ 2130 w 2131"/>
                <a:gd name="T19" fmla="*/ 637 h 709"/>
                <a:gd name="T20" fmla="*/ 2131 w 2131"/>
                <a:gd name="T21" fmla="*/ 653 h 709"/>
                <a:gd name="T22" fmla="*/ 2128 w 2131"/>
                <a:gd name="T23" fmla="*/ 668 h 709"/>
                <a:gd name="T24" fmla="*/ 2121 w 2131"/>
                <a:gd name="T25" fmla="*/ 682 h 709"/>
                <a:gd name="T26" fmla="*/ 2112 w 2131"/>
                <a:gd name="T27" fmla="*/ 694 h 709"/>
                <a:gd name="T28" fmla="*/ 2100 w 2131"/>
                <a:gd name="T29" fmla="*/ 703 h 709"/>
                <a:gd name="T30" fmla="*/ 2085 w 2131"/>
                <a:gd name="T31" fmla="*/ 708 h 709"/>
                <a:gd name="T32" fmla="*/ 2078 w 2131"/>
                <a:gd name="T33" fmla="*/ 709 h 709"/>
                <a:gd name="T34" fmla="*/ 2072 w 2131"/>
                <a:gd name="T35" fmla="*/ 709 h 709"/>
                <a:gd name="T36" fmla="*/ 2055 w 2131"/>
                <a:gd name="T37" fmla="*/ 707 h 709"/>
                <a:gd name="T38" fmla="*/ 2041 w 2131"/>
                <a:gd name="T39" fmla="*/ 701 h 709"/>
                <a:gd name="T40" fmla="*/ 2029 w 2131"/>
                <a:gd name="T41" fmla="*/ 691 h 709"/>
                <a:gd name="T42" fmla="*/ 2020 w 2131"/>
                <a:gd name="T43" fmla="*/ 679 h 709"/>
                <a:gd name="T44" fmla="*/ 2014 w 2131"/>
                <a:gd name="T45" fmla="*/ 663 h 709"/>
                <a:gd name="T46" fmla="*/ 1896 w 2131"/>
                <a:gd name="T47" fmla="*/ 132 h 709"/>
                <a:gd name="T48" fmla="*/ 1894 w 2131"/>
                <a:gd name="T49" fmla="*/ 126 h 709"/>
                <a:gd name="T50" fmla="*/ 1892 w 2131"/>
                <a:gd name="T51" fmla="*/ 123 h 709"/>
                <a:gd name="T52" fmla="*/ 1891 w 2131"/>
                <a:gd name="T53" fmla="*/ 120 h 709"/>
                <a:gd name="T54" fmla="*/ 1890 w 2131"/>
                <a:gd name="T55" fmla="*/ 118 h 709"/>
                <a:gd name="T56" fmla="*/ 1890 w 2131"/>
                <a:gd name="T57" fmla="*/ 118 h 709"/>
                <a:gd name="T58" fmla="*/ 117 w 2131"/>
                <a:gd name="T59" fmla="*/ 119 h 709"/>
                <a:gd name="T60" fmla="*/ 117 w 2131"/>
                <a:gd name="T61" fmla="*/ 650 h 709"/>
                <a:gd name="T62" fmla="*/ 114 w 2131"/>
                <a:gd name="T63" fmla="*/ 669 h 709"/>
                <a:gd name="T64" fmla="*/ 107 w 2131"/>
                <a:gd name="T65" fmla="*/ 686 h 709"/>
                <a:gd name="T66" fmla="*/ 94 w 2131"/>
                <a:gd name="T67" fmla="*/ 699 h 709"/>
                <a:gd name="T68" fmla="*/ 78 w 2131"/>
                <a:gd name="T69" fmla="*/ 706 h 709"/>
                <a:gd name="T70" fmla="*/ 58 w 2131"/>
                <a:gd name="T71" fmla="*/ 709 h 709"/>
                <a:gd name="T72" fmla="*/ 40 w 2131"/>
                <a:gd name="T73" fmla="*/ 706 h 709"/>
                <a:gd name="T74" fmla="*/ 24 w 2131"/>
                <a:gd name="T75" fmla="*/ 699 h 709"/>
                <a:gd name="T76" fmla="*/ 11 w 2131"/>
                <a:gd name="T77" fmla="*/ 686 h 709"/>
                <a:gd name="T78" fmla="*/ 2 w 2131"/>
                <a:gd name="T79" fmla="*/ 669 h 709"/>
                <a:gd name="T80" fmla="*/ 0 w 2131"/>
                <a:gd name="T81" fmla="*/ 650 h 709"/>
                <a:gd name="T82" fmla="*/ 0 w 2131"/>
                <a:gd name="T83" fmla="*/ 119 h 709"/>
                <a:gd name="T84" fmla="*/ 3 w 2131"/>
                <a:gd name="T85" fmla="*/ 92 h 709"/>
                <a:gd name="T86" fmla="*/ 12 w 2131"/>
                <a:gd name="T87" fmla="*/ 67 h 709"/>
                <a:gd name="T88" fmla="*/ 26 w 2131"/>
                <a:gd name="T89" fmla="*/ 46 h 709"/>
                <a:gd name="T90" fmla="*/ 44 w 2131"/>
                <a:gd name="T91" fmla="*/ 27 h 709"/>
                <a:gd name="T92" fmla="*/ 66 w 2131"/>
                <a:gd name="T93" fmla="*/ 13 h 709"/>
                <a:gd name="T94" fmla="*/ 90 w 2131"/>
                <a:gd name="T95" fmla="*/ 4 h 709"/>
                <a:gd name="T96" fmla="*/ 117 w 2131"/>
                <a:gd name="T97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31" h="709">
                  <a:moveTo>
                    <a:pt x="117" y="0"/>
                  </a:moveTo>
                  <a:lnTo>
                    <a:pt x="1894" y="0"/>
                  </a:lnTo>
                  <a:lnTo>
                    <a:pt x="1918" y="4"/>
                  </a:lnTo>
                  <a:lnTo>
                    <a:pt x="1940" y="11"/>
                  </a:lnTo>
                  <a:lnTo>
                    <a:pt x="1960" y="22"/>
                  </a:lnTo>
                  <a:lnTo>
                    <a:pt x="1978" y="38"/>
                  </a:lnTo>
                  <a:lnTo>
                    <a:pt x="1993" y="57"/>
                  </a:lnTo>
                  <a:lnTo>
                    <a:pt x="2004" y="81"/>
                  </a:lnTo>
                  <a:lnTo>
                    <a:pt x="2011" y="107"/>
                  </a:lnTo>
                  <a:lnTo>
                    <a:pt x="2130" y="637"/>
                  </a:lnTo>
                  <a:lnTo>
                    <a:pt x="2131" y="653"/>
                  </a:lnTo>
                  <a:lnTo>
                    <a:pt x="2128" y="668"/>
                  </a:lnTo>
                  <a:lnTo>
                    <a:pt x="2121" y="682"/>
                  </a:lnTo>
                  <a:lnTo>
                    <a:pt x="2112" y="694"/>
                  </a:lnTo>
                  <a:lnTo>
                    <a:pt x="2100" y="703"/>
                  </a:lnTo>
                  <a:lnTo>
                    <a:pt x="2085" y="708"/>
                  </a:lnTo>
                  <a:lnTo>
                    <a:pt x="2078" y="709"/>
                  </a:lnTo>
                  <a:lnTo>
                    <a:pt x="2072" y="709"/>
                  </a:lnTo>
                  <a:lnTo>
                    <a:pt x="2055" y="707"/>
                  </a:lnTo>
                  <a:lnTo>
                    <a:pt x="2041" y="701"/>
                  </a:lnTo>
                  <a:lnTo>
                    <a:pt x="2029" y="691"/>
                  </a:lnTo>
                  <a:lnTo>
                    <a:pt x="2020" y="679"/>
                  </a:lnTo>
                  <a:lnTo>
                    <a:pt x="2014" y="663"/>
                  </a:lnTo>
                  <a:lnTo>
                    <a:pt x="1896" y="132"/>
                  </a:lnTo>
                  <a:lnTo>
                    <a:pt x="1894" y="126"/>
                  </a:lnTo>
                  <a:lnTo>
                    <a:pt x="1892" y="123"/>
                  </a:lnTo>
                  <a:lnTo>
                    <a:pt x="1891" y="120"/>
                  </a:lnTo>
                  <a:lnTo>
                    <a:pt x="1890" y="118"/>
                  </a:lnTo>
                  <a:lnTo>
                    <a:pt x="1890" y="118"/>
                  </a:lnTo>
                  <a:lnTo>
                    <a:pt x="117" y="119"/>
                  </a:lnTo>
                  <a:lnTo>
                    <a:pt x="117" y="650"/>
                  </a:lnTo>
                  <a:lnTo>
                    <a:pt x="114" y="669"/>
                  </a:lnTo>
                  <a:lnTo>
                    <a:pt x="107" y="686"/>
                  </a:lnTo>
                  <a:lnTo>
                    <a:pt x="94" y="699"/>
                  </a:lnTo>
                  <a:lnTo>
                    <a:pt x="78" y="706"/>
                  </a:lnTo>
                  <a:lnTo>
                    <a:pt x="58" y="709"/>
                  </a:lnTo>
                  <a:lnTo>
                    <a:pt x="40" y="706"/>
                  </a:lnTo>
                  <a:lnTo>
                    <a:pt x="24" y="699"/>
                  </a:lnTo>
                  <a:lnTo>
                    <a:pt x="11" y="686"/>
                  </a:lnTo>
                  <a:lnTo>
                    <a:pt x="2" y="669"/>
                  </a:lnTo>
                  <a:lnTo>
                    <a:pt x="0" y="650"/>
                  </a:lnTo>
                  <a:lnTo>
                    <a:pt x="0" y="119"/>
                  </a:lnTo>
                  <a:lnTo>
                    <a:pt x="3" y="92"/>
                  </a:lnTo>
                  <a:lnTo>
                    <a:pt x="12" y="67"/>
                  </a:lnTo>
                  <a:lnTo>
                    <a:pt x="26" y="46"/>
                  </a:lnTo>
                  <a:lnTo>
                    <a:pt x="44" y="27"/>
                  </a:lnTo>
                  <a:lnTo>
                    <a:pt x="66" y="13"/>
                  </a:lnTo>
                  <a:lnTo>
                    <a:pt x="90" y="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3" name="Freeform 328"/>
            <p:cNvSpPr>
              <a:spLocks/>
            </p:cNvSpPr>
            <p:nvPr/>
          </p:nvSpPr>
          <p:spPr bwMode="auto">
            <a:xfrm>
              <a:off x="1270000" y="-990600"/>
              <a:ext cx="63500" cy="22225"/>
            </a:xfrm>
            <a:custGeom>
              <a:avLst/>
              <a:gdLst>
                <a:gd name="T0" fmla="*/ 60 w 356"/>
                <a:gd name="T1" fmla="*/ 0 h 119"/>
                <a:gd name="T2" fmla="*/ 296 w 356"/>
                <a:gd name="T3" fmla="*/ 0 h 119"/>
                <a:gd name="T4" fmla="*/ 316 w 356"/>
                <a:gd name="T5" fmla="*/ 3 h 119"/>
                <a:gd name="T6" fmla="*/ 332 w 356"/>
                <a:gd name="T7" fmla="*/ 12 h 119"/>
                <a:gd name="T8" fmla="*/ 345 w 356"/>
                <a:gd name="T9" fmla="*/ 25 h 119"/>
                <a:gd name="T10" fmla="*/ 353 w 356"/>
                <a:gd name="T11" fmla="*/ 41 h 119"/>
                <a:gd name="T12" fmla="*/ 356 w 356"/>
                <a:gd name="T13" fmla="*/ 60 h 119"/>
                <a:gd name="T14" fmla="*/ 353 w 356"/>
                <a:gd name="T15" fmla="*/ 78 h 119"/>
                <a:gd name="T16" fmla="*/ 345 w 356"/>
                <a:gd name="T17" fmla="*/ 94 h 119"/>
                <a:gd name="T18" fmla="*/ 332 w 356"/>
                <a:gd name="T19" fmla="*/ 107 h 119"/>
                <a:gd name="T20" fmla="*/ 316 w 356"/>
                <a:gd name="T21" fmla="*/ 116 h 119"/>
                <a:gd name="T22" fmla="*/ 296 w 356"/>
                <a:gd name="T23" fmla="*/ 119 h 119"/>
                <a:gd name="T24" fmla="*/ 60 w 356"/>
                <a:gd name="T25" fmla="*/ 119 h 119"/>
                <a:gd name="T26" fmla="*/ 42 w 356"/>
                <a:gd name="T27" fmla="*/ 116 h 119"/>
                <a:gd name="T28" fmla="*/ 25 w 356"/>
                <a:gd name="T29" fmla="*/ 107 h 119"/>
                <a:gd name="T30" fmla="*/ 12 w 356"/>
                <a:gd name="T31" fmla="*/ 94 h 119"/>
                <a:gd name="T32" fmla="*/ 4 w 356"/>
                <a:gd name="T33" fmla="*/ 78 h 119"/>
                <a:gd name="T34" fmla="*/ 0 w 356"/>
                <a:gd name="T35" fmla="*/ 60 h 119"/>
                <a:gd name="T36" fmla="*/ 4 w 356"/>
                <a:gd name="T37" fmla="*/ 41 h 119"/>
                <a:gd name="T38" fmla="*/ 12 w 356"/>
                <a:gd name="T39" fmla="*/ 25 h 119"/>
                <a:gd name="T40" fmla="*/ 25 w 356"/>
                <a:gd name="T41" fmla="*/ 12 h 119"/>
                <a:gd name="T42" fmla="*/ 42 w 356"/>
                <a:gd name="T43" fmla="*/ 3 h 119"/>
                <a:gd name="T44" fmla="*/ 60 w 356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6" h="119">
                  <a:moveTo>
                    <a:pt x="60" y="0"/>
                  </a:moveTo>
                  <a:lnTo>
                    <a:pt x="296" y="0"/>
                  </a:lnTo>
                  <a:lnTo>
                    <a:pt x="316" y="3"/>
                  </a:lnTo>
                  <a:lnTo>
                    <a:pt x="332" y="12"/>
                  </a:lnTo>
                  <a:lnTo>
                    <a:pt x="345" y="25"/>
                  </a:lnTo>
                  <a:lnTo>
                    <a:pt x="353" y="41"/>
                  </a:lnTo>
                  <a:lnTo>
                    <a:pt x="356" y="60"/>
                  </a:lnTo>
                  <a:lnTo>
                    <a:pt x="353" y="78"/>
                  </a:lnTo>
                  <a:lnTo>
                    <a:pt x="345" y="94"/>
                  </a:lnTo>
                  <a:lnTo>
                    <a:pt x="332" y="107"/>
                  </a:lnTo>
                  <a:lnTo>
                    <a:pt x="316" y="116"/>
                  </a:lnTo>
                  <a:lnTo>
                    <a:pt x="296" y="119"/>
                  </a:lnTo>
                  <a:lnTo>
                    <a:pt x="60" y="119"/>
                  </a:lnTo>
                  <a:lnTo>
                    <a:pt x="42" y="116"/>
                  </a:lnTo>
                  <a:lnTo>
                    <a:pt x="25" y="107"/>
                  </a:lnTo>
                  <a:lnTo>
                    <a:pt x="12" y="94"/>
                  </a:lnTo>
                  <a:lnTo>
                    <a:pt x="4" y="78"/>
                  </a:lnTo>
                  <a:lnTo>
                    <a:pt x="0" y="60"/>
                  </a:lnTo>
                  <a:lnTo>
                    <a:pt x="4" y="41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2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4" name="Freeform 329"/>
            <p:cNvSpPr>
              <a:spLocks/>
            </p:cNvSpPr>
            <p:nvPr/>
          </p:nvSpPr>
          <p:spPr bwMode="auto">
            <a:xfrm>
              <a:off x="1333500" y="-947738"/>
              <a:ext cx="41275" cy="20637"/>
            </a:xfrm>
            <a:custGeom>
              <a:avLst/>
              <a:gdLst>
                <a:gd name="T0" fmla="*/ 59 w 236"/>
                <a:gd name="T1" fmla="*/ 0 h 119"/>
                <a:gd name="T2" fmla="*/ 178 w 236"/>
                <a:gd name="T3" fmla="*/ 0 h 119"/>
                <a:gd name="T4" fmla="*/ 196 w 236"/>
                <a:gd name="T5" fmla="*/ 3 h 119"/>
                <a:gd name="T6" fmla="*/ 213 w 236"/>
                <a:gd name="T7" fmla="*/ 12 h 119"/>
                <a:gd name="T8" fmla="*/ 226 w 236"/>
                <a:gd name="T9" fmla="*/ 25 h 119"/>
                <a:gd name="T10" fmla="*/ 234 w 236"/>
                <a:gd name="T11" fmla="*/ 41 h 119"/>
                <a:gd name="T12" fmla="*/ 236 w 236"/>
                <a:gd name="T13" fmla="*/ 59 h 119"/>
                <a:gd name="T14" fmla="*/ 234 w 236"/>
                <a:gd name="T15" fmla="*/ 79 h 119"/>
                <a:gd name="T16" fmla="*/ 226 w 236"/>
                <a:gd name="T17" fmla="*/ 95 h 119"/>
                <a:gd name="T18" fmla="*/ 213 w 236"/>
                <a:gd name="T19" fmla="*/ 108 h 119"/>
                <a:gd name="T20" fmla="*/ 196 w 236"/>
                <a:gd name="T21" fmla="*/ 116 h 119"/>
                <a:gd name="T22" fmla="*/ 178 w 236"/>
                <a:gd name="T23" fmla="*/ 119 h 119"/>
                <a:gd name="T24" fmla="*/ 59 w 236"/>
                <a:gd name="T25" fmla="*/ 119 h 119"/>
                <a:gd name="T26" fmla="*/ 41 w 236"/>
                <a:gd name="T27" fmla="*/ 116 h 119"/>
                <a:gd name="T28" fmla="*/ 25 w 236"/>
                <a:gd name="T29" fmla="*/ 108 h 119"/>
                <a:gd name="T30" fmla="*/ 12 w 236"/>
                <a:gd name="T31" fmla="*/ 95 h 119"/>
                <a:gd name="T32" fmla="*/ 3 w 236"/>
                <a:gd name="T33" fmla="*/ 79 h 119"/>
                <a:gd name="T34" fmla="*/ 0 w 236"/>
                <a:gd name="T35" fmla="*/ 59 h 119"/>
                <a:gd name="T36" fmla="*/ 3 w 236"/>
                <a:gd name="T37" fmla="*/ 41 h 119"/>
                <a:gd name="T38" fmla="*/ 12 w 236"/>
                <a:gd name="T39" fmla="*/ 25 h 119"/>
                <a:gd name="T40" fmla="*/ 25 w 236"/>
                <a:gd name="T41" fmla="*/ 12 h 119"/>
                <a:gd name="T42" fmla="*/ 41 w 236"/>
                <a:gd name="T43" fmla="*/ 3 h 119"/>
                <a:gd name="T44" fmla="*/ 59 w 236"/>
                <a:gd name="T4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6" h="119">
                  <a:moveTo>
                    <a:pt x="59" y="0"/>
                  </a:moveTo>
                  <a:lnTo>
                    <a:pt x="178" y="0"/>
                  </a:lnTo>
                  <a:lnTo>
                    <a:pt x="196" y="3"/>
                  </a:lnTo>
                  <a:lnTo>
                    <a:pt x="213" y="12"/>
                  </a:lnTo>
                  <a:lnTo>
                    <a:pt x="226" y="25"/>
                  </a:lnTo>
                  <a:lnTo>
                    <a:pt x="234" y="41"/>
                  </a:lnTo>
                  <a:lnTo>
                    <a:pt x="236" y="59"/>
                  </a:lnTo>
                  <a:lnTo>
                    <a:pt x="234" y="79"/>
                  </a:lnTo>
                  <a:lnTo>
                    <a:pt x="226" y="95"/>
                  </a:lnTo>
                  <a:lnTo>
                    <a:pt x="213" y="108"/>
                  </a:lnTo>
                  <a:lnTo>
                    <a:pt x="196" y="116"/>
                  </a:lnTo>
                  <a:lnTo>
                    <a:pt x="178" y="119"/>
                  </a:lnTo>
                  <a:lnTo>
                    <a:pt x="59" y="119"/>
                  </a:lnTo>
                  <a:lnTo>
                    <a:pt x="41" y="116"/>
                  </a:lnTo>
                  <a:lnTo>
                    <a:pt x="25" y="108"/>
                  </a:lnTo>
                  <a:lnTo>
                    <a:pt x="12" y="95"/>
                  </a:lnTo>
                  <a:lnTo>
                    <a:pt x="3" y="79"/>
                  </a:lnTo>
                  <a:lnTo>
                    <a:pt x="0" y="59"/>
                  </a:lnTo>
                  <a:lnTo>
                    <a:pt x="3" y="41"/>
                  </a:lnTo>
                  <a:lnTo>
                    <a:pt x="12" y="25"/>
                  </a:lnTo>
                  <a:lnTo>
                    <a:pt x="25" y="12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5" name="Freeform 330"/>
            <p:cNvSpPr>
              <a:spLocks noEditPoints="1"/>
            </p:cNvSpPr>
            <p:nvPr/>
          </p:nvSpPr>
          <p:spPr bwMode="auto">
            <a:xfrm>
              <a:off x="1395413" y="-739775"/>
              <a:ext cx="63500" cy="61912"/>
            </a:xfrm>
            <a:custGeom>
              <a:avLst/>
              <a:gdLst>
                <a:gd name="T0" fmla="*/ 177 w 356"/>
                <a:gd name="T1" fmla="*/ 118 h 355"/>
                <a:gd name="T2" fmla="*/ 159 w 356"/>
                <a:gd name="T3" fmla="*/ 121 h 355"/>
                <a:gd name="T4" fmla="*/ 143 w 356"/>
                <a:gd name="T5" fmla="*/ 130 h 355"/>
                <a:gd name="T6" fmla="*/ 130 w 356"/>
                <a:gd name="T7" fmla="*/ 143 h 355"/>
                <a:gd name="T8" fmla="*/ 121 w 356"/>
                <a:gd name="T9" fmla="*/ 159 h 355"/>
                <a:gd name="T10" fmla="*/ 119 w 356"/>
                <a:gd name="T11" fmla="*/ 177 h 355"/>
                <a:gd name="T12" fmla="*/ 121 w 356"/>
                <a:gd name="T13" fmla="*/ 195 h 355"/>
                <a:gd name="T14" fmla="*/ 130 w 356"/>
                <a:gd name="T15" fmla="*/ 212 h 355"/>
                <a:gd name="T16" fmla="*/ 143 w 356"/>
                <a:gd name="T17" fmla="*/ 224 h 355"/>
                <a:gd name="T18" fmla="*/ 159 w 356"/>
                <a:gd name="T19" fmla="*/ 233 h 355"/>
                <a:gd name="T20" fmla="*/ 177 w 356"/>
                <a:gd name="T21" fmla="*/ 236 h 355"/>
                <a:gd name="T22" fmla="*/ 197 w 356"/>
                <a:gd name="T23" fmla="*/ 233 h 355"/>
                <a:gd name="T24" fmla="*/ 213 w 356"/>
                <a:gd name="T25" fmla="*/ 224 h 355"/>
                <a:gd name="T26" fmla="*/ 226 w 356"/>
                <a:gd name="T27" fmla="*/ 212 h 355"/>
                <a:gd name="T28" fmla="*/ 234 w 356"/>
                <a:gd name="T29" fmla="*/ 195 h 355"/>
                <a:gd name="T30" fmla="*/ 237 w 356"/>
                <a:gd name="T31" fmla="*/ 177 h 355"/>
                <a:gd name="T32" fmla="*/ 234 w 356"/>
                <a:gd name="T33" fmla="*/ 159 h 355"/>
                <a:gd name="T34" fmla="*/ 226 w 356"/>
                <a:gd name="T35" fmla="*/ 143 h 355"/>
                <a:gd name="T36" fmla="*/ 213 w 356"/>
                <a:gd name="T37" fmla="*/ 130 h 355"/>
                <a:gd name="T38" fmla="*/ 197 w 356"/>
                <a:gd name="T39" fmla="*/ 121 h 355"/>
                <a:gd name="T40" fmla="*/ 177 w 356"/>
                <a:gd name="T41" fmla="*/ 118 h 355"/>
                <a:gd name="T42" fmla="*/ 177 w 356"/>
                <a:gd name="T43" fmla="*/ 0 h 355"/>
                <a:gd name="T44" fmla="*/ 210 w 356"/>
                <a:gd name="T45" fmla="*/ 3 h 355"/>
                <a:gd name="T46" fmla="*/ 240 w 356"/>
                <a:gd name="T47" fmla="*/ 11 h 355"/>
                <a:gd name="T48" fmla="*/ 267 w 356"/>
                <a:gd name="T49" fmla="*/ 24 h 355"/>
                <a:gd name="T50" fmla="*/ 292 w 356"/>
                <a:gd name="T51" fmla="*/ 41 h 355"/>
                <a:gd name="T52" fmla="*/ 314 w 356"/>
                <a:gd name="T53" fmla="*/ 63 h 355"/>
                <a:gd name="T54" fmla="*/ 331 w 356"/>
                <a:gd name="T55" fmla="*/ 88 h 355"/>
                <a:gd name="T56" fmla="*/ 345 w 356"/>
                <a:gd name="T57" fmla="*/ 116 h 355"/>
                <a:gd name="T58" fmla="*/ 352 w 356"/>
                <a:gd name="T59" fmla="*/ 146 h 355"/>
                <a:gd name="T60" fmla="*/ 356 w 356"/>
                <a:gd name="T61" fmla="*/ 177 h 355"/>
                <a:gd name="T62" fmla="*/ 352 w 356"/>
                <a:gd name="T63" fmla="*/ 209 h 355"/>
                <a:gd name="T64" fmla="*/ 345 w 356"/>
                <a:gd name="T65" fmla="*/ 239 h 355"/>
                <a:gd name="T66" fmla="*/ 331 w 356"/>
                <a:gd name="T67" fmla="*/ 267 h 355"/>
                <a:gd name="T68" fmla="*/ 314 w 356"/>
                <a:gd name="T69" fmla="*/ 291 h 355"/>
                <a:gd name="T70" fmla="*/ 292 w 356"/>
                <a:gd name="T71" fmla="*/ 313 h 355"/>
                <a:gd name="T72" fmla="*/ 267 w 356"/>
                <a:gd name="T73" fmla="*/ 330 h 355"/>
                <a:gd name="T74" fmla="*/ 240 w 356"/>
                <a:gd name="T75" fmla="*/ 343 h 355"/>
                <a:gd name="T76" fmla="*/ 210 w 356"/>
                <a:gd name="T77" fmla="*/ 352 h 355"/>
                <a:gd name="T78" fmla="*/ 177 w 356"/>
                <a:gd name="T79" fmla="*/ 355 h 355"/>
                <a:gd name="T80" fmla="*/ 146 w 356"/>
                <a:gd name="T81" fmla="*/ 352 h 355"/>
                <a:gd name="T82" fmla="*/ 116 w 356"/>
                <a:gd name="T83" fmla="*/ 343 h 355"/>
                <a:gd name="T84" fmla="*/ 89 w 356"/>
                <a:gd name="T85" fmla="*/ 330 h 355"/>
                <a:gd name="T86" fmla="*/ 64 w 356"/>
                <a:gd name="T87" fmla="*/ 313 h 355"/>
                <a:gd name="T88" fmla="*/ 42 w 356"/>
                <a:gd name="T89" fmla="*/ 291 h 355"/>
                <a:gd name="T90" fmla="*/ 25 w 356"/>
                <a:gd name="T91" fmla="*/ 267 h 355"/>
                <a:gd name="T92" fmla="*/ 11 w 356"/>
                <a:gd name="T93" fmla="*/ 239 h 355"/>
                <a:gd name="T94" fmla="*/ 4 w 356"/>
                <a:gd name="T95" fmla="*/ 209 h 355"/>
                <a:gd name="T96" fmla="*/ 0 w 356"/>
                <a:gd name="T97" fmla="*/ 177 h 355"/>
                <a:gd name="T98" fmla="*/ 4 w 356"/>
                <a:gd name="T99" fmla="*/ 146 h 355"/>
                <a:gd name="T100" fmla="*/ 11 w 356"/>
                <a:gd name="T101" fmla="*/ 116 h 355"/>
                <a:gd name="T102" fmla="*/ 25 w 356"/>
                <a:gd name="T103" fmla="*/ 88 h 355"/>
                <a:gd name="T104" fmla="*/ 42 w 356"/>
                <a:gd name="T105" fmla="*/ 63 h 355"/>
                <a:gd name="T106" fmla="*/ 64 w 356"/>
                <a:gd name="T107" fmla="*/ 41 h 355"/>
                <a:gd name="T108" fmla="*/ 89 w 356"/>
                <a:gd name="T109" fmla="*/ 24 h 355"/>
                <a:gd name="T110" fmla="*/ 116 w 356"/>
                <a:gd name="T111" fmla="*/ 11 h 355"/>
                <a:gd name="T112" fmla="*/ 146 w 356"/>
                <a:gd name="T113" fmla="*/ 3 h 355"/>
                <a:gd name="T114" fmla="*/ 177 w 356"/>
                <a:gd name="T115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6" h="355">
                  <a:moveTo>
                    <a:pt x="177" y="118"/>
                  </a:moveTo>
                  <a:lnTo>
                    <a:pt x="159" y="121"/>
                  </a:lnTo>
                  <a:lnTo>
                    <a:pt x="143" y="130"/>
                  </a:lnTo>
                  <a:lnTo>
                    <a:pt x="130" y="143"/>
                  </a:lnTo>
                  <a:lnTo>
                    <a:pt x="121" y="159"/>
                  </a:lnTo>
                  <a:lnTo>
                    <a:pt x="119" y="177"/>
                  </a:lnTo>
                  <a:lnTo>
                    <a:pt x="121" y="195"/>
                  </a:lnTo>
                  <a:lnTo>
                    <a:pt x="130" y="212"/>
                  </a:lnTo>
                  <a:lnTo>
                    <a:pt x="143" y="224"/>
                  </a:lnTo>
                  <a:lnTo>
                    <a:pt x="159" y="233"/>
                  </a:lnTo>
                  <a:lnTo>
                    <a:pt x="177" y="236"/>
                  </a:lnTo>
                  <a:lnTo>
                    <a:pt x="197" y="233"/>
                  </a:lnTo>
                  <a:lnTo>
                    <a:pt x="213" y="224"/>
                  </a:lnTo>
                  <a:lnTo>
                    <a:pt x="226" y="212"/>
                  </a:lnTo>
                  <a:lnTo>
                    <a:pt x="234" y="195"/>
                  </a:lnTo>
                  <a:lnTo>
                    <a:pt x="237" y="177"/>
                  </a:lnTo>
                  <a:lnTo>
                    <a:pt x="234" y="159"/>
                  </a:lnTo>
                  <a:lnTo>
                    <a:pt x="226" y="143"/>
                  </a:lnTo>
                  <a:lnTo>
                    <a:pt x="213" y="130"/>
                  </a:lnTo>
                  <a:lnTo>
                    <a:pt x="197" y="121"/>
                  </a:lnTo>
                  <a:lnTo>
                    <a:pt x="177" y="118"/>
                  </a:lnTo>
                  <a:close/>
                  <a:moveTo>
                    <a:pt x="177" y="0"/>
                  </a:moveTo>
                  <a:lnTo>
                    <a:pt x="210" y="3"/>
                  </a:lnTo>
                  <a:lnTo>
                    <a:pt x="240" y="11"/>
                  </a:lnTo>
                  <a:lnTo>
                    <a:pt x="267" y="24"/>
                  </a:lnTo>
                  <a:lnTo>
                    <a:pt x="292" y="41"/>
                  </a:lnTo>
                  <a:lnTo>
                    <a:pt x="314" y="63"/>
                  </a:lnTo>
                  <a:lnTo>
                    <a:pt x="331" y="88"/>
                  </a:lnTo>
                  <a:lnTo>
                    <a:pt x="345" y="116"/>
                  </a:lnTo>
                  <a:lnTo>
                    <a:pt x="352" y="146"/>
                  </a:lnTo>
                  <a:lnTo>
                    <a:pt x="356" y="177"/>
                  </a:lnTo>
                  <a:lnTo>
                    <a:pt x="352" y="209"/>
                  </a:lnTo>
                  <a:lnTo>
                    <a:pt x="345" y="239"/>
                  </a:lnTo>
                  <a:lnTo>
                    <a:pt x="331" y="267"/>
                  </a:lnTo>
                  <a:lnTo>
                    <a:pt x="314" y="291"/>
                  </a:lnTo>
                  <a:lnTo>
                    <a:pt x="292" y="313"/>
                  </a:lnTo>
                  <a:lnTo>
                    <a:pt x="267" y="330"/>
                  </a:lnTo>
                  <a:lnTo>
                    <a:pt x="240" y="343"/>
                  </a:lnTo>
                  <a:lnTo>
                    <a:pt x="210" y="352"/>
                  </a:lnTo>
                  <a:lnTo>
                    <a:pt x="177" y="355"/>
                  </a:lnTo>
                  <a:lnTo>
                    <a:pt x="146" y="352"/>
                  </a:lnTo>
                  <a:lnTo>
                    <a:pt x="116" y="343"/>
                  </a:lnTo>
                  <a:lnTo>
                    <a:pt x="89" y="330"/>
                  </a:lnTo>
                  <a:lnTo>
                    <a:pt x="64" y="313"/>
                  </a:lnTo>
                  <a:lnTo>
                    <a:pt x="42" y="291"/>
                  </a:lnTo>
                  <a:lnTo>
                    <a:pt x="25" y="267"/>
                  </a:lnTo>
                  <a:lnTo>
                    <a:pt x="11" y="239"/>
                  </a:lnTo>
                  <a:lnTo>
                    <a:pt x="4" y="209"/>
                  </a:lnTo>
                  <a:lnTo>
                    <a:pt x="0" y="177"/>
                  </a:lnTo>
                  <a:lnTo>
                    <a:pt x="4" y="146"/>
                  </a:lnTo>
                  <a:lnTo>
                    <a:pt x="11" y="116"/>
                  </a:lnTo>
                  <a:lnTo>
                    <a:pt x="25" y="88"/>
                  </a:lnTo>
                  <a:lnTo>
                    <a:pt x="42" y="63"/>
                  </a:lnTo>
                  <a:lnTo>
                    <a:pt x="64" y="41"/>
                  </a:lnTo>
                  <a:lnTo>
                    <a:pt x="89" y="24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6" name="Freeform 331"/>
            <p:cNvSpPr>
              <a:spLocks/>
            </p:cNvSpPr>
            <p:nvPr/>
          </p:nvSpPr>
          <p:spPr bwMode="auto">
            <a:xfrm>
              <a:off x="1312863" y="-552450"/>
              <a:ext cx="41275" cy="41275"/>
            </a:xfrm>
            <a:custGeom>
              <a:avLst/>
              <a:gdLst>
                <a:gd name="T0" fmla="*/ 118 w 237"/>
                <a:gd name="T1" fmla="*/ 0 h 237"/>
                <a:gd name="T2" fmla="*/ 145 w 237"/>
                <a:gd name="T3" fmla="*/ 3 h 237"/>
                <a:gd name="T4" fmla="*/ 170 w 237"/>
                <a:gd name="T5" fmla="*/ 12 h 237"/>
                <a:gd name="T6" fmla="*/ 192 w 237"/>
                <a:gd name="T7" fmla="*/ 26 h 237"/>
                <a:gd name="T8" fmla="*/ 211 w 237"/>
                <a:gd name="T9" fmla="*/ 44 h 237"/>
                <a:gd name="T10" fmla="*/ 225 w 237"/>
                <a:gd name="T11" fmla="*/ 67 h 237"/>
                <a:gd name="T12" fmla="*/ 233 w 237"/>
                <a:gd name="T13" fmla="*/ 91 h 237"/>
                <a:gd name="T14" fmla="*/ 237 w 237"/>
                <a:gd name="T15" fmla="*/ 118 h 237"/>
                <a:gd name="T16" fmla="*/ 233 w 237"/>
                <a:gd name="T17" fmla="*/ 145 h 237"/>
                <a:gd name="T18" fmla="*/ 225 w 237"/>
                <a:gd name="T19" fmla="*/ 170 h 237"/>
                <a:gd name="T20" fmla="*/ 211 w 237"/>
                <a:gd name="T21" fmla="*/ 192 h 237"/>
                <a:gd name="T22" fmla="*/ 192 w 237"/>
                <a:gd name="T23" fmla="*/ 210 h 237"/>
                <a:gd name="T24" fmla="*/ 170 w 237"/>
                <a:gd name="T25" fmla="*/ 224 h 237"/>
                <a:gd name="T26" fmla="*/ 145 w 237"/>
                <a:gd name="T27" fmla="*/ 234 h 237"/>
                <a:gd name="T28" fmla="*/ 118 w 237"/>
                <a:gd name="T29" fmla="*/ 237 h 237"/>
                <a:gd name="T30" fmla="*/ 91 w 237"/>
                <a:gd name="T31" fmla="*/ 234 h 237"/>
                <a:gd name="T32" fmla="*/ 66 w 237"/>
                <a:gd name="T33" fmla="*/ 224 h 237"/>
                <a:gd name="T34" fmla="*/ 44 w 237"/>
                <a:gd name="T35" fmla="*/ 210 h 237"/>
                <a:gd name="T36" fmla="*/ 26 w 237"/>
                <a:gd name="T37" fmla="*/ 192 h 237"/>
                <a:gd name="T38" fmla="*/ 12 w 237"/>
                <a:gd name="T39" fmla="*/ 170 h 237"/>
                <a:gd name="T40" fmla="*/ 2 w 237"/>
                <a:gd name="T41" fmla="*/ 145 h 237"/>
                <a:gd name="T42" fmla="*/ 0 w 237"/>
                <a:gd name="T43" fmla="*/ 118 h 237"/>
                <a:gd name="T44" fmla="*/ 2 w 237"/>
                <a:gd name="T45" fmla="*/ 91 h 237"/>
                <a:gd name="T46" fmla="*/ 12 w 237"/>
                <a:gd name="T47" fmla="*/ 67 h 237"/>
                <a:gd name="T48" fmla="*/ 26 w 237"/>
                <a:gd name="T49" fmla="*/ 44 h 237"/>
                <a:gd name="T50" fmla="*/ 44 w 237"/>
                <a:gd name="T51" fmla="*/ 26 h 237"/>
                <a:gd name="T52" fmla="*/ 66 w 237"/>
                <a:gd name="T53" fmla="*/ 12 h 237"/>
                <a:gd name="T54" fmla="*/ 91 w 237"/>
                <a:gd name="T55" fmla="*/ 3 h 237"/>
                <a:gd name="T56" fmla="*/ 118 w 237"/>
                <a:gd name="T5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7" h="237">
                  <a:moveTo>
                    <a:pt x="118" y="0"/>
                  </a:moveTo>
                  <a:lnTo>
                    <a:pt x="145" y="3"/>
                  </a:lnTo>
                  <a:lnTo>
                    <a:pt x="170" y="12"/>
                  </a:lnTo>
                  <a:lnTo>
                    <a:pt x="192" y="26"/>
                  </a:lnTo>
                  <a:lnTo>
                    <a:pt x="211" y="44"/>
                  </a:lnTo>
                  <a:lnTo>
                    <a:pt x="225" y="67"/>
                  </a:lnTo>
                  <a:lnTo>
                    <a:pt x="233" y="91"/>
                  </a:lnTo>
                  <a:lnTo>
                    <a:pt x="237" y="118"/>
                  </a:lnTo>
                  <a:lnTo>
                    <a:pt x="233" y="145"/>
                  </a:lnTo>
                  <a:lnTo>
                    <a:pt x="225" y="170"/>
                  </a:lnTo>
                  <a:lnTo>
                    <a:pt x="211" y="192"/>
                  </a:lnTo>
                  <a:lnTo>
                    <a:pt x="192" y="210"/>
                  </a:lnTo>
                  <a:lnTo>
                    <a:pt x="170" y="224"/>
                  </a:lnTo>
                  <a:lnTo>
                    <a:pt x="145" y="234"/>
                  </a:lnTo>
                  <a:lnTo>
                    <a:pt x="118" y="237"/>
                  </a:lnTo>
                  <a:lnTo>
                    <a:pt x="91" y="234"/>
                  </a:lnTo>
                  <a:lnTo>
                    <a:pt x="66" y="224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70"/>
                  </a:lnTo>
                  <a:lnTo>
                    <a:pt x="2" y="145"/>
                  </a:lnTo>
                  <a:lnTo>
                    <a:pt x="0" y="118"/>
                  </a:lnTo>
                  <a:lnTo>
                    <a:pt x="2" y="91"/>
                  </a:lnTo>
                  <a:lnTo>
                    <a:pt x="12" y="67"/>
                  </a:lnTo>
                  <a:lnTo>
                    <a:pt x="26" y="44"/>
                  </a:lnTo>
                  <a:lnTo>
                    <a:pt x="44" y="26"/>
                  </a:lnTo>
                  <a:lnTo>
                    <a:pt x="66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7" name="Freeform 332"/>
            <p:cNvSpPr>
              <a:spLocks/>
            </p:cNvSpPr>
            <p:nvPr/>
          </p:nvSpPr>
          <p:spPr bwMode="auto">
            <a:xfrm>
              <a:off x="1228725" y="-406400"/>
              <a:ext cx="625475" cy="41275"/>
            </a:xfrm>
            <a:custGeom>
              <a:avLst/>
              <a:gdLst>
                <a:gd name="T0" fmla="*/ 408 w 3550"/>
                <a:gd name="T1" fmla="*/ 35 h 236"/>
                <a:gd name="T2" fmla="*/ 476 w 3550"/>
                <a:gd name="T3" fmla="*/ 93 h 236"/>
                <a:gd name="T4" fmla="*/ 657 w 3550"/>
                <a:gd name="T5" fmla="*/ 111 h 236"/>
                <a:gd name="T6" fmla="*/ 763 w 3550"/>
                <a:gd name="T7" fmla="*/ 49 h 236"/>
                <a:gd name="T8" fmla="*/ 812 w 3550"/>
                <a:gd name="T9" fmla="*/ 3 h 236"/>
                <a:gd name="T10" fmla="*/ 883 w 3550"/>
                <a:gd name="T11" fmla="*/ 35 h 236"/>
                <a:gd name="T12" fmla="*/ 950 w 3550"/>
                <a:gd name="T13" fmla="*/ 93 h 236"/>
                <a:gd name="T14" fmla="*/ 1130 w 3550"/>
                <a:gd name="T15" fmla="*/ 111 h 236"/>
                <a:gd name="T16" fmla="*/ 1237 w 3550"/>
                <a:gd name="T17" fmla="*/ 49 h 236"/>
                <a:gd name="T18" fmla="*/ 1285 w 3550"/>
                <a:gd name="T19" fmla="*/ 3 h 236"/>
                <a:gd name="T20" fmla="*/ 1356 w 3550"/>
                <a:gd name="T21" fmla="*/ 35 h 236"/>
                <a:gd name="T22" fmla="*/ 1424 w 3550"/>
                <a:gd name="T23" fmla="*/ 93 h 236"/>
                <a:gd name="T24" fmla="*/ 1604 w 3550"/>
                <a:gd name="T25" fmla="*/ 111 h 236"/>
                <a:gd name="T26" fmla="*/ 1710 w 3550"/>
                <a:gd name="T27" fmla="*/ 49 h 236"/>
                <a:gd name="T28" fmla="*/ 1760 w 3550"/>
                <a:gd name="T29" fmla="*/ 3 h 236"/>
                <a:gd name="T30" fmla="*/ 1830 w 3550"/>
                <a:gd name="T31" fmla="*/ 35 h 236"/>
                <a:gd name="T32" fmla="*/ 1897 w 3550"/>
                <a:gd name="T33" fmla="*/ 93 h 236"/>
                <a:gd name="T34" fmla="*/ 2077 w 3550"/>
                <a:gd name="T35" fmla="*/ 111 h 236"/>
                <a:gd name="T36" fmla="*/ 2184 w 3550"/>
                <a:gd name="T37" fmla="*/ 49 h 236"/>
                <a:gd name="T38" fmla="*/ 2233 w 3550"/>
                <a:gd name="T39" fmla="*/ 3 h 236"/>
                <a:gd name="T40" fmla="*/ 2303 w 3550"/>
                <a:gd name="T41" fmla="*/ 35 h 236"/>
                <a:gd name="T42" fmla="*/ 2371 w 3550"/>
                <a:gd name="T43" fmla="*/ 93 h 236"/>
                <a:gd name="T44" fmla="*/ 2551 w 3550"/>
                <a:gd name="T45" fmla="*/ 111 h 236"/>
                <a:gd name="T46" fmla="*/ 2657 w 3550"/>
                <a:gd name="T47" fmla="*/ 49 h 236"/>
                <a:gd name="T48" fmla="*/ 2707 w 3550"/>
                <a:gd name="T49" fmla="*/ 3 h 236"/>
                <a:gd name="T50" fmla="*/ 2777 w 3550"/>
                <a:gd name="T51" fmla="*/ 35 h 236"/>
                <a:gd name="T52" fmla="*/ 2844 w 3550"/>
                <a:gd name="T53" fmla="*/ 93 h 236"/>
                <a:gd name="T54" fmla="*/ 3025 w 3550"/>
                <a:gd name="T55" fmla="*/ 111 h 236"/>
                <a:gd name="T56" fmla="*/ 3132 w 3550"/>
                <a:gd name="T57" fmla="*/ 49 h 236"/>
                <a:gd name="T58" fmla="*/ 3180 w 3550"/>
                <a:gd name="T59" fmla="*/ 3 h 236"/>
                <a:gd name="T60" fmla="*/ 3250 w 3550"/>
                <a:gd name="T61" fmla="*/ 35 h 236"/>
                <a:gd name="T62" fmla="*/ 3318 w 3550"/>
                <a:gd name="T63" fmla="*/ 93 h 236"/>
                <a:gd name="T64" fmla="*/ 3482 w 3550"/>
                <a:gd name="T65" fmla="*/ 115 h 236"/>
                <a:gd name="T66" fmla="*/ 3550 w 3550"/>
                <a:gd name="T67" fmla="*/ 181 h 236"/>
                <a:gd name="T68" fmla="*/ 3433 w 3550"/>
                <a:gd name="T69" fmla="*/ 236 h 236"/>
                <a:gd name="T70" fmla="*/ 3235 w 3550"/>
                <a:gd name="T71" fmla="*/ 181 h 236"/>
                <a:gd name="T72" fmla="*/ 3106 w 3550"/>
                <a:gd name="T73" fmla="*/ 210 h 236"/>
                <a:gd name="T74" fmla="*/ 2879 w 3550"/>
                <a:gd name="T75" fmla="*/ 229 h 236"/>
                <a:gd name="T76" fmla="*/ 2722 w 3550"/>
                <a:gd name="T77" fmla="*/ 151 h 236"/>
                <a:gd name="T78" fmla="*/ 2566 w 3550"/>
                <a:gd name="T79" fmla="*/ 229 h 236"/>
                <a:gd name="T80" fmla="*/ 2340 w 3550"/>
                <a:gd name="T81" fmla="*/ 210 h 236"/>
                <a:gd name="T82" fmla="*/ 2210 w 3550"/>
                <a:gd name="T83" fmla="*/ 181 h 236"/>
                <a:gd name="T84" fmla="*/ 2012 w 3550"/>
                <a:gd name="T85" fmla="*/ 236 h 236"/>
                <a:gd name="T86" fmla="*/ 1815 w 3550"/>
                <a:gd name="T87" fmla="*/ 181 h 236"/>
                <a:gd name="T88" fmla="*/ 1684 w 3550"/>
                <a:gd name="T89" fmla="*/ 210 h 236"/>
                <a:gd name="T90" fmla="*/ 1458 w 3550"/>
                <a:gd name="T91" fmla="*/ 229 h 236"/>
                <a:gd name="T92" fmla="*/ 1302 w 3550"/>
                <a:gd name="T93" fmla="*/ 151 h 236"/>
                <a:gd name="T94" fmla="*/ 1145 w 3550"/>
                <a:gd name="T95" fmla="*/ 229 h 236"/>
                <a:gd name="T96" fmla="*/ 919 w 3550"/>
                <a:gd name="T97" fmla="*/ 210 h 236"/>
                <a:gd name="T98" fmla="*/ 789 w 3550"/>
                <a:gd name="T99" fmla="*/ 181 h 236"/>
                <a:gd name="T100" fmla="*/ 591 w 3550"/>
                <a:gd name="T101" fmla="*/ 236 h 236"/>
                <a:gd name="T102" fmla="*/ 393 w 3550"/>
                <a:gd name="T103" fmla="*/ 181 h 236"/>
                <a:gd name="T104" fmla="*/ 264 w 3550"/>
                <a:gd name="T105" fmla="*/ 210 h 236"/>
                <a:gd name="T106" fmla="*/ 50 w 3550"/>
                <a:gd name="T107" fmla="*/ 231 h 236"/>
                <a:gd name="T108" fmla="*/ 6 w 3550"/>
                <a:gd name="T109" fmla="*/ 145 h 236"/>
                <a:gd name="T110" fmla="*/ 118 w 3550"/>
                <a:gd name="T111" fmla="*/ 118 h 236"/>
                <a:gd name="T112" fmla="*/ 267 w 3550"/>
                <a:gd name="T113" fmla="*/ 71 h 236"/>
                <a:gd name="T114" fmla="*/ 311 w 3550"/>
                <a:gd name="T115" fmla="*/ 19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50" h="236">
                  <a:moveTo>
                    <a:pt x="355" y="0"/>
                  </a:moveTo>
                  <a:lnTo>
                    <a:pt x="371" y="3"/>
                  </a:lnTo>
                  <a:lnTo>
                    <a:pt x="386" y="9"/>
                  </a:lnTo>
                  <a:lnTo>
                    <a:pt x="398" y="20"/>
                  </a:lnTo>
                  <a:lnTo>
                    <a:pt x="407" y="33"/>
                  </a:lnTo>
                  <a:lnTo>
                    <a:pt x="408" y="35"/>
                  </a:lnTo>
                  <a:lnTo>
                    <a:pt x="413" y="41"/>
                  </a:lnTo>
                  <a:lnTo>
                    <a:pt x="419" y="50"/>
                  </a:lnTo>
                  <a:lnTo>
                    <a:pt x="429" y="60"/>
                  </a:lnTo>
                  <a:lnTo>
                    <a:pt x="441" y="71"/>
                  </a:lnTo>
                  <a:lnTo>
                    <a:pt x="457" y="82"/>
                  </a:lnTo>
                  <a:lnTo>
                    <a:pt x="476" y="93"/>
                  </a:lnTo>
                  <a:lnTo>
                    <a:pt x="499" y="103"/>
                  </a:lnTo>
                  <a:lnTo>
                    <a:pt x="525" y="111"/>
                  </a:lnTo>
                  <a:lnTo>
                    <a:pt x="556" y="117"/>
                  </a:lnTo>
                  <a:lnTo>
                    <a:pt x="591" y="118"/>
                  </a:lnTo>
                  <a:lnTo>
                    <a:pt x="625" y="117"/>
                  </a:lnTo>
                  <a:lnTo>
                    <a:pt x="657" y="111"/>
                  </a:lnTo>
                  <a:lnTo>
                    <a:pt x="684" y="103"/>
                  </a:lnTo>
                  <a:lnTo>
                    <a:pt x="706" y="93"/>
                  </a:lnTo>
                  <a:lnTo>
                    <a:pt x="725" y="82"/>
                  </a:lnTo>
                  <a:lnTo>
                    <a:pt x="741" y="71"/>
                  </a:lnTo>
                  <a:lnTo>
                    <a:pt x="753" y="60"/>
                  </a:lnTo>
                  <a:lnTo>
                    <a:pt x="763" y="49"/>
                  </a:lnTo>
                  <a:lnTo>
                    <a:pt x="769" y="40"/>
                  </a:lnTo>
                  <a:lnTo>
                    <a:pt x="773" y="35"/>
                  </a:lnTo>
                  <a:lnTo>
                    <a:pt x="776" y="32"/>
                  </a:lnTo>
                  <a:lnTo>
                    <a:pt x="785" y="19"/>
                  </a:lnTo>
                  <a:lnTo>
                    <a:pt x="797" y="9"/>
                  </a:lnTo>
                  <a:lnTo>
                    <a:pt x="812" y="3"/>
                  </a:lnTo>
                  <a:lnTo>
                    <a:pt x="829" y="0"/>
                  </a:lnTo>
                  <a:lnTo>
                    <a:pt x="845" y="3"/>
                  </a:lnTo>
                  <a:lnTo>
                    <a:pt x="859" y="9"/>
                  </a:lnTo>
                  <a:lnTo>
                    <a:pt x="872" y="20"/>
                  </a:lnTo>
                  <a:lnTo>
                    <a:pt x="880" y="33"/>
                  </a:lnTo>
                  <a:lnTo>
                    <a:pt x="883" y="35"/>
                  </a:lnTo>
                  <a:lnTo>
                    <a:pt x="887" y="41"/>
                  </a:lnTo>
                  <a:lnTo>
                    <a:pt x="893" y="50"/>
                  </a:lnTo>
                  <a:lnTo>
                    <a:pt x="902" y="60"/>
                  </a:lnTo>
                  <a:lnTo>
                    <a:pt x="915" y="71"/>
                  </a:lnTo>
                  <a:lnTo>
                    <a:pt x="930" y="82"/>
                  </a:lnTo>
                  <a:lnTo>
                    <a:pt x="950" y="93"/>
                  </a:lnTo>
                  <a:lnTo>
                    <a:pt x="972" y="103"/>
                  </a:lnTo>
                  <a:lnTo>
                    <a:pt x="999" y="111"/>
                  </a:lnTo>
                  <a:lnTo>
                    <a:pt x="1029" y="117"/>
                  </a:lnTo>
                  <a:lnTo>
                    <a:pt x="1065" y="118"/>
                  </a:lnTo>
                  <a:lnTo>
                    <a:pt x="1100" y="117"/>
                  </a:lnTo>
                  <a:lnTo>
                    <a:pt x="1130" y="111"/>
                  </a:lnTo>
                  <a:lnTo>
                    <a:pt x="1157" y="103"/>
                  </a:lnTo>
                  <a:lnTo>
                    <a:pt x="1180" y="93"/>
                  </a:lnTo>
                  <a:lnTo>
                    <a:pt x="1199" y="82"/>
                  </a:lnTo>
                  <a:lnTo>
                    <a:pt x="1214" y="71"/>
                  </a:lnTo>
                  <a:lnTo>
                    <a:pt x="1227" y="60"/>
                  </a:lnTo>
                  <a:lnTo>
                    <a:pt x="1237" y="49"/>
                  </a:lnTo>
                  <a:lnTo>
                    <a:pt x="1243" y="40"/>
                  </a:lnTo>
                  <a:lnTo>
                    <a:pt x="1248" y="35"/>
                  </a:lnTo>
                  <a:lnTo>
                    <a:pt x="1249" y="32"/>
                  </a:lnTo>
                  <a:lnTo>
                    <a:pt x="1258" y="19"/>
                  </a:lnTo>
                  <a:lnTo>
                    <a:pt x="1271" y="9"/>
                  </a:lnTo>
                  <a:lnTo>
                    <a:pt x="1285" y="3"/>
                  </a:lnTo>
                  <a:lnTo>
                    <a:pt x="1303" y="0"/>
                  </a:lnTo>
                  <a:lnTo>
                    <a:pt x="1318" y="3"/>
                  </a:lnTo>
                  <a:lnTo>
                    <a:pt x="1333" y="9"/>
                  </a:lnTo>
                  <a:lnTo>
                    <a:pt x="1345" y="20"/>
                  </a:lnTo>
                  <a:lnTo>
                    <a:pt x="1355" y="33"/>
                  </a:lnTo>
                  <a:lnTo>
                    <a:pt x="1356" y="35"/>
                  </a:lnTo>
                  <a:lnTo>
                    <a:pt x="1360" y="41"/>
                  </a:lnTo>
                  <a:lnTo>
                    <a:pt x="1366" y="50"/>
                  </a:lnTo>
                  <a:lnTo>
                    <a:pt x="1376" y="60"/>
                  </a:lnTo>
                  <a:lnTo>
                    <a:pt x="1388" y="71"/>
                  </a:lnTo>
                  <a:lnTo>
                    <a:pt x="1404" y="82"/>
                  </a:lnTo>
                  <a:lnTo>
                    <a:pt x="1424" y="93"/>
                  </a:lnTo>
                  <a:lnTo>
                    <a:pt x="1446" y="103"/>
                  </a:lnTo>
                  <a:lnTo>
                    <a:pt x="1472" y="111"/>
                  </a:lnTo>
                  <a:lnTo>
                    <a:pt x="1504" y="117"/>
                  </a:lnTo>
                  <a:lnTo>
                    <a:pt x="1538" y="118"/>
                  </a:lnTo>
                  <a:lnTo>
                    <a:pt x="1573" y="117"/>
                  </a:lnTo>
                  <a:lnTo>
                    <a:pt x="1604" y="111"/>
                  </a:lnTo>
                  <a:lnTo>
                    <a:pt x="1631" y="103"/>
                  </a:lnTo>
                  <a:lnTo>
                    <a:pt x="1654" y="93"/>
                  </a:lnTo>
                  <a:lnTo>
                    <a:pt x="1672" y="82"/>
                  </a:lnTo>
                  <a:lnTo>
                    <a:pt x="1688" y="71"/>
                  </a:lnTo>
                  <a:lnTo>
                    <a:pt x="1700" y="60"/>
                  </a:lnTo>
                  <a:lnTo>
                    <a:pt x="1710" y="49"/>
                  </a:lnTo>
                  <a:lnTo>
                    <a:pt x="1716" y="40"/>
                  </a:lnTo>
                  <a:lnTo>
                    <a:pt x="1721" y="35"/>
                  </a:lnTo>
                  <a:lnTo>
                    <a:pt x="1723" y="32"/>
                  </a:lnTo>
                  <a:lnTo>
                    <a:pt x="1733" y="19"/>
                  </a:lnTo>
                  <a:lnTo>
                    <a:pt x="1745" y="9"/>
                  </a:lnTo>
                  <a:lnTo>
                    <a:pt x="1760" y="3"/>
                  </a:lnTo>
                  <a:lnTo>
                    <a:pt x="1776" y="0"/>
                  </a:lnTo>
                  <a:lnTo>
                    <a:pt x="1792" y="3"/>
                  </a:lnTo>
                  <a:lnTo>
                    <a:pt x="1806" y="9"/>
                  </a:lnTo>
                  <a:lnTo>
                    <a:pt x="1819" y="20"/>
                  </a:lnTo>
                  <a:lnTo>
                    <a:pt x="1828" y="33"/>
                  </a:lnTo>
                  <a:lnTo>
                    <a:pt x="1830" y="35"/>
                  </a:lnTo>
                  <a:lnTo>
                    <a:pt x="1834" y="41"/>
                  </a:lnTo>
                  <a:lnTo>
                    <a:pt x="1841" y="50"/>
                  </a:lnTo>
                  <a:lnTo>
                    <a:pt x="1849" y="60"/>
                  </a:lnTo>
                  <a:lnTo>
                    <a:pt x="1862" y="71"/>
                  </a:lnTo>
                  <a:lnTo>
                    <a:pt x="1877" y="82"/>
                  </a:lnTo>
                  <a:lnTo>
                    <a:pt x="1897" y="93"/>
                  </a:lnTo>
                  <a:lnTo>
                    <a:pt x="1920" y="103"/>
                  </a:lnTo>
                  <a:lnTo>
                    <a:pt x="1947" y="111"/>
                  </a:lnTo>
                  <a:lnTo>
                    <a:pt x="1977" y="117"/>
                  </a:lnTo>
                  <a:lnTo>
                    <a:pt x="2012" y="118"/>
                  </a:lnTo>
                  <a:lnTo>
                    <a:pt x="2047" y="117"/>
                  </a:lnTo>
                  <a:lnTo>
                    <a:pt x="2077" y="111"/>
                  </a:lnTo>
                  <a:lnTo>
                    <a:pt x="2104" y="103"/>
                  </a:lnTo>
                  <a:lnTo>
                    <a:pt x="2127" y="93"/>
                  </a:lnTo>
                  <a:lnTo>
                    <a:pt x="2146" y="82"/>
                  </a:lnTo>
                  <a:lnTo>
                    <a:pt x="2162" y="71"/>
                  </a:lnTo>
                  <a:lnTo>
                    <a:pt x="2174" y="60"/>
                  </a:lnTo>
                  <a:lnTo>
                    <a:pt x="2184" y="49"/>
                  </a:lnTo>
                  <a:lnTo>
                    <a:pt x="2191" y="40"/>
                  </a:lnTo>
                  <a:lnTo>
                    <a:pt x="2195" y="35"/>
                  </a:lnTo>
                  <a:lnTo>
                    <a:pt x="2196" y="32"/>
                  </a:lnTo>
                  <a:lnTo>
                    <a:pt x="2206" y="19"/>
                  </a:lnTo>
                  <a:lnTo>
                    <a:pt x="2219" y="9"/>
                  </a:lnTo>
                  <a:lnTo>
                    <a:pt x="2233" y="3"/>
                  </a:lnTo>
                  <a:lnTo>
                    <a:pt x="2250" y="0"/>
                  </a:lnTo>
                  <a:lnTo>
                    <a:pt x="2265" y="3"/>
                  </a:lnTo>
                  <a:lnTo>
                    <a:pt x="2280" y="9"/>
                  </a:lnTo>
                  <a:lnTo>
                    <a:pt x="2292" y="20"/>
                  </a:lnTo>
                  <a:lnTo>
                    <a:pt x="2302" y="33"/>
                  </a:lnTo>
                  <a:lnTo>
                    <a:pt x="2303" y="35"/>
                  </a:lnTo>
                  <a:lnTo>
                    <a:pt x="2307" y="41"/>
                  </a:lnTo>
                  <a:lnTo>
                    <a:pt x="2314" y="50"/>
                  </a:lnTo>
                  <a:lnTo>
                    <a:pt x="2324" y="60"/>
                  </a:lnTo>
                  <a:lnTo>
                    <a:pt x="2335" y="71"/>
                  </a:lnTo>
                  <a:lnTo>
                    <a:pt x="2352" y="82"/>
                  </a:lnTo>
                  <a:lnTo>
                    <a:pt x="2371" y="93"/>
                  </a:lnTo>
                  <a:lnTo>
                    <a:pt x="2394" y="103"/>
                  </a:lnTo>
                  <a:lnTo>
                    <a:pt x="2420" y="111"/>
                  </a:lnTo>
                  <a:lnTo>
                    <a:pt x="2451" y="117"/>
                  </a:lnTo>
                  <a:lnTo>
                    <a:pt x="2486" y="118"/>
                  </a:lnTo>
                  <a:lnTo>
                    <a:pt x="2520" y="117"/>
                  </a:lnTo>
                  <a:lnTo>
                    <a:pt x="2551" y="111"/>
                  </a:lnTo>
                  <a:lnTo>
                    <a:pt x="2578" y="103"/>
                  </a:lnTo>
                  <a:lnTo>
                    <a:pt x="2601" y="93"/>
                  </a:lnTo>
                  <a:lnTo>
                    <a:pt x="2620" y="82"/>
                  </a:lnTo>
                  <a:lnTo>
                    <a:pt x="2636" y="71"/>
                  </a:lnTo>
                  <a:lnTo>
                    <a:pt x="2648" y="60"/>
                  </a:lnTo>
                  <a:lnTo>
                    <a:pt x="2657" y="49"/>
                  </a:lnTo>
                  <a:lnTo>
                    <a:pt x="2664" y="40"/>
                  </a:lnTo>
                  <a:lnTo>
                    <a:pt x="2668" y="35"/>
                  </a:lnTo>
                  <a:lnTo>
                    <a:pt x="2670" y="32"/>
                  </a:lnTo>
                  <a:lnTo>
                    <a:pt x="2680" y="19"/>
                  </a:lnTo>
                  <a:lnTo>
                    <a:pt x="2692" y="9"/>
                  </a:lnTo>
                  <a:lnTo>
                    <a:pt x="2707" y="3"/>
                  </a:lnTo>
                  <a:lnTo>
                    <a:pt x="2723" y="0"/>
                  </a:lnTo>
                  <a:lnTo>
                    <a:pt x="2739" y="3"/>
                  </a:lnTo>
                  <a:lnTo>
                    <a:pt x="2753" y="9"/>
                  </a:lnTo>
                  <a:lnTo>
                    <a:pt x="2766" y="20"/>
                  </a:lnTo>
                  <a:lnTo>
                    <a:pt x="2775" y="33"/>
                  </a:lnTo>
                  <a:lnTo>
                    <a:pt x="2777" y="35"/>
                  </a:lnTo>
                  <a:lnTo>
                    <a:pt x="2782" y="41"/>
                  </a:lnTo>
                  <a:lnTo>
                    <a:pt x="2788" y="50"/>
                  </a:lnTo>
                  <a:lnTo>
                    <a:pt x="2797" y="60"/>
                  </a:lnTo>
                  <a:lnTo>
                    <a:pt x="2810" y="71"/>
                  </a:lnTo>
                  <a:lnTo>
                    <a:pt x="2825" y="82"/>
                  </a:lnTo>
                  <a:lnTo>
                    <a:pt x="2844" y="93"/>
                  </a:lnTo>
                  <a:lnTo>
                    <a:pt x="2867" y="103"/>
                  </a:lnTo>
                  <a:lnTo>
                    <a:pt x="2894" y="111"/>
                  </a:lnTo>
                  <a:lnTo>
                    <a:pt x="2924" y="117"/>
                  </a:lnTo>
                  <a:lnTo>
                    <a:pt x="2960" y="118"/>
                  </a:lnTo>
                  <a:lnTo>
                    <a:pt x="2994" y="117"/>
                  </a:lnTo>
                  <a:lnTo>
                    <a:pt x="3025" y="111"/>
                  </a:lnTo>
                  <a:lnTo>
                    <a:pt x="3052" y="103"/>
                  </a:lnTo>
                  <a:lnTo>
                    <a:pt x="3074" y="93"/>
                  </a:lnTo>
                  <a:lnTo>
                    <a:pt x="3094" y="82"/>
                  </a:lnTo>
                  <a:lnTo>
                    <a:pt x="3109" y="71"/>
                  </a:lnTo>
                  <a:lnTo>
                    <a:pt x="3122" y="60"/>
                  </a:lnTo>
                  <a:lnTo>
                    <a:pt x="3132" y="49"/>
                  </a:lnTo>
                  <a:lnTo>
                    <a:pt x="3138" y="40"/>
                  </a:lnTo>
                  <a:lnTo>
                    <a:pt x="3142" y="35"/>
                  </a:lnTo>
                  <a:lnTo>
                    <a:pt x="3143" y="32"/>
                  </a:lnTo>
                  <a:lnTo>
                    <a:pt x="3153" y="19"/>
                  </a:lnTo>
                  <a:lnTo>
                    <a:pt x="3166" y="9"/>
                  </a:lnTo>
                  <a:lnTo>
                    <a:pt x="3180" y="3"/>
                  </a:lnTo>
                  <a:lnTo>
                    <a:pt x="3197" y="0"/>
                  </a:lnTo>
                  <a:lnTo>
                    <a:pt x="3213" y="3"/>
                  </a:lnTo>
                  <a:lnTo>
                    <a:pt x="3228" y="9"/>
                  </a:lnTo>
                  <a:lnTo>
                    <a:pt x="3240" y="20"/>
                  </a:lnTo>
                  <a:lnTo>
                    <a:pt x="3249" y="33"/>
                  </a:lnTo>
                  <a:lnTo>
                    <a:pt x="3250" y="35"/>
                  </a:lnTo>
                  <a:lnTo>
                    <a:pt x="3255" y="41"/>
                  </a:lnTo>
                  <a:lnTo>
                    <a:pt x="3261" y="50"/>
                  </a:lnTo>
                  <a:lnTo>
                    <a:pt x="3271" y="60"/>
                  </a:lnTo>
                  <a:lnTo>
                    <a:pt x="3283" y="71"/>
                  </a:lnTo>
                  <a:lnTo>
                    <a:pt x="3299" y="82"/>
                  </a:lnTo>
                  <a:lnTo>
                    <a:pt x="3318" y="93"/>
                  </a:lnTo>
                  <a:lnTo>
                    <a:pt x="3341" y="103"/>
                  </a:lnTo>
                  <a:lnTo>
                    <a:pt x="3367" y="111"/>
                  </a:lnTo>
                  <a:lnTo>
                    <a:pt x="3398" y="117"/>
                  </a:lnTo>
                  <a:lnTo>
                    <a:pt x="3433" y="118"/>
                  </a:lnTo>
                  <a:lnTo>
                    <a:pt x="3458" y="117"/>
                  </a:lnTo>
                  <a:lnTo>
                    <a:pt x="3482" y="115"/>
                  </a:lnTo>
                  <a:lnTo>
                    <a:pt x="3501" y="115"/>
                  </a:lnTo>
                  <a:lnTo>
                    <a:pt x="3518" y="120"/>
                  </a:lnTo>
                  <a:lnTo>
                    <a:pt x="3532" y="131"/>
                  </a:lnTo>
                  <a:lnTo>
                    <a:pt x="3544" y="145"/>
                  </a:lnTo>
                  <a:lnTo>
                    <a:pt x="3550" y="163"/>
                  </a:lnTo>
                  <a:lnTo>
                    <a:pt x="3550" y="181"/>
                  </a:lnTo>
                  <a:lnTo>
                    <a:pt x="3544" y="200"/>
                  </a:lnTo>
                  <a:lnTo>
                    <a:pt x="3533" y="214"/>
                  </a:lnTo>
                  <a:lnTo>
                    <a:pt x="3519" y="225"/>
                  </a:lnTo>
                  <a:lnTo>
                    <a:pt x="3501" y="231"/>
                  </a:lnTo>
                  <a:lnTo>
                    <a:pt x="3468" y="235"/>
                  </a:lnTo>
                  <a:lnTo>
                    <a:pt x="3433" y="236"/>
                  </a:lnTo>
                  <a:lnTo>
                    <a:pt x="3391" y="234"/>
                  </a:lnTo>
                  <a:lnTo>
                    <a:pt x="3353" y="229"/>
                  </a:lnTo>
                  <a:lnTo>
                    <a:pt x="3318" y="220"/>
                  </a:lnTo>
                  <a:lnTo>
                    <a:pt x="3287" y="210"/>
                  </a:lnTo>
                  <a:lnTo>
                    <a:pt x="3260" y="197"/>
                  </a:lnTo>
                  <a:lnTo>
                    <a:pt x="3235" y="181"/>
                  </a:lnTo>
                  <a:lnTo>
                    <a:pt x="3215" y="166"/>
                  </a:lnTo>
                  <a:lnTo>
                    <a:pt x="3196" y="151"/>
                  </a:lnTo>
                  <a:lnTo>
                    <a:pt x="3178" y="166"/>
                  </a:lnTo>
                  <a:lnTo>
                    <a:pt x="3157" y="181"/>
                  </a:lnTo>
                  <a:lnTo>
                    <a:pt x="3133" y="197"/>
                  </a:lnTo>
                  <a:lnTo>
                    <a:pt x="3106" y="210"/>
                  </a:lnTo>
                  <a:lnTo>
                    <a:pt x="3074" y="220"/>
                  </a:lnTo>
                  <a:lnTo>
                    <a:pt x="3040" y="229"/>
                  </a:lnTo>
                  <a:lnTo>
                    <a:pt x="3002" y="234"/>
                  </a:lnTo>
                  <a:lnTo>
                    <a:pt x="2960" y="236"/>
                  </a:lnTo>
                  <a:lnTo>
                    <a:pt x="2918" y="234"/>
                  </a:lnTo>
                  <a:lnTo>
                    <a:pt x="2879" y="229"/>
                  </a:lnTo>
                  <a:lnTo>
                    <a:pt x="2844" y="220"/>
                  </a:lnTo>
                  <a:lnTo>
                    <a:pt x="2814" y="210"/>
                  </a:lnTo>
                  <a:lnTo>
                    <a:pt x="2786" y="197"/>
                  </a:lnTo>
                  <a:lnTo>
                    <a:pt x="2762" y="181"/>
                  </a:lnTo>
                  <a:lnTo>
                    <a:pt x="2741" y="166"/>
                  </a:lnTo>
                  <a:lnTo>
                    <a:pt x="2722" y="151"/>
                  </a:lnTo>
                  <a:lnTo>
                    <a:pt x="2705" y="166"/>
                  </a:lnTo>
                  <a:lnTo>
                    <a:pt x="2683" y="181"/>
                  </a:lnTo>
                  <a:lnTo>
                    <a:pt x="2659" y="197"/>
                  </a:lnTo>
                  <a:lnTo>
                    <a:pt x="2631" y="210"/>
                  </a:lnTo>
                  <a:lnTo>
                    <a:pt x="2600" y="220"/>
                  </a:lnTo>
                  <a:lnTo>
                    <a:pt x="2566" y="229"/>
                  </a:lnTo>
                  <a:lnTo>
                    <a:pt x="2528" y="234"/>
                  </a:lnTo>
                  <a:lnTo>
                    <a:pt x="2486" y="236"/>
                  </a:lnTo>
                  <a:lnTo>
                    <a:pt x="2443" y="234"/>
                  </a:lnTo>
                  <a:lnTo>
                    <a:pt x="2406" y="229"/>
                  </a:lnTo>
                  <a:lnTo>
                    <a:pt x="2371" y="220"/>
                  </a:lnTo>
                  <a:lnTo>
                    <a:pt x="2340" y="210"/>
                  </a:lnTo>
                  <a:lnTo>
                    <a:pt x="2313" y="197"/>
                  </a:lnTo>
                  <a:lnTo>
                    <a:pt x="2288" y="181"/>
                  </a:lnTo>
                  <a:lnTo>
                    <a:pt x="2267" y="166"/>
                  </a:lnTo>
                  <a:lnTo>
                    <a:pt x="2249" y="151"/>
                  </a:lnTo>
                  <a:lnTo>
                    <a:pt x="2231" y="166"/>
                  </a:lnTo>
                  <a:lnTo>
                    <a:pt x="2210" y="181"/>
                  </a:lnTo>
                  <a:lnTo>
                    <a:pt x="2185" y="197"/>
                  </a:lnTo>
                  <a:lnTo>
                    <a:pt x="2158" y="210"/>
                  </a:lnTo>
                  <a:lnTo>
                    <a:pt x="2127" y="220"/>
                  </a:lnTo>
                  <a:lnTo>
                    <a:pt x="2092" y="229"/>
                  </a:lnTo>
                  <a:lnTo>
                    <a:pt x="2055" y="234"/>
                  </a:lnTo>
                  <a:lnTo>
                    <a:pt x="2012" y="236"/>
                  </a:lnTo>
                  <a:lnTo>
                    <a:pt x="1970" y="234"/>
                  </a:lnTo>
                  <a:lnTo>
                    <a:pt x="1931" y="229"/>
                  </a:lnTo>
                  <a:lnTo>
                    <a:pt x="1897" y="220"/>
                  </a:lnTo>
                  <a:lnTo>
                    <a:pt x="1867" y="210"/>
                  </a:lnTo>
                  <a:lnTo>
                    <a:pt x="1839" y="197"/>
                  </a:lnTo>
                  <a:lnTo>
                    <a:pt x="1815" y="181"/>
                  </a:lnTo>
                  <a:lnTo>
                    <a:pt x="1793" y="166"/>
                  </a:lnTo>
                  <a:lnTo>
                    <a:pt x="1775" y="151"/>
                  </a:lnTo>
                  <a:lnTo>
                    <a:pt x="1758" y="166"/>
                  </a:lnTo>
                  <a:lnTo>
                    <a:pt x="1736" y="181"/>
                  </a:lnTo>
                  <a:lnTo>
                    <a:pt x="1712" y="197"/>
                  </a:lnTo>
                  <a:lnTo>
                    <a:pt x="1684" y="210"/>
                  </a:lnTo>
                  <a:lnTo>
                    <a:pt x="1653" y="220"/>
                  </a:lnTo>
                  <a:lnTo>
                    <a:pt x="1618" y="229"/>
                  </a:lnTo>
                  <a:lnTo>
                    <a:pt x="1580" y="234"/>
                  </a:lnTo>
                  <a:lnTo>
                    <a:pt x="1538" y="236"/>
                  </a:lnTo>
                  <a:lnTo>
                    <a:pt x="1496" y="234"/>
                  </a:lnTo>
                  <a:lnTo>
                    <a:pt x="1458" y="229"/>
                  </a:lnTo>
                  <a:lnTo>
                    <a:pt x="1424" y="220"/>
                  </a:lnTo>
                  <a:lnTo>
                    <a:pt x="1392" y="210"/>
                  </a:lnTo>
                  <a:lnTo>
                    <a:pt x="1365" y="197"/>
                  </a:lnTo>
                  <a:lnTo>
                    <a:pt x="1341" y="181"/>
                  </a:lnTo>
                  <a:lnTo>
                    <a:pt x="1320" y="166"/>
                  </a:lnTo>
                  <a:lnTo>
                    <a:pt x="1302" y="151"/>
                  </a:lnTo>
                  <a:lnTo>
                    <a:pt x="1283" y="166"/>
                  </a:lnTo>
                  <a:lnTo>
                    <a:pt x="1263" y="181"/>
                  </a:lnTo>
                  <a:lnTo>
                    <a:pt x="1238" y="197"/>
                  </a:lnTo>
                  <a:lnTo>
                    <a:pt x="1211" y="210"/>
                  </a:lnTo>
                  <a:lnTo>
                    <a:pt x="1180" y="220"/>
                  </a:lnTo>
                  <a:lnTo>
                    <a:pt x="1145" y="229"/>
                  </a:lnTo>
                  <a:lnTo>
                    <a:pt x="1107" y="234"/>
                  </a:lnTo>
                  <a:lnTo>
                    <a:pt x="1065" y="236"/>
                  </a:lnTo>
                  <a:lnTo>
                    <a:pt x="1023" y="234"/>
                  </a:lnTo>
                  <a:lnTo>
                    <a:pt x="984" y="229"/>
                  </a:lnTo>
                  <a:lnTo>
                    <a:pt x="950" y="220"/>
                  </a:lnTo>
                  <a:lnTo>
                    <a:pt x="919" y="210"/>
                  </a:lnTo>
                  <a:lnTo>
                    <a:pt x="891" y="197"/>
                  </a:lnTo>
                  <a:lnTo>
                    <a:pt x="867" y="181"/>
                  </a:lnTo>
                  <a:lnTo>
                    <a:pt x="846" y="166"/>
                  </a:lnTo>
                  <a:lnTo>
                    <a:pt x="827" y="151"/>
                  </a:lnTo>
                  <a:lnTo>
                    <a:pt x="810" y="166"/>
                  </a:lnTo>
                  <a:lnTo>
                    <a:pt x="789" y="181"/>
                  </a:lnTo>
                  <a:lnTo>
                    <a:pt x="765" y="197"/>
                  </a:lnTo>
                  <a:lnTo>
                    <a:pt x="737" y="210"/>
                  </a:lnTo>
                  <a:lnTo>
                    <a:pt x="705" y="220"/>
                  </a:lnTo>
                  <a:lnTo>
                    <a:pt x="671" y="229"/>
                  </a:lnTo>
                  <a:lnTo>
                    <a:pt x="633" y="234"/>
                  </a:lnTo>
                  <a:lnTo>
                    <a:pt x="591" y="236"/>
                  </a:lnTo>
                  <a:lnTo>
                    <a:pt x="549" y="234"/>
                  </a:lnTo>
                  <a:lnTo>
                    <a:pt x="511" y="229"/>
                  </a:lnTo>
                  <a:lnTo>
                    <a:pt x="476" y="220"/>
                  </a:lnTo>
                  <a:lnTo>
                    <a:pt x="445" y="210"/>
                  </a:lnTo>
                  <a:lnTo>
                    <a:pt x="418" y="197"/>
                  </a:lnTo>
                  <a:lnTo>
                    <a:pt x="393" y="181"/>
                  </a:lnTo>
                  <a:lnTo>
                    <a:pt x="373" y="166"/>
                  </a:lnTo>
                  <a:lnTo>
                    <a:pt x="354" y="151"/>
                  </a:lnTo>
                  <a:lnTo>
                    <a:pt x="336" y="166"/>
                  </a:lnTo>
                  <a:lnTo>
                    <a:pt x="315" y="181"/>
                  </a:lnTo>
                  <a:lnTo>
                    <a:pt x="291" y="197"/>
                  </a:lnTo>
                  <a:lnTo>
                    <a:pt x="264" y="210"/>
                  </a:lnTo>
                  <a:lnTo>
                    <a:pt x="232" y="220"/>
                  </a:lnTo>
                  <a:lnTo>
                    <a:pt x="198" y="229"/>
                  </a:lnTo>
                  <a:lnTo>
                    <a:pt x="160" y="234"/>
                  </a:lnTo>
                  <a:lnTo>
                    <a:pt x="118" y="236"/>
                  </a:lnTo>
                  <a:lnTo>
                    <a:pt x="83" y="235"/>
                  </a:lnTo>
                  <a:lnTo>
                    <a:pt x="50" y="231"/>
                  </a:lnTo>
                  <a:lnTo>
                    <a:pt x="31" y="225"/>
                  </a:lnTo>
                  <a:lnTo>
                    <a:pt x="16" y="214"/>
                  </a:lnTo>
                  <a:lnTo>
                    <a:pt x="6" y="199"/>
                  </a:lnTo>
                  <a:lnTo>
                    <a:pt x="0" y="181"/>
                  </a:lnTo>
                  <a:lnTo>
                    <a:pt x="1" y="163"/>
                  </a:lnTo>
                  <a:lnTo>
                    <a:pt x="6" y="145"/>
                  </a:lnTo>
                  <a:lnTo>
                    <a:pt x="17" y="130"/>
                  </a:lnTo>
                  <a:lnTo>
                    <a:pt x="32" y="120"/>
                  </a:lnTo>
                  <a:lnTo>
                    <a:pt x="50" y="114"/>
                  </a:lnTo>
                  <a:lnTo>
                    <a:pt x="69" y="115"/>
                  </a:lnTo>
                  <a:lnTo>
                    <a:pt x="93" y="117"/>
                  </a:lnTo>
                  <a:lnTo>
                    <a:pt x="118" y="118"/>
                  </a:lnTo>
                  <a:lnTo>
                    <a:pt x="152" y="117"/>
                  </a:lnTo>
                  <a:lnTo>
                    <a:pt x="183" y="111"/>
                  </a:lnTo>
                  <a:lnTo>
                    <a:pt x="210" y="103"/>
                  </a:lnTo>
                  <a:lnTo>
                    <a:pt x="232" y="93"/>
                  </a:lnTo>
                  <a:lnTo>
                    <a:pt x="252" y="82"/>
                  </a:lnTo>
                  <a:lnTo>
                    <a:pt x="267" y="71"/>
                  </a:lnTo>
                  <a:lnTo>
                    <a:pt x="280" y="60"/>
                  </a:lnTo>
                  <a:lnTo>
                    <a:pt x="289" y="49"/>
                  </a:lnTo>
                  <a:lnTo>
                    <a:pt x="296" y="40"/>
                  </a:lnTo>
                  <a:lnTo>
                    <a:pt x="300" y="35"/>
                  </a:lnTo>
                  <a:lnTo>
                    <a:pt x="301" y="32"/>
                  </a:lnTo>
                  <a:lnTo>
                    <a:pt x="311" y="19"/>
                  </a:lnTo>
                  <a:lnTo>
                    <a:pt x="324" y="9"/>
                  </a:lnTo>
                  <a:lnTo>
                    <a:pt x="338" y="3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8" name="Freeform 333"/>
            <p:cNvSpPr>
              <a:spLocks/>
            </p:cNvSpPr>
            <p:nvPr/>
          </p:nvSpPr>
          <p:spPr bwMode="auto">
            <a:xfrm>
              <a:off x="1687513" y="-677863"/>
              <a:ext cx="168275" cy="250825"/>
            </a:xfrm>
            <a:custGeom>
              <a:avLst/>
              <a:gdLst>
                <a:gd name="T0" fmla="*/ 888 w 948"/>
                <a:gd name="T1" fmla="*/ 0 h 1417"/>
                <a:gd name="T2" fmla="*/ 923 w 948"/>
                <a:gd name="T3" fmla="*/ 11 h 1417"/>
                <a:gd name="T4" fmla="*/ 945 w 948"/>
                <a:gd name="T5" fmla="*/ 40 h 1417"/>
                <a:gd name="T6" fmla="*/ 948 w 948"/>
                <a:gd name="T7" fmla="*/ 531 h 1417"/>
                <a:gd name="T8" fmla="*/ 937 w 948"/>
                <a:gd name="T9" fmla="*/ 681 h 1417"/>
                <a:gd name="T10" fmla="*/ 907 w 948"/>
                <a:gd name="T11" fmla="*/ 820 h 1417"/>
                <a:gd name="T12" fmla="*/ 857 w 948"/>
                <a:gd name="T13" fmla="*/ 948 h 1417"/>
                <a:gd name="T14" fmla="*/ 787 w 948"/>
                <a:gd name="T15" fmla="*/ 1065 h 1417"/>
                <a:gd name="T16" fmla="*/ 698 w 948"/>
                <a:gd name="T17" fmla="*/ 1170 h 1417"/>
                <a:gd name="T18" fmla="*/ 590 w 948"/>
                <a:gd name="T19" fmla="*/ 1264 h 1417"/>
                <a:gd name="T20" fmla="*/ 464 w 948"/>
                <a:gd name="T21" fmla="*/ 1345 h 1417"/>
                <a:gd name="T22" fmla="*/ 318 w 948"/>
                <a:gd name="T23" fmla="*/ 1413 h 1417"/>
                <a:gd name="T24" fmla="*/ 296 w 948"/>
                <a:gd name="T25" fmla="*/ 1417 h 1417"/>
                <a:gd name="T26" fmla="*/ 263 w 948"/>
                <a:gd name="T27" fmla="*/ 1407 h 1417"/>
                <a:gd name="T28" fmla="*/ 241 w 948"/>
                <a:gd name="T29" fmla="*/ 1380 h 1417"/>
                <a:gd name="T30" fmla="*/ 238 w 948"/>
                <a:gd name="T31" fmla="*/ 1349 h 1417"/>
                <a:gd name="T32" fmla="*/ 250 w 948"/>
                <a:gd name="T33" fmla="*/ 1322 h 1417"/>
                <a:gd name="T34" fmla="*/ 274 w 948"/>
                <a:gd name="T35" fmla="*/ 1303 h 1417"/>
                <a:gd name="T36" fmla="*/ 413 w 948"/>
                <a:gd name="T37" fmla="*/ 1237 h 1417"/>
                <a:gd name="T38" fmla="*/ 533 w 948"/>
                <a:gd name="T39" fmla="*/ 1159 h 1417"/>
                <a:gd name="T40" fmla="*/ 632 w 948"/>
                <a:gd name="T41" fmla="*/ 1070 h 1417"/>
                <a:gd name="T42" fmla="*/ 711 w 948"/>
                <a:gd name="T43" fmla="*/ 968 h 1417"/>
                <a:gd name="T44" fmla="*/ 770 w 948"/>
                <a:gd name="T45" fmla="*/ 853 h 1417"/>
                <a:gd name="T46" fmla="*/ 808 w 948"/>
                <a:gd name="T47" fmla="*/ 727 h 1417"/>
                <a:gd name="T48" fmla="*/ 827 w 948"/>
                <a:gd name="T49" fmla="*/ 590 h 1417"/>
                <a:gd name="T50" fmla="*/ 40 w 948"/>
                <a:gd name="T51" fmla="*/ 587 h 1417"/>
                <a:gd name="T52" fmla="*/ 11 w 948"/>
                <a:gd name="T53" fmla="*/ 566 h 1417"/>
                <a:gd name="T54" fmla="*/ 0 w 948"/>
                <a:gd name="T55" fmla="*/ 531 h 1417"/>
                <a:gd name="T56" fmla="*/ 11 w 948"/>
                <a:gd name="T57" fmla="*/ 497 h 1417"/>
                <a:gd name="T58" fmla="*/ 40 w 948"/>
                <a:gd name="T59" fmla="*/ 475 h 1417"/>
                <a:gd name="T60" fmla="*/ 829 w 948"/>
                <a:gd name="T61" fmla="*/ 472 h 1417"/>
                <a:gd name="T62" fmla="*/ 356 w 948"/>
                <a:gd name="T63" fmla="*/ 117 h 1417"/>
                <a:gd name="T64" fmla="*/ 324 w 948"/>
                <a:gd name="T65" fmla="*/ 126 h 1417"/>
                <a:gd name="T66" fmla="*/ 297 w 948"/>
                <a:gd name="T67" fmla="*/ 143 h 1417"/>
                <a:gd name="T68" fmla="*/ 280 w 948"/>
                <a:gd name="T69" fmla="*/ 158 h 1417"/>
                <a:gd name="T70" fmla="*/ 89 w 948"/>
                <a:gd name="T71" fmla="*/ 346 h 1417"/>
                <a:gd name="T72" fmla="*/ 60 w 948"/>
                <a:gd name="T73" fmla="*/ 353 h 1417"/>
                <a:gd name="T74" fmla="*/ 31 w 948"/>
                <a:gd name="T75" fmla="*/ 346 h 1417"/>
                <a:gd name="T76" fmla="*/ 8 w 948"/>
                <a:gd name="T77" fmla="*/ 324 h 1417"/>
                <a:gd name="T78" fmla="*/ 0 w 948"/>
                <a:gd name="T79" fmla="*/ 295 h 1417"/>
                <a:gd name="T80" fmla="*/ 8 w 948"/>
                <a:gd name="T81" fmla="*/ 266 h 1417"/>
                <a:gd name="T82" fmla="*/ 195 w 948"/>
                <a:gd name="T83" fmla="*/ 75 h 1417"/>
                <a:gd name="T84" fmla="*/ 206 w 948"/>
                <a:gd name="T85" fmla="*/ 66 h 1417"/>
                <a:gd name="T86" fmla="*/ 229 w 948"/>
                <a:gd name="T87" fmla="*/ 46 h 1417"/>
                <a:gd name="T88" fmla="*/ 263 w 948"/>
                <a:gd name="T89" fmla="*/ 25 h 1417"/>
                <a:gd name="T90" fmla="*/ 306 w 948"/>
                <a:gd name="T91" fmla="*/ 6 h 1417"/>
                <a:gd name="T92" fmla="*/ 356 w 948"/>
                <a:gd name="T93" fmla="*/ 0 h 1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8" h="1417">
                  <a:moveTo>
                    <a:pt x="356" y="0"/>
                  </a:moveTo>
                  <a:lnTo>
                    <a:pt x="888" y="0"/>
                  </a:lnTo>
                  <a:lnTo>
                    <a:pt x="907" y="2"/>
                  </a:lnTo>
                  <a:lnTo>
                    <a:pt x="923" y="11"/>
                  </a:lnTo>
                  <a:lnTo>
                    <a:pt x="936" y="24"/>
                  </a:lnTo>
                  <a:lnTo>
                    <a:pt x="945" y="40"/>
                  </a:lnTo>
                  <a:lnTo>
                    <a:pt x="948" y="58"/>
                  </a:lnTo>
                  <a:lnTo>
                    <a:pt x="948" y="531"/>
                  </a:lnTo>
                  <a:lnTo>
                    <a:pt x="945" y="607"/>
                  </a:lnTo>
                  <a:lnTo>
                    <a:pt x="937" y="681"/>
                  </a:lnTo>
                  <a:lnTo>
                    <a:pt x="925" y="752"/>
                  </a:lnTo>
                  <a:lnTo>
                    <a:pt x="907" y="820"/>
                  </a:lnTo>
                  <a:lnTo>
                    <a:pt x="884" y="886"/>
                  </a:lnTo>
                  <a:lnTo>
                    <a:pt x="857" y="948"/>
                  </a:lnTo>
                  <a:lnTo>
                    <a:pt x="825" y="1007"/>
                  </a:lnTo>
                  <a:lnTo>
                    <a:pt x="787" y="1065"/>
                  </a:lnTo>
                  <a:lnTo>
                    <a:pt x="745" y="1120"/>
                  </a:lnTo>
                  <a:lnTo>
                    <a:pt x="698" y="1170"/>
                  </a:lnTo>
                  <a:lnTo>
                    <a:pt x="646" y="1219"/>
                  </a:lnTo>
                  <a:lnTo>
                    <a:pt x="590" y="1264"/>
                  </a:lnTo>
                  <a:lnTo>
                    <a:pt x="530" y="1306"/>
                  </a:lnTo>
                  <a:lnTo>
                    <a:pt x="464" y="1345"/>
                  </a:lnTo>
                  <a:lnTo>
                    <a:pt x="394" y="1380"/>
                  </a:lnTo>
                  <a:lnTo>
                    <a:pt x="318" y="1413"/>
                  </a:lnTo>
                  <a:lnTo>
                    <a:pt x="307" y="1416"/>
                  </a:lnTo>
                  <a:lnTo>
                    <a:pt x="296" y="1417"/>
                  </a:lnTo>
                  <a:lnTo>
                    <a:pt x="279" y="1415"/>
                  </a:lnTo>
                  <a:lnTo>
                    <a:pt x="263" y="1407"/>
                  </a:lnTo>
                  <a:lnTo>
                    <a:pt x="250" y="1395"/>
                  </a:lnTo>
                  <a:lnTo>
                    <a:pt x="241" y="1380"/>
                  </a:lnTo>
                  <a:lnTo>
                    <a:pt x="237" y="1364"/>
                  </a:lnTo>
                  <a:lnTo>
                    <a:pt x="238" y="1349"/>
                  </a:lnTo>
                  <a:lnTo>
                    <a:pt x="241" y="1335"/>
                  </a:lnTo>
                  <a:lnTo>
                    <a:pt x="250" y="1322"/>
                  </a:lnTo>
                  <a:lnTo>
                    <a:pt x="261" y="1311"/>
                  </a:lnTo>
                  <a:lnTo>
                    <a:pt x="274" y="1303"/>
                  </a:lnTo>
                  <a:lnTo>
                    <a:pt x="346" y="1271"/>
                  </a:lnTo>
                  <a:lnTo>
                    <a:pt x="413" y="1237"/>
                  </a:lnTo>
                  <a:lnTo>
                    <a:pt x="476" y="1200"/>
                  </a:lnTo>
                  <a:lnTo>
                    <a:pt x="533" y="1159"/>
                  </a:lnTo>
                  <a:lnTo>
                    <a:pt x="585" y="1116"/>
                  </a:lnTo>
                  <a:lnTo>
                    <a:pt x="632" y="1070"/>
                  </a:lnTo>
                  <a:lnTo>
                    <a:pt x="674" y="1020"/>
                  </a:lnTo>
                  <a:lnTo>
                    <a:pt x="711" y="968"/>
                  </a:lnTo>
                  <a:lnTo>
                    <a:pt x="743" y="912"/>
                  </a:lnTo>
                  <a:lnTo>
                    <a:pt x="770" y="853"/>
                  </a:lnTo>
                  <a:lnTo>
                    <a:pt x="792" y="792"/>
                  </a:lnTo>
                  <a:lnTo>
                    <a:pt x="808" y="727"/>
                  </a:lnTo>
                  <a:lnTo>
                    <a:pt x="820" y="660"/>
                  </a:lnTo>
                  <a:lnTo>
                    <a:pt x="827" y="590"/>
                  </a:lnTo>
                  <a:lnTo>
                    <a:pt x="60" y="590"/>
                  </a:lnTo>
                  <a:lnTo>
                    <a:pt x="40" y="587"/>
                  </a:lnTo>
                  <a:lnTo>
                    <a:pt x="24" y="579"/>
                  </a:lnTo>
                  <a:lnTo>
                    <a:pt x="11" y="566"/>
                  </a:lnTo>
                  <a:lnTo>
                    <a:pt x="4" y="549"/>
                  </a:lnTo>
                  <a:lnTo>
                    <a:pt x="0" y="531"/>
                  </a:lnTo>
                  <a:lnTo>
                    <a:pt x="4" y="513"/>
                  </a:lnTo>
                  <a:lnTo>
                    <a:pt x="11" y="497"/>
                  </a:lnTo>
                  <a:lnTo>
                    <a:pt x="24" y="484"/>
                  </a:lnTo>
                  <a:lnTo>
                    <a:pt x="40" y="475"/>
                  </a:lnTo>
                  <a:lnTo>
                    <a:pt x="60" y="472"/>
                  </a:lnTo>
                  <a:lnTo>
                    <a:pt x="829" y="472"/>
                  </a:lnTo>
                  <a:lnTo>
                    <a:pt x="829" y="117"/>
                  </a:lnTo>
                  <a:lnTo>
                    <a:pt x="356" y="117"/>
                  </a:lnTo>
                  <a:lnTo>
                    <a:pt x="340" y="119"/>
                  </a:lnTo>
                  <a:lnTo>
                    <a:pt x="324" y="126"/>
                  </a:lnTo>
                  <a:lnTo>
                    <a:pt x="310" y="134"/>
                  </a:lnTo>
                  <a:lnTo>
                    <a:pt x="297" y="143"/>
                  </a:lnTo>
                  <a:lnTo>
                    <a:pt x="287" y="151"/>
                  </a:lnTo>
                  <a:lnTo>
                    <a:pt x="280" y="158"/>
                  </a:lnTo>
                  <a:lnTo>
                    <a:pt x="101" y="336"/>
                  </a:lnTo>
                  <a:lnTo>
                    <a:pt x="89" y="346"/>
                  </a:lnTo>
                  <a:lnTo>
                    <a:pt x="74" y="352"/>
                  </a:lnTo>
                  <a:lnTo>
                    <a:pt x="60" y="353"/>
                  </a:lnTo>
                  <a:lnTo>
                    <a:pt x="45" y="352"/>
                  </a:lnTo>
                  <a:lnTo>
                    <a:pt x="31" y="346"/>
                  </a:lnTo>
                  <a:lnTo>
                    <a:pt x="18" y="336"/>
                  </a:lnTo>
                  <a:lnTo>
                    <a:pt x="8" y="324"/>
                  </a:lnTo>
                  <a:lnTo>
                    <a:pt x="3" y="310"/>
                  </a:lnTo>
                  <a:lnTo>
                    <a:pt x="0" y="295"/>
                  </a:lnTo>
                  <a:lnTo>
                    <a:pt x="3" y="280"/>
                  </a:lnTo>
                  <a:lnTo>
                    <a:pt x="8" y="266"/>
                  </a:lnTo>
                  <a:lnTo>
                    <a:pt x="18" y="253"/>
                  </a:lnTo>
                  <a:lnTo>
                    <a:pt x="195" y="75"/>
                  </a:lnTo>
                  <a:lnTo>
                    <a:pt x="199" y="72"/>
                  </a:lnTo>
                  <a:lnTo>
                    <a:pt x="206" y="66"/>
                  </a:lnTo>
                  <a:lnTo>
                    <a:pt x="215" y="57"/>
                  </a:lnTo>
                  <a:lnTo>
                    <a:pt x="229" y="46"/>
                  </a:lnTo>
                  <a:lnTo>
                    <a:pt x="245" y="35"/>
                  </a:lnTo>
                  <a:lnTo>
                    <a:pt x="263" y="25"/>
                  </a:lnTo>
                  <a:lnTo>
                    <a:pt x="283" y="15"/>
                  </a:lnTo>
                  <a:lnTo>
                    <a:pt x="306" y="6"/>
                  </a:lnTo>
                  <a:lnTo>
                    <a:pt x="330" y="1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9" name="Freeform 334"/>
            <p:cNvSpPr>
              <a:spLocks/>
            </p:cNvSpPr>
            <p:nvPr/>
          </p:nvSpPr>
          <p:spPr bwMode="auto">
            <a:xfrm>
              <a:off x="1374775" y="-552450"/>
              <a:ext cx="41275" cy="41275"/>
            </a:xfrm>
            <a:custGeom>
              <a:avLst/>
              <a:gdLst>
                <a:gd name="T0" fmla="*/ 119 w 238"/>
                <a:gd name="T1" fmla="*/ 0 h 237"/>
                <a:gd name="T2" fmla="*/ 146 w 238"/>
                <a:gd name="T3" fmla="*/ 3 h 237"/>
                <a:gd name="T4" fmla="*/ 171 w 238"/>
                <a:gd name="T5" fmla="*/ 12 h 237"/>
                <a:gd name="T6" fmla="*/ 194 w 238"/>
                <a:gd name="T7" fmla="*/ 26 h 237"/>
                <a:gd name="T8" fmla="*/ 212 w 238"/>
                <a:gd name="T9" fmla="*/ 44 h 237"/>
                <a:gd name="T10" fmla="*/ 225 w 238"/>
                <a:gd name="T11" fmla="*/ 67 h 237"/>
                <a:gd name="T12" fmla="*/ 235 w 238"/>
                <a:gd name="T13" fmla="*/ 91 h 237"/>
                <a:gd name="T14" fmla="*/ 238 w 238"/>
                <a:gd name="T15" fmla="*/ 118 h 237"/>
                <a:gd name="T16" fmla="*/ 235 w 238"/>
                <a:gd name="T17" fmla="*/ 145 h 237"/>
                <a:gd name="T18" fmla="*/ 225 w 238"/>
                <a:gd name="T19" fmla="*/ 170 h 237"/>
                <a:gd name="T20" fmla="*/ 212 w 238"/>
                <a:gd name="T21" fmla="*/ 192 h 237"/>
                <a:gd name="T22" fmla="*/ 194 w 238"/>
                <a:gd name="T23" fmla="*/ 210 h 237"/>
                <a:gd name="T24" fmla="*/ 171 w 238"/>
                <a:gd name="T25" fmla="*/ 224 h 237"/>
                <a:gd name="T26" fmla="*/ 146 w 238"/>
                <a:gd name="T27" fmla="*/ 234 h 237"/>
                <a:gd name="T28" fmla="*/ 119 w 238"/>
                <a:gd name="T29" fmla="*/ 237 h 237"/>
                <a:gd name="T30" fmla="*/ 92 w 238"/>
                <a:gd name="T31" fmla="*/ 234 h 237"/>
                <a:gd name="T32" fmla="*/ 67 w 238"/>
                <a:gd name="T33" fmla="*/ 224 h 237"/>
                <a:gd name="T34" fmla="*/ 45 w 238"/>
                <a:gd name="T35" fmla="*/ 210 h 237"/>
                <a:gd name="T36" fmla="*/ 27 w 238"/>
                <a:gd name="T37" fmla="*/ 192 h 237"/>
                <a:gd name="T38" fmla="*/ 13 w 238"/>
                <a:gd name="T39" fmla="*/ 170 h 237"/>
                <a:gd name="T40" fmla="*/ 4 w 238"/>
                <a:gd name="T41" fmla="*/ 145 h 237"/>
                <a:gd name="T42" fmla="*/ 0 w 238"/>
                <a:gd name="T43" fmla="*/ 118 h 237"/>
                <a:gd name="T44" fmla="*/ 4 w 238"/>
                <a:gd name="T45" fmla="*/ 91 h 237"/>
                <a:gd name="T46" fmla="*/ 13 w 238"/>
                <a:gd name="T47" fmla="*/ 67 h 237"/>
                <a:gd name="T48" fmla="*/ 27 w 238"/>
                <a:gd name="T49" fmla="*/ 44 h 237"/>
                <a:gd name="T50" fmla="*/ 45 w 238"/>
                <a:gd name="T51" fmla="*/ 26 h 237"/>
                <a:gd name="T52" fmla="*/ 67 w 238"/>
                <a:gd name="T53" fmla="*/ 12 h 237"/>
                <a:gd name="T54" fmla="*/ 92 w 238"/>
                <a:gd name="T55" fmla="*/ 3 h 237"/>
                <a:gd name="T56" fmla="*/ 119 w 238"/>
                <a:gd name="T5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8" h="237">
                  <a:moveTo>
                    <a:pt x="119" y="0"/>
                  </a:moveTo>
                  <a:lnTo>
                    <a:pt x="146" y="3"/>
                  </a:lnTo>
                  <a:lnTo>
                    <a:pt x="171" y="12"/>
                  </a:lnTo>
                  <a:lnTo>
                    <a:pt x="194" y="26"/>
                  </a:lnTo>
                  <a:lnTo>
                    <a:pt x="212" y="44"/>
                  </a:lnTo>
                  <a:lnTo>
                    <a:pt x="225" y="67"/>
                  </a:lnTo>
                  <a:lnTo>
                    <a:pt x="235" y="91"/>
                  </a:lnTo>
                  <a:lnTo>
                    <a:pt x="238" y="118"/>
                  </a:lnTo>
                  <a:lnTo>
                    <a:pt x="235" y="145"/>
                  </a:lnTo>
                  <a:lnTo>
                    <a:pt x="225" y="170"/>
                  </a:lnTo>
                  <a:lnTo>
                    <a:pt x="212" y="192"/>
                  </a:lnTo>
                  <a:lnTo>
                    <a:pt x="194" y="210"/>
                  </a:lnTo>
                  <a:lnTo>
                    <a:pt x="171" y="224"/>
                  </a:lnTo>
                  <a:lnTo>
                    <a:pt x="146" y="234"/>
                  </a:lnTo>
                  <a:lnTo>
                    <a:pt x="119" y="237"/>
                  </a:lnTo>
                  <a:lnTo>
                    <a:pt x="92" y="234"/>
                  </a:lnTo>
                  <a:lnTo>
                    <a:pt x="67" y="224"/>
                  </a:lnTo>
                  <a:lnTo>
                    <a:pt x="45" y="210"/>
                  </a:lnTo>
                  <a:lnTo>
                    <a:pt x="27" y="192"/>
                  </a:lnTo>
                  <a:lnTo>
                    <a:pt x="13" y="170"/>
                  </a:lnTo>
                  <a:lnTo>
                    <a:pt x="4" y="145"/>
                  </a:lnTo>
                  <a:lnTo>
                    <a:pt x="0" y="118"/>
                  </a:lnTo>
                  <a:lnTo>
                    <a:pt x="4" y="91"/>
                  </a:lnTo>
                  <a:lnTo>
                    <a:pt x="13" y="67"/>
                  </a:lnTo>
                  <a:lnTo>
                    <a:pt x="27" y="44"/>
                  </a:lnTo>
                  <a:lnTo>
                    <a:pt x="45" y="26"/>
                  </a:lnTo>
                  <a:lnTo>
                    <a:pt x="67" y="12"/>
                  </a:lnTo>
                  <a:lnTo>
                    <a:pt x="92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0" name="Freeform 335"/>
            <p:cNvSpPr>
              <a:spLocks/>
            </p:cNvSpPr>
            <p:nvPr/>
          </p:nvSpPr>
          <p:spPr bwMode="auto">
            <a:xfrm>
              <a:off x="1228725" y="-635000"/>
              <a:ext cx="490538" cy="207962"/>
            </a:xfrm>
            <a:custGeom>
              <a:avLst/>
              <a:gdLst>
                <a:gd name="T0" fmla="*/ 2447 w 2783"/>
                <a:gd name="T1" fmla="*/ 3 h 1181"/>
                <a:gd name="T2" fmla="*/ 2483 w 2783"/>
                <a:gd name="T3" fmla="*/ 40 h 1181"/>
                <a:gd name="T4" fmla="*/ 2516 w 2783"/>
                <a:gd name="T5" fmla="*/ 684 h 1181"/>
                <a:gd name="T6" fmla="*/ 2582 w 2783"/>
                <a:gd name="T7" fmla="*/ 617 h 1181"/>
                <a:gd name="T8" fmla="*/ 2565 w 2783"/>
                <a:gd name="T9" fmla="*/ 574 h 1181"/>
                <a:gd name="T10" fmla="*/ 2546 w 2783"/>
                <a:gd name="T11" fmla="*/ 531 h 1181"/>
                <a:gd name="T12" fmla="*/ 2570 w 2783"/>
                <a:gd name="T13" fmla="*/ 484 h 1181"/>
                <a:gd name="T14" fmla="*/ 2723 w 2783"/>
                <a:gd name="T15" fmla="*/ 472 h 1181"/>
                <a:gd name="T16" fmla="*/ 2772 w 2783"/>
                <a:gd name="T17" fmla="*/ 497 h 1181"/>
                <a:gd name="T18" fmla="*/ 2779 w 2783"/>
                <a:gd name="T19" fmla="*/ 549 h 1181"/>
                <a:gd name="T20" fmla="*/ 2743 w 2783"/>
                <a:gd name="T21" fmla="*/ 587 h 1181"/>
                <a:gd name="T22" fmla="*/ 2707 w 2783"/>
                <a:gd name="T23" fmla="*/ 629 h 1181"/>
                <a:gd name="T24" fmla="*/ 2644 w 2783"/>
                <a:gd name="T25" fmla="*/ 732 h 1181"/>
                <a:gd name="T26" fmla="*/ 2548 w 2783"/>
                <a:gd name="T27" fmla="*/ 801 h 1181"/>
                <a:gd name="T28" fmla="*/ 2427 w 2783"/>
                <a:gd name="T29" fmla="*/ 826 h 1181"/>
                <a:gd name="T30" fmla="*/ 2307 w 2783"/>
                <a:gd name="T31" fmla="*/ 801 h 1181"/>
                <a:gd name="T32" fmla="*/ 2210 w 2783"/>
                <a:gd name="T33" fmla="*/ 732 h 1181"/>
                <a:gd name="T34" fmla="*/ 2148 w 2783"/>
                <a:gd name="T35" fmla="*/ 629 h 1181"/>
                <a:gd name="T36" fmla="*/ 2113 w 2783"/>
                <a:gd name="T37" fmla="*/ 587 h 1181"/>
                <a:gd name="T38" fmla="*/ 2075 w 2783"/>
                <a:gd name="T39" fmla="*/ 549 h 1181"/>
                <a:gd name="T40" fmla="*/ 2084 w 2783"/>
                <a:gd name="T41" fmla="*/ 497 h 1181"/>
                <a:gd name="T42" fmla="*/ 2131 w 2783"/>
                <a:gd name="T43" fmla="*/ 472 h 1181"/>
                <a:gd name="T44" fmla="*/ 2285 w 2783"/>
                <a:gd name="T45" fmla="*/ 484 h 1181"/>
                <a:gd name="T46" fmla="*/ 2309 w 2783"/>
                <a:gd name="T47" fmla="*/ 531 h 1181"/>
                <a:gd name="T48" fmla="*/ 2289 w 2783"/>
                <a:gd name="T49" fmla="*/ 574 h 1181"/>
                <a:gd name="T50" fmla="*/ 2274 w 2783"/>
                <a:gd name="T51" fmla="*/ 617 h 1181"/>
                <a:gd name="T52" fmla="*/ 2340 w 2783"/>
                <a:gd name="T53" fmla="*/ 684 h 1181"/>
                <a:gd name="T54" fmla="*/ 119 w 2783"/>
                <a:gd name="T55" fmla="*/ 117 h 1181"/>
                <a:gd name="T56" fmla="*/ 2209 w 2783"/>
                <a:gd name="T57" fmla="*/ 239 h 1181"/>
                <a:gd name="T58" fmla="*/ 2247 w 2783"/>
                <a:gd name="T59" fmla="*/ 277 h 1181"/>
                <a:gd name="T60" fmla="*/ 2238 w 2783"/>
                <a:gd name="T61" fmla="*/ 330 h 1181"/>
                <a:gd name="T62" fmla="*/ 2191 w 2783"/>
                <a:gd name="T63" fmla="*/ 354 h 1181"/>
                <a:gd name="T64" fmla="*/ 120 w 2783"/>
                <a:gd name="T65" fmla="*/ 698 h 1181"/>
                <a:gd name="T66" fmla="*/ 145 w 2783"/>
                <a:gd name="T67" fmla="*/ 818 h 1181"/>
                <a:gd name="T68" fmla="*/ 203 w 2783"/>
                <a:gd name="T69" fmla="*/ 912 h 1181"/>
                <a:gd name="T70" fmla="*/ 300 w 2783"/>
                <a:gd name="T71" fmla="*/ 991 h 1181"/>
                <a:gd name="T72" fmla="*/ 441 w 2783"/>
                <a:gd name="T73" fmla="*/ 1069 h 1181"/>
                <a:gd name="T74" fmla="*/ 471 w 2783"/>
                <a:gd name="T75" fmla="*/ 1103 h 1181"/>
                <a:gd name="T76" fmla="*/ 468 w 2783"/>
                <a:gd name="T77" fmla="*/ 1149 h 1181"/>
                <a:gd name="T78" fmla="*/ 430 w 2783"/>
                <a:gd name="T79" fmla="*/ 1179 h 1181"/>
                <a:gd name="T80" fmla="*/ 388 w 2783"/>
                <a:gd name="T81" fmla="*/ 1174 h 1181"/>
                <a:gd name="T82" fmla="*/ 268 w 2783"/>
                <a:gd name="T83" fmla="*/ 1111 h 1181"/>
                <a:gd name="T84" fmla="*/ 165 w 2783"/>
                <a:gd name="T85" fmla="*/ 1040 h 1181"/>
                <a:gd name="T86" fmla="*/ 84 w 2783"/>
                <a:gd name="T87" fmla="*/ 955 h 1181"/>
                <a:gd name="T88" fmla="*/ 29 w 2783"/>
                <a:gd name="T89" fmla="*/ 846 h 1181"/>
                <a:gd name="T90" fmla="*/ 2 w 2783"/>
                <a:gd name="T91" fmla="*/ 705 h 1181"/>
                <a:gd name="T92" fmla="*/ 3 w 2783"/>
                <a:gd name="T93" fmla="*/ 40 h 1181"/>
                <a:gd name="T94" fmla="*/ 41 w 2783"/>
                <a:gd name="T95" fmla="*/ 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83" h="1181">
                  <a:moveTo>
                    <a:pt x="59" y="0"/>
                  </a:moveTo>
                  <a:lnTo>
                    <a:pt x="2427" y="0"/>
                  </a:lnTo>
                  <a:lnTo>
                    <a:pt x="2447" y="3"/>
                  </a:lnTo>
                  <a:lnTo>
                    <a:pt x="2463" y="11"/>
                  </a:lnTo>
                  <a:lnTo>
                    <a:pt x="2476" y="24"/>
                  </a:lnTo>
                  <a:lnTo>
                    <a:pt x="2483" y="40"/>
                  </a:lnTo>
                  <a:lnTo>
                    <a:pt x="2487" y="59"/>
                  </a:lnTo>
                  <a:lnTo>
                    <a:pt x="2487" y="697"/>
                  </a:lnTo>
                  <a:lnTo>
                    <a:pt x="2516" y="684"/>
                  </a:lnTo>
                  <a:lnTo>
                    <a:pt x="2542" y="666"/>
                  </a:lnTo>
                  <a:lnTo>
                    <a:pt x="2564" y="643"/>
                  </a:lnTo>
                  <a:lnTo>
                    <a:pt x="2582" y="617"/>
                  </a:lnTo>
                  <a:lnTo>
                    <a:pt x="2595" y="588"/>
                  </a:lnTo>
                  <a:lnTo>
                    <a:pt x="2579" y="583"/>
                  </a:lnTo>
                  <a:lnTo>
                    <a:pt x="2565" y="574"/>
                  </a:lnTo>
                  <a:lnTo>
                    <a:pt x="2556" y="562"/>
                  </a:lnTo>
                  <a:lnTo>
                    <a:pt x="2548" y="548"/>
                  </a:lnTo>
                  <a:lnTo>
                    <a:pt x="2546" y="531"/>
                  </a:lnTo>
                  <a:lnTo>
                    <a:pt x="2549" y="513"/>
                  </a:lnTo>
                  <a:lnTo>
                    <a:pt x="2558" y="497"/>
                  </a:lnTo>
                  <a:lnTo>
                    <a:pt x="2570" y="484"/>
                  </a:lnTo>
                  <a:lnTo>
                    <a:pt x="2586" y="475"/>
                  </a:lnTo>
                  <a:lnTo>
                    <a:pt x="2605" y="472"/>
                  </a:lnTo>
                  <a:lnTo>
                    <a:pt x="2723" y="472"/>
                  </a:lnTo>
                  <a:lnTo>
                    <a:pt x="2743" y="475"/>
                  </a:lnTo>
                  <a:lnTo>
                    <a:pt x="2759" y="484"/>
                  </a:lnTo>
                  <a:lnTo>
                    <a:pt x="2772" y="497"/>
                  </a:lnTo>
                  <a:lnTo>
                    <a:pt x="2779" y="513"/>
                  </a:lnTo>
                  <a:lnTo>
                    <a:pt x="2783" y="531"/>
                  </a:lnTo>
                  <a:lnTo>
                    <a:pt x="2779" y="549"/>
                  </a:lnTo>
                  <a:lnTo>
                    <a:pt x="2772" y="566"/>
                  </a:lnTo>
                  <a:lnTo>
                    <a:pt x="2759" y="579"/>
                  </a:lnTo>
                  <a:lnTo>
                    <a:pt x="2743" y="587"/>
                  </a:lnTo>
                  <a:lnTo>
                    <a:pt x="2723" y="590"/>
                  </a:lnTo>
                  <a:lnTo>
                    <a:pt x="2718" y="590"/>
                  </a:lnTo>
                  <a:lnTo>
                    <a:pt x="2707" y="629"/>
                  </a:lnTo>
                  <a:lnTo>
                    <a:pt x="2691" y="667"/>
                  </a:lnTo>
                  <a:lnTo>
                    <a:pt x="2670" y="700"/>
                  </a:lnTo>
                  <a:lnTo>
                    <a:pt x="2644" y="732"/>
                  </a:lnTo>
                  <a:lnTo>
                    <a:pt x="2616" y="759"/>
                  </a:lnTo>
                  <a:lnTo>
                    <a:pt x="2584" y="782"/>
                  </a:lnTo>
                  <a:lnTo>
                    <a:pt x="2548" y="801"/>
                  </a:lnTo>
                  <a:lnTo>
                    <a:pt x="2510" y="815"/>
                  </a:lnTo>
                  <a:lnTo>
                    <a:pt x="2469" y="823"/>
                  </a:lnTo>
                  <a:lnTo>
                    <a:pt x="2427" y="826"/>
                  </a:lnTo>
                  <a:lnTo>
                    <a:pt x="2385" y="823"/>
                  </a:lnTo>
                  <a:lnTo>
                    <a:pt x="2345" y="815"/>
                  </a:lnTo>
                  <a:lnTo>
                    <a:pt x="2307" y="801"/>
                  </a:lnTo>
                  <a:lnTo>
                    <a:pt x="2272" y="782"/>
                  </a:lnTo>
                  <a:lnTo>
                    <a:pt x="2239" y="759"/>
                  </a:lnTo>
                  <a:lnTo>
                    <a:pt x="2210" y="732"/>
                  </a:lnTo>
                  <a:lnTo>
                    <a:pt x="2185" y="700"/>
                  </a:lnTo>
                  <a:lnTo>
                    <a:pt x="2165" y="667"/>
                  </a:lnTo>
                  <a:lnTo>
                    <a:pt x="2148" y="629"/>
                  </a:lnTo>
                  <a:lnTo>
                    <a:pt x="2138" y="590"/>
                  </a:lnTo>
                  <a:lnTo>
                    <a:pt x="2131" y="590"/>
                  </a:lnTo>
                  <a:lnTo>
                    <a:pt x="2113" y="587"/>
                  </a:lnTo>
                  <a:lnTo>
                    <a:pt x="2097" y="579"/>
                  </a:lnTo>
                  <a:lnTo>
                    <a:pt x="2084" y="566"/>
                  </a:lnTo>
                  <a:lnTo>
                    <a:pt x="2075" y="549"/>
                  </a:lnTo>
                  <a:lnTo>
                    <a:pt x="2072" y="531"/>
                  </a:lnTo>
                  <a:lnTo>
                    <a:pt x="2075" y="513"/>
                  </a:lnTo>
                  <a:lnTo>
                    <a:pt x="2084" y="497"/>
                  </a:lnTo>
                  <a:lnTo>
                    <a:pt x="2097" y="484"/>
                  </a:lnTo>
                  <a:lnTo>
                    <a:pt x="2113" y="475"/>
                  </a:lnTo>
                  <a:lnTo>
                    <a:pt x="2131" y="472"/>
                  </a:lnTo>
                  <a:lnTo>
                    <a:pt x="2250" y="472"/>
                  </a:lnTo>
                  <a:lnTo>
                    <a:pt x="2268" y="475"/>
                  </a:lnTo>
                  <a:lnTo>
                    <a:pt x="2285" y="484"/>
                  </a:lnTo>
                  <a:lnTo>
                    <a:pt x="2298" y="497"/>
                  </a:lnTo>
                  <a:lnTo>
                    <a:pt x="2306" y="513"/>
                  </a:lnTo>
                  <a:lnTo>
                    <a:pt x="2309" y="531"/>
                  </a:lnTo>
                  <a:lnTo>
                    <a:pt x="2306" y="548"/>
                  </a:lnTo>
                  <a:lnTo>
                    <a:pt x="2300" y="562"/>
                  </a:lnTo>
                  <a:lnTo>
                    <a:pt x="2289" y="574"/>
                  </a:lnTo>
                  <a:lnTo>
                    <a:pt x="2276" y="583"/>
                  </a:lnTo>
                  <a:lnTo>
                    <a:pt x="2260" y="588"/>
                  </a:lnTo>
                  <a:lnTo>
                    <a:pt x="2274" y="617"/>
                  </a:lnTo>
                  <a:lnTo>
                    <a:pt x="2291" y="643"/>
                  </a:lnTo>
                  <a:lnTo>
                    <a:pt x="2314" y="666"/>
                  </a:lnTo>
                  <a:lnTo>
                    <a:pt x="2340" y="684"/>
                  </a:lnTo>
                  <a:lnTo>
                    <a:pt x="2369" y="697"/>
                  </a:lnTo>
                  <a:lnTo>
                    <a:pt x="2369" y="117"/>
                  </a:lnTo>
                  <a:lnTo>
                    <a:pt x="119" y="117"/>
                  </a:lnTo>
                  <a:lnTo>
                    <a:pt x="119" y="236"/>
                  </a:lnTo>
                  <a:lnTo>
                    <a:pt x="2191" y="236"/>
                  </a:lnTo>
                  <a:lnTo>
                    <a:pt x="2209" y="239"/>
                  </a:lnTo>
                  <a:lnTo>
                    <a:pt x="2225" y="248"/>
                  </a:lnTo>
                  <a:lnTo>
                    <a:pt x="2238" y="261"/>
                  </a:lnTo>
                  <a:lnTo>
                    <a:pt x="2247" y="277"/>
                  </a:lnTo>
                  <a:lnTo>
                    <a:pt x="2250" y="295"/>
                  </a:lnTo>
                  <a:lnTo>
                    <a:pt x="2247" y="313"/>
                  </a:lnTo>
                  <a:lnTo>
                    <a:pt x="2238" y="330"/>
                  </a:lnTo>
                  <a:lnTo>
                    <a:pt x="2225" y="343"/>
                  </a:lnTo>
                  <a:lnTo>
                    <a:pt x="2209" y="351"/>
                  </a:lnTo>
                  <a:lnTo>
                    <a:pt x="2191" y="354"/>
                  </a:lnTo>
                  <a:lnTo>
                    <a:pt x="119" y="354"/>
                  </a:lnTo>
                  <a:lnTo>
                    <a:pt x="119" y="650"/>
                  </a:lnTo>
                  <a:lnTo>
                    <a:pt x="120" y="698"/>
                  </a:lnTo>
                  <a:lnTo>
                    <a:pt x="124" y="741"/>
                  </a:lnTo>
                  <a:lnTo>
                    <a:pt x="133" y="781"/>
                  </a:lnTo>
                  <a:lnTo>
                    <a:pt x="145" y="818"/>
                  </a:lnTo>
                  <a:lnTo>
                    <a:pt x="160" y="851"/>
                  </a:lnTo>
                  <a:lnTo>
                    <a:pt x="179" y="882"/>
                  </a:lnTo>
                  <a:lnTo>
                    <a:pt x="203" y="912"/>
                  </a:lnTo>
                  <a:lnTo>
                    <a:pt x="230" y="938"/>
                  </a:lnTo>
                  <a:lnTo>
                    <a:pt x="262" y="965"/>
                  </a:lnTo>
                  <a:lnTo>
                    <a:pt x="300" y="991"/>
                  </a:lnTo>
                  <a:lnTo>
                    <a:pt x="341" y="1016"/>
                  </a:lnTo>
                  <a:lnTo>
                    <a:pt x="389" y="1042"/>
                  </a:lnTo>
                  <a:lnTo>
                    <a:pt x="441" y="1069"/>
                  </a:lnTo>
                  <a:lnTo>
                    <a:pt x="454" y="1077"/>
                  </a:lnTo>
                  <a:lnTo>
                    <a:pt x="464" y="1089"/>
                  </a:lnTo>
                  <a:lnTo>
                    <a:pt x="471" y="1103"/>
                  </a:lnTo>
                  <a:lnTo>
                    <a:pt x="473" y="1118"/>
                  </a:lnTo>
                  <a:lnTo>
                    <a:pt x="473" y="1134"/>
                  </a:lnTo>
                  <a:lnTo>
                    <a:pt x="468" y="1149"/>
                  </a:lnTo>
                  <a:lnTo>
                    <a:pt x="458" y="1163"/>
                  </a:lnTo>
                  <a:lnTo>
                    <a:pt x="445" y="1172"/>
                  </a:lnTo>
                  <a:lnTo>
                    <a:pt x="430" y="1179"/>
                  </a:lnTo>
                  <a:lnTo>
                    <a:pt x="415" y="1181"/>
                  </a:lnTo>
                  <a:lnTo>
                    <a:pt x="401" y="1180"/>
                  </a:lnTo>
                  <a:lnTo>
                    <a:pt x="388" y="1174"/>
                  </a:lnTo>
                  <a:lnTo>
                    <a:pt x="347" y="1154"/>
                  </a:lnTo>
                  <a:lnTo>
                    <a:pt x="306" y="1132"/>
                  </a:lnTo>
                  <a:lnTo>
                    <a:pt x="268" y="1111"/>
                  </a:lnTo>
                  <a:lnTo>
                    <a:pt x="231" y="1088"/>
                  </a:lnTo>
                  <a:lnTo>
                    <a:pt x="198" y="1065"/>
                  </a:lnTo>
                  <a:lnTo>
                    <a:pt x="165" y="1040"/>
                  </a:lnTo>
                  <a:lnTo>
                    <a:pt x="136" y="1014"/>
                  </a:lnTo>
                  <a:lnTo>
                    <a:pt x="109" y="985"/>
                  </a:lnTo>
                  <a:lnTo>
                    <a:pt x="84" y="955"/>
                  </a:lnTo>
                  <a:lnTo>
                    <a:pt x="63" y="921"/>
                  </a:lnTo>
                  <a:lnTo>
                    <a:pt x="44" y="885"/>
                  </a:lnTo>
                  <a:lnTo>
                    <a:pt x="29" y="846"/>
                  </a:lnTo>
                  <a:lnTo>
                    <a:pt x="16" y="803"/>
                  </a:lnTo>
                  <a:lnTo>
                    <a:pt x="7" y="755"/>
                  </a:lnTo>
                  <a:lnTo>
                    <a:pt x="2" y="705"/>
                  </a:lnTo>
                  <a:lnTo>
                    <a:pt x="0" y="650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2" y="24"/>
                  </a:lnTo>
                  <a:lnTo>
                    <a:pt x="24" y="11"/>
                  </a:lnTo>
                  <a:lnTo>
                    <a:pt x="41" y="3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1" name="Freeform 336"/>
            <p:cNvSpPr>
              <a:spLocks noEditPoints="1"/>
            </p:cNvSpPr>
            <p:nvPr/>
          </p:nvSpPr>
          <p:spPr bwMode="auto">
            <a:xfrm>
              <a:off x="1290638" y="-739775"/>
              <a:ext cx="63500" cy="61912"/>
            </a:xfrm>
            <a:custGeom>
              <a:avLst/>
              <a:gdLst>
                <a:gd name="T0" fmla="*/ 177 w 356"/>
                <a:gd name="T1" fmla="*/ 118 h 355"/>
                <a:gd name="T2" fmla="*/ 159 w 356"/>
                <a:gd name="T3" fmla="*/ 121 h 355"/>
                <a:gd name="T4" fmla="*/ 143 w 356"/>
                <a:gd name="T5" fmla="*/ 130 h 355"/>
                <a:gd name="T6" fmla="*/ 130 w 356"/>
                <a:gd name="T7" fmla="*/ 143 h 355"/>
                <a:gd name="T8" fmla="*/ 121 w 356"/>
                <a:gd name="T9" fmla="*/ 159 h 355"/>
                <a:gd name="T10" fmla="*/ 119 w 356"/>
                <a:gd name="T11" fmla="*/ 177 h 355"/>
                <a:gd name="T12" fmla="*/ 121 w 356"/>
                <a:gd name="T13" fmla="*/ 195 h 355"/>
                <a:gd name="T14" fmla="*/ 130 w 356"/>
                <a:gd name="T15" fmla="*/ 212 h 355"/>
                <a:gd name="T16" fmla="*/ 143 w 356"/>
                <a:gd name="T17" fmla="*/ 224 h 355"/>
                <a:gd name="T18" fmla="*/ 159 w 356"/>
                <a:gd name="T19" fmla="*/ 233 h 355"/>
                <a:gd name="T20" fmla="*/ 177 w 356"/>
                <a:gd name="T21" fmla="*/ 236 h 355"/>
                <a:gd name="T22" fmla="*/ 197 w 356"/>
                <a:gd name="T23" fmla="*/ 233 h 355"/>
                <a:gd name="T24" fmla="*/ 213 w 356"/>
                <a:gd name="T25" fmla="*/ 224 h 355"/>
                <a:gd name="T26" fmla="*/ 226 w 356"/>
                <a:gd name="T27" fmla="*/ 212 h 355"/>
                <a:gd name="T28" fmla="*/ 234 w 356"/>
                <a:gd name="T29" fmla="*/ 195 h 355"/>
                <a:gd name="T30" fmla="*/ 237 w 356"/>
                <a:gd name="T31" fmla="*/ 177 h 355"/>
                <a:gd name="T32" fmla="*/ 234 w 356"/>
                <a:gd name="T33" fmla="*/ 159 h 355"/>
                <a:gd name="T34" fmla="*/ 226 w 356"/>
                <a:gd name="T35" fmla="*/ 143 h 355"/>
                <a:gd name="T36" fmla="*/ 213 w 356"/>
                <a:gd name="T37" fmla="*/ 130 h 355"/>
                <a:gd name="T38" fmla="*/ 197 w 356"/>
                <a:gd name="T39" fmla="*/ 121 h 355"/>
                <a:gd name="T40" fmla="*/ 177 w 356"/>
                <a:gd name="T41" fmla="*/ 118 h 355"/>
                <a:gd name="T42" fmla="*/ 177 w 356"/>
                <a:gd name="T43" fmla="*/ 0 h 355"/>
                <a:gd name="T44" fmla="*/ 210 w 356"/>
                <a:gd name="T45" fmla="*/ 3 h 355"/>
                <a:gd name="T46" fmla="*/ 240 w 356"/>
                <a:gd name="T47" fmla="*/ 11 h 355"/>
                <a:gd name="T48" fmla="*/ 267 w 356"/>
                <a:gd name="T49" fmla="*/ 24 h 355"/>
                <a:gd name="T50" fmla="*/ 292 w 356"/>
                <a:gd name="T51" fmla="*/ 41 h 355"/>
                <a:gd name="T52" fmla="*/ 314 w 356"/>
                <a:gd name="T53" fmla="*/ 63 h 355"/>
                <a:gd name="T54" fmla="*/ 331 w 356"/>
                <a:gd name="T55" fmla="*/ 88 h 355"/>
                <a:gd name="T56" fmla="*/ 344 w 356"/>
                <a:gd name="T57" fmla="*/ 116 h 355"/>
                <a:gd name="T58" fmla="*/ 352 w 356"/>
                <a:gd name="T59" fmla="*/ 146 h 355"/>
                <a:gd name="T60" fmla="*/ 356 w 356"/>
                <a:gd name="T61" fmla="*/ 177 h 355"/>
                <a:gd name="T62" fmla="*/ 352 w 356"/>
                <a:gd name="T63" fmla="*/ 209 h 355"/>
                <a:gd name="T64" fmla="*/ 344 w 356"/>
                <a:gd name="T65" fmla="*/ 239 h 355"/>
                <a:gd name="T66" fmla="*/ 331 w 356"/>
                <a:gd name="T67" fmla="*/ 267 h 355"/>
                <a:gd name="T68" fmla="*/ 314 w 356"/>
                <a:gd name="T69" fmla="*/ 291 h 355"/>
                <a:gd name="T70" fmla="*/ 292 w 356"/>
                <a:gd name="T71" fmla="*/ 313 h 355"/>
                <a:gd name="T72" fmla="*/ 267 w 356"/>
                <a:gd name="T73" fmla="*/ 330 h 355"/>
                <a:gd name="T74" fmla="*/ 240 w 356"/>
                <a:gd name="T75" fmla="*/ 343 h 355"/>
                <a:gd name="T76" fmla="*/ 210 w 356"/>
                <a:gd name="T77" fmla="*/ 352 h 355"/>
                <a:gd name="T78" fmla="*/ 177 w 356"/>
                <a:gd name="T79" fmla="*/ 355 h 355"/>
                <a:gd name="T80" fmla="*/ 146 w 356"/>
                <a:gd name="T81" fmla="*/ 352 h 355"/>
                <a:gd name="T82" fmla="*/ 116 w 356"/>
                <a:gd name="T83" fmla="*/ 343 h 355"/>
                <a:gd name="T84" fmla="*/ 88 w 356"/>
                <a:gd name="T85" fmla="*/ 330 h 355"/>
                <a:gd name="T86" fmla="*/ 63 w 356"/>
                <a:gd name="T87" fmla="*/ 313 h 355"/>
                <a:gd name="T88" fmla="*/ 42 w 356"/>
                <a:gd name="T89" fmla="*/ 291 h 355"/>
                <a:gd name="T90" fmla="*/ 24 w 356"/>
                <a:gd name="T91" fmla="*/ 267 h 355"/>
                <a:gd name="T92" fmla="*/ 11 w 356"/>
                <a:gd name="T93" fmla="*/ 239 h 355"/>
                <a:gd name="T94" fmla="*/ 4 w 356"/>
                <a:gd name="T95" fmla="*/ 209 h 355"/>
                <a:gd name="T96" fmla="*/ 0 w 356"/>
                <a:gd name="T97" fmla="*/ 177 h 355"/>
                <a:gd name="T98" fmla="*/ 4 w 356"/>
                <a:gd name="T99" fmla="*/ 146 h 355"/>
                <a:gd name="T100" fmla="*/ 11 w 356"/>
                <a:gd name="T101" fmla="*/ 116 h 355"/>
                <a:gd name="T102" fmla="*/ 24 w 356"/>
                <a:gd name="T103" fmla="*/ 88 h 355"/>
                <a:gd name="T104" fmla="*/ 42 w 356"/>
                <a:gd name="T105" fmla="*/ 63 h 355"/>
                <a:gd name="T106" fmla="*/ 63 w 356"/>
                <a:gd name="T107" fmla="*/ 41 h 355"/>
                <a:gd name="T108" fmla="*/ 88 w 356"/>
                <a:gd name="T109" fmla="*/ 24 h 355"/>
                <a:gd name="T110" fmla="*/ 116 w 356"/>
                <a:gd name="T111" fmla="*/ 11 h 355"/>
                <a:gd name="T112" fmla="*/ 146 w 356"/>
                <a:gd name="T113" fmla="*/ 3 h 355"/>
                <a:gd name="T114" fmla="*/ 177 w 356"/>
                <a:gd name="T115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6" h="355">
                  <a:moveTo>
                    <a:pt x="177" y="118"/>
                  </a:moveTo>
                  <a:lnTo>
                    <a:pt x="159" y="121"/>
                  </a:lnTo>
                  <a:lnTo>
                    <a:pt x="143" y="130"/>
                  </a:lnTo>
                  <a:lnTo>
                    <a:pt x="130" y="143"/>
                  </a:lnTo>
                  <a:lnTo>
                    <a:pt x="121" y="159"/>
                  </a:lnTo>
                  <a:lnTo>
                    <a:pt x="119" y="177"/>
                  </a:lnTo>
                  <a:lnTo>
                    <a:pt x="121" y="195"/>
                  </a:lnTo>
                  <a:lnTo>
                    <a:pt x="130" y="212"/>
                  </a:lnTo>
                  <a:lnTo>
                    <a:pt x="143" y="224"/>
                  </a:lnTo>
                  <a:lnTo>
                    <a:pt x="159" y="233"/>
                  </a:lnTo>
                  <a:lnTo>
                    <a:pt x="177" y="236"/>
                  </a:lnTo>
                  <a:lnTo>
                    <a:pt x="197" y="233"/>
                  </a:lnTo>
                  <a:lnTo>
                    <a:pt x="213" y="224"/>
                  </a:lnTo>
                  <a:lnTo>
                    <a:pt x="226" y="212"/>
                  </a:lnTo>
                  <a:lnTo>
                    <a:pt x="234" y="195"/>
                  </a:lnTo>
                  <a:lnTo>
                    <a:pt x="237" y="177"/>
                  </a:lnTo>
                  <a:lnTo>
                    <a:pt x="234" y="159"/>
                  </a:lnTo>
                  <a:lnTo>
                    <a:pt x="226" y="143"/>
                  </a:lnTo>
                  <a:lnTo>
                    <a:pt x="213" y="130"/>
                  </a:lnTo>
                  <a:lnTo>
                    <a:pt x="197" y="121"/>
                  </a:lnTo>
                  <a:lnTo>
                    <a:pt x="177" y="118"/>
                  </a:lnTo>
                  <a:close/>
                  <a:moveTo>
                    <a:pt x="177" y="0"/>
                  </a:moveTo>
                  <a:lnTo>
                    <a:pt x="210" y="3"/>
                  </a:lnTo>
                  <a:lnTo>
                    <a:pt x="240" y="11"/>
                  </a:lnTo>
                  <a:lnTo>
                    <a:pt x="267" y="24"/>
                  </a:lnTo>
                  <a:lnTo>
                    <a:pt x="292" y="41"/>
                  </a:lnTo>
                  <a:lnTo>
                    <a:pt x="314" y="63"/>
                  </a:lnTo>
                  <a:lnTo>
                    <a:pt x="331" y="88"/>
                  </a:lnTo>
                  <a:lnTo>
                    <a:pt x="344" y="116"/>
                  </a:lnTo>
                  <a:lnTo>
                    <a:pt x="352" y="146"/>
                  </a:lnTo>
                  <a:lnTo>
                    <a:pt x="356" y="177"/>
                  </a:lnTo>
                  <a:lnTo>
                    <a:pt x="352" y="209"/>
                  </a:lnTo>
                  <a:lnTo>
                    <a:pt x="344" y="239"/>
                  </a:lnTo>
                  <a:lnTo>
                    <a:pt x="331" y="267"/>
                  </a:lnTo>
                  <a:lnTo>
                    <a:pt x="314" y="291"/>
                  </a:lnTo>
                  <a:lnTo>
                    <a:pt x="292" y="313"/>
                  </a:lnTo>
                  <a:lnTo>
                    <a:pt x="267" y="330"/>
                  </a:lnTo>
                  <a:lnTo>
                    <a:pt x="240" y="343"/>
                  </a:lnTo>
                  <a:lnTo>
                    <a:pt x="210" y="352"/>
                  </a:lnTo>
                  <a:lnTo>
                    <a:pt x="177" y="355"/>
                  </a:lnTo>
                  <a:lnTo>
                    <a:pt x="146" y="352"/>
                  </a:lnTo>
                  <a:lnTo>
                    <a:pt x="116" y="343"/>
                  </a:lnTo>
                  <a:lnTo>
                    <a:pt x="88" y="330"/>
                  </a:lnTo>
                  <a:lnTo>
                    <a:pt x="63" y="313"/>
                  </a:lnTo>
                  <a:lnTo>
                    <a:pt x="42" y="291"/>
                  </a:lnTo>
                  <a:lnTo>
                    <a:pt x="24" y="267"/>
                  </a:lnTo>
                  <a:lnTo>
                    <a:pt x="11" y="239"/>
                  </a:lnTo>
                  <a:lnTo>
                    <a:pt x="4" y="209"/>
                  </a:lnTo>
                  <a:lnTo>
                    <a:pt x="0" y="177"/>
                  </a:lnTo>
                  <a:lnTo>
                    <a:pt x="4" y="146"/>
                  </a:lnTo>
                  <a:lnTo>
                    <a:pt x="11" y="116"/>
                  </a:lnTo>
                  <a:lnTo>
                    <a:pt x="24" y="88"/>
                  </a:lnTo>
                  <a:lnTo>
                    <a:pt x="42" y="63"/>
                  </a:lnTo>
                  <a:lnTo>
                    <a:pt x="63" y="41"/>
                  </a:lnTo>
                  <a:lnTo>
                    <a:pt x="88" y="24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2" name="Freeform 337"/>
            <p:cNvSpPr>
              <a:spLocks/>
            </p:cNvSpPr>
            <p:nvPr/>
          </p:nvSpPr>
          <p:spPr bwMode="auto">
            <a:xfrm>
              <a:off x="1500188" y="-552450"/>
              <a:ext cx="41275" cy="41275"/>
            </a:xfrm>
            <a:custGeom>
              <a:avLst/>
              <a:gdLst>
                <a:gd name="T0" fmla="*/ 119 w 237"/>
                <a:gd name="T1" fmla="*/ 0 h 237"/>
                <a:gd name="T2" fmla="*/ 146 w 237"/>
                <a:gd name="T3" fmla="*/ 3 h 237"/>
                <a:gd name="T4" fmla="*/ 171 w 237"/>
                <a:gd name="T5" fmla="*/ 12 h 237"/>
                <a:gd name="T6" fmla="*/ 193 w 237"/>
                <a:gd name="T7" fmla="*/ 26 h 237"/>
                <a:gd name="T8" fmla="*/ 211 w 237"/>
                <a:gd name="T9" fmla="*/ 44 h 237"/>
                <a:gd name="T10" fmla="*/ 225 w 237"/>
                <a:gd name="T11" fmla="*/ 67 h 237"/>
                <a:gd name="T12" fmla="*/ 235 w 237"/>
                <a:gd name="T13" fmla="*/ 91 h 237"/>
                <a:gd name="T14" fmla="*/ 237 w 237"/>
                <a:gd name="T15" fmla="*/ 118 h 237"/>
                <a:gd name="T16" fmla="*/ 235 w 237"/>
                <a:gd name="T17" fmla="*/ 145 h 237"/>
                <a:gd name="T18" fmla="*/ 225 w 237"/>
                <a:gd name="T19" fmla="*/ 170 h 237"/>
                <a:gd name="T20" fmla="*/ 211 w 237"/>
                <a:gd name="T21" fmla="*/ 192 h 237"/>
                <a:gd name="T22" fmla="*/ 193 w 237"/>
                <a:gd name="T23" fmla="*/ 210 h 237"/>
                <a:gd name="T24" fmla="*/ 171 w 237"/>
                <a:gd name="T25" fmla="*/ 224 h 237"/>
                <a:gd name="T26" fmla="*/ 146 w 237"/>
                <a:gd name="T27" fmla="*/ 234 h 237"/>
                <a:gd name="T28" fmla="*/ 119 w 237"/>
                <a:gd name="T29" fmla="*/ 237 h 237"/>
                <a:gd name="T30" fmla="*/ 92 w 237"/>
                <a:gd name="T31" fmla="*/ 234 h 237"/>
                <a:gd name="T32" fmla="*/ 67 w 237"/>
                <a:gd name="T33" fmla="*/ 224 h 237"/>
                <a:gd name="T34" fmla="*/ 45 w 237"/>
                <a:gd name="T35" fmla="*/ 210 h 237"/>
                <a:gd name="T36" fmla="*/ 26 w 237"/>
                <a:gd name="T37" fmla="*/ 192 h 237"/>
                <a:gd name="T38" fmla="*/ 12 w 237"/>
                <a:gd name="T39" fmla="*/ 170 h 237"/>
                <a:gd name="T40" fmla="*/ 3 w 237"/>
                <a:gd name="T41" fmla="*/ 145 h 237"/>
                <a:gd name="T42" fmla="*/ 0 w 237"/>
                <a:gd name="T43" fmla="*/ 118 h 237"/>
                <a:gd name="T44" fmla="*/ 3 w 237"/>
                <a:gd name="T45" fmla="*/ 91 h 237"/>
                <a:gd name="T46" fmla="*/ 12 w 237"/>
                <a:gd name="T47" fmla="*/ 67 h 237"/>
                <a:gd name="T48" fmla="*/ 26 w 237"/>
                <a:gd name="T49" fmla="*/ 44 h 237"/>
                <a:gd name="T50" fmla="*/ 45 w 237"/>
                <a:gd name="T51" fmla="*/ 26 h 237"/>
                <a:gd name="T52" fmla="*/ 67 w 237"/>
                <a:gd name="T53" fmla="*/ 12 h 237"/>
                <a:gd name="T54" fmla="*/ 92 w 237"/>
                <a:gd name="T55" fmla="*/ 3 h 237"/>
                <a:gd name="T56" fmla="*/ 119 w 237"/>
                <a:gd name="T5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7" h="237">
                  <a:moveTo>
                    <a:pt x="119" y="0"/>
                  </a:moveTo>
                  <a:lnTo>
                    <a:pt x="146" y="3"/>
                  </a:lnTo>
                  <a:lnTo>
                    <a:pt x="171" y="12"/>
                  </a:lnTo>
                  <a:lnTo>
                    <a:pt x="193" y="26"/>
                  </a:lnTo>
                  <a:lnTo>
                    <a:pt x="211" y="44"/>
                  </a:lnTo>
                  <a:lnTo>
                    <a:pt x="225" y="67"/>
                  </a:lnTo>
                  <a:lnTo>
                    <a:pt x="235" y="91"/>
                  </a:lnTo>
                  <a:lnTo>
                    <a:pt x="237" y="118"/>
                  </a:lnTo>
                  <a:lnTo>
                    <a:pt x="235" y="145"/>
                  </a:lnTo>
                  <a:lnTo>
                    <a:pt x="225" y="170"/>
                  </a:lnTo>
                  <a:lnTo>
                    <a:pt x="211" y="192"/>
                  </a:lnTo>
                  <a:lnTo>
                    <a:pt x="193" y="210"/>
                  </a:lnTo>
                  <a:lnTo>
                    <a:pt x="171" y="224"/>
                  </a:lnTo>
                  <a:lnTo>
                    <a:pt x="146" y="234"/>
                  </a:lnTo>
                  <a:lnTo>
                    <a:pt x="119" y="237"/>
                  </a:lnTo>
                  <a:lnTo>
                    <a:pt x="92" y="234"/>
                  </a:lnTo>
                  <a:lnTo>
                    <a:pt x="67" y="224"/>
                  </a:lnTo>
                  <a:lnTo>
                    <a:pt x="45" y="210"/>
                  </a:lnTo>
                  <a:lnTo>
                    <a:pt x="26" y="192"/>
                  </a:lnTo>
                  <a:lnTo>
                    <a:pt x="12" y="170"/>
                  </a:lnTo>
                  <a:lnTo>
                    <a:pt x="3" y="145"/>
                  </a:lnTo>
                  <a:lnTo>
                    <a:pt x="0" y="118"/>
                  </a:lnTo>
                  <a:lnTo>
                    <a:pt x="3" y="91"/>
                  </a:lnTo>
                  <a:lnTo>
                    <a:pt x="12" y="67"/>
                  </a:lnTo>
                  <a:lnTo>
                    <a:pt x="26" y="44"/>
                  </a:lnTo>
                  <a:lnTo>
                    <a:pt x="45" y="26"/>
                  </a:lnTo>
                  <a:lnTo>
                    <a:pt x="67" y="12"/>
                  </a:lnTo>
                  <a:lnTo>
                    <a:pt x="92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3" name="Freeform 338"/>
            <p:cNvSpPr>
              <a:spLocks/>
            </p:cNvSpPr>
            <p:nvPr/>
          </p:nvSpPr>
          <p:spPr bwMode="auto">
            <a:xfrm>
              <a:off x="1436688" y="-552450"/>
              <a:ext cx="42863" cy="41275"/>
            </a:xfrm>
            <a:custGeom>
              <a:avLst/>
              <a:gdLst>
                <a:gd name="T0" fmla="*/ 119 w 237"/>
                <a:gd name="T1" fmla="*/ 0 h 237"/>
                <a:gd name="T2" fmla="*/ 146 w 237"/>
                <a:gd name="T3" fmla="*/ 3 h 237"/>
                <a:gd name="T4" fmla="*/ 171 w 237"/>
                <a:gd name="T5" fmla="*/ 12 h 237"/>
                <a:gd name="T6" fmla="*/ 192 w 237"/>
                <a:gd name="T7" fmla="*/ 26 h 237"/>
                <a:gd name="T8" fmla="*/ 210 w 237"/>
                <a:gd name="T9" fmla="*/ 44 h 237"/>
                <a:gd name="T10" fmla="*/ 225 w 237"/>
                <a:gd name="T11" fmla="*/ 67 h 237"/>
                <a:gd name="T12" fmla="*/ 234 w 237"/>
                <a:gd name="T13" fmla="*/ 91 h 237"/>
                <a:gd name="T14" fmla="*/ 237 w 237"/>
                <a:gd name="T15" fmla="*/ 118 h 237"/>
                <a:gd name="T16" fmla="*/ 234 w 237"/>
                <a:gd name="T17" fmla="*/ 145 h 237"/>
                <a:gd name="T18" fmla="*/ 225 w 237"/>
                <a:gd name="T19" fmla="*/ 170 h 237"/>
                <a:gd name="T20" fmla="*/ 210 w 237"/>
                <a:gd name="T21" fmla="*/ 192 h 237"/>
                <a:gd name="T22" fmla="*/ 192 w 237"/>
                <a:gd name="T23" fmla="*/ 210 h 237"/>
                <a:gd name="T24" fmla="*/ 171 w 237"/>
                <a:gd name="T25" fmla="*/ 224 h 237"/>
                <a:gd name="T26" fmla="*/ 146 w 237"/>
                <a:gd name="T27" fmla="*/ 234 h 237"/>
                <a:gd name="T28" fmla="*/ 119 w 237"/>
                <a:gd name="T29" fmla="*/ 237 h 237"/>
                <a:gd name="T30" fmla="*/ 92 w 237"/>
                <a:gd name="T31" fmla="*/ 234 h 237"/>
                <a:gd name="T32" fmla="*/ 67 w 237"/>
                <a:gd name="T33" fmla="*/ 224 h 237"/>
                <a:gd name="T34" fmla="*/ 44 w 237"/>
                <a:gd name="T35" fmla="*/ 210 h 237"/>
                <a:gd name="T36" fmla="*/ 26 w 237"/>
                <a:gd name="T37" fmla="*/ 192 h 237"/>
                <a:gd name="T38" fmla="*/ 12 w 237"/>
                <a:gd name="T39" fmla="*/ 170 h 237"/>
                <a:gd name="T40" fmla="*/ 3 w 237"/>
                <a:gd name="T41" fmla="*/ 145 h 237"/>
                <a:gd name="T42" fmla="*/ 0 w 237"/>
                <a:gd name="T43" fmla="*/ 118 h 237"/>
                <a:gd name="T44" fmla="*/ 3 w 237"/>
                <a:gd name="T45" fmla="*/ 91 h 237"/>
                <a:gd name="T46" fmla="*/ 12 w 237"/>
                <a:gd name="T47" fmla="*/ 67 h 237"/>
                <a:gd name="T48" fmla="*/ 26 w 237"/>
                <a:gd name="T49" fmla="*/ 44 h 237"/>
                <a:gd name="T50" fmla="*/ 44 w 237"/>
                <a:gd name="T51" fmla="*/ 26 h 237"/>
                <a:gd name="T52" fmla="*/ 67 w 237"/>
                <a:gd name="T53" fmla="*/ 12 h 237"/>
                <a:gd name="T54" fmla="*/ 92 w 237"/>
                <a:gd name="T55" fmla="*/ 3 h 237"/>
                <a:gd name="T56" fmla="*/ 119 w 237"/>
                <a:gd name="T5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7" h="237">
                  <a:moveTo>
                    <a:pt x="119" y="0"/>
                  </a:moveTo>
                  <a:lnTo>
                    <a:pt x="146" y="3"/>
                  </a:lnTo>
                  <a:lnTo>
                    <a:pt x="171" y="12"/>
                  </a:lnTo>
                  <a:lnTo>
                    <a:pt x="192" y="26"/>
                  </a:lnTo>
                  <a:lnTo>
                    <a:pt x="210" y="44"/>
                  </a:lnTo>
                  <a:lnTo>
                    <a:pt x="225" y="67"/>
                  </a:lnTo>
                  <a:lnTo>
                    <a:pt x="234" y="91"/>
                  </a:lnTo>
                  <a:lnTo>
                    <a:pt x="237" y="118"/>
                  </a:lnTo>
                  <a:lnTo>
                    <a:pt x="234" y="145"/>
                  </a:lnTo>
                  <a:lnTo>
                    <a:pt x="225" y="170"/>
                  </a:lnTo>
                  <a:lnTo>
                    <a:pt x="210" y="192"/>
                  </a:lnTo>
                  <a:lnTo>
                    <a:pt x="192" y="210"/>
                  </a:lnTo>
                  <a:lnTo>
                    <a:pt x="171" y="224"/>
                  </a:lnTo>
                  <a:lnTo>
                    <a:pt x="146" y="234"/>
                  </a:lnTo>
                  <a:lnTo>
                    <a:pt x="119" y="237"/>
                  </a:lnTo>
                  <a:lnTo>
                    <a:pt x="92" y="234"/>
                  </a:lnTo>
                  <a:lnTo>
                    <a:pt x="67" y="224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70"/>
                  </a:lnTo>
                  <a:lnTo>
                    <a:pt x="3" y="145"/>
                  </a:lnTo>
                  <a:lnTo>
                    <a:pt x="0" y="118"/>
                  </a:lnTo>
                  <a:lnTo>
                    <a:pt x="3" y="91"/>
                  </a:lnTo>
                  <a:lnTo>
                    <a:pt x="12" y="67"/>
                  </a:lnTo>
                  <a:lnTo>
                    <a:pt x="26" y="44"/>
                  </a:lnTo>
                  <a:lnTo>
                    <a:pt x="44" y="26"/>
                  </a:lnTo>
                  <a:lnTo>
                    <a:pt x="67" y="12"/>
                  </a:lnTo>
                  <a:lnTo>
                    <a:pt x="92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57" name="Группа 456"/>
          <p:cNvGrpSpPr/>
          <p:nvPr/>
        </p:nvGrpSpPr>
        <p:grpSpPr>
          <a:xfrm rot="16200000">
            <a:off x="4724134" y="5750645"/>
            <a:ext cx="628650" cy="625475"/>
            <a:chOff x="2452688" y="-990600"/>
            <a:chExt cx="628650" cy="625475"/>
          </a:xfrm>
        </p:grpSpPr>
        <p:sp>
          <p:nvSpPr>
            <p:cNvPr id="407" name="Freeform 343"/>
            <p:cNvSpPr>
              <a:spLocks/>
            </p:cNvSpPr>
            <p:nvPr/>
          </p:nvSpPr>
          <p:spPr bwMode="auto">
            <a:xfrm>
              <a:off x="2536826" y="-990600"/>
              <a:ext cx="52388" cy="52387"/>
            </a:xfrm>
            <a:custGeom>
              <a:avLst/>
              <a:gdLst>
                <a:gd name="T0" fmla="*/ 59 w 297"/>
                <a:gd name="T1" fmla="*/ 0 h 295"/>
                <a:gd name="T2" fmla="*/ 74 w 297"/>
                <a:gd name="T3" fmla="*/ 2 h 295"/>
                <a:gd name="T4" fmla="*/ 88 w 297"/>
                <a:gd name="T5" fmla="*/ 8 h 295"/>
                <a:gd name="T6" fmla="*/ 101 w 297"/>
                <a:gd name="T7" fmla="*/ 17 h 295"/>
                <a:gd name="T8" fmla="*/ 280 w 297"/>
                <a:gd name="T9" fmla="*/ 195 h 295"/>
                <a:gd name="T10" fmla="*/ 288 w 297"/>
                <a:gd name="T11" fmla="*/ 207 h 295"/>
                <a:gd name="T12" fmla="*/ 295 w 297"/>
                <a:gd name="T13" fmla="*/ 222 h 295"/>
                <a:gd name="T14" fmla="*/ 297 w 297"/>
                <a:gd name="T15" fmla="*/ 236 h 295"/>
                <a:gd name="T16" fmla="*/ 295 w 297"/>
                <a:gd name="T17" fmla="*/ 251 h 295"/>
                <a:gd name="T18" fmla="*/ 288 w 297"/>
                <a:gd name="T19" fmla="*/ 266 h 295"/>
                <a:gd name="T20" fmla="*/ 280 w 297"/>
                <a:gd name="T21" fmla="*/ 278 h 295"/>
                <a:gd name="T22" fmla="*/ 267 w 297"/>
                <a:gd name="T23" fmla="*/ 288 h 295"/>
                <a:gd name="T24" fmla="*/ 253 w 297"/>
                <a:gd name="T25" fmla="*/ 293 h 295"/>
                <a:gd name="T26" fmla="*/ 238 w 297"/>
                <a:gd name="T27" fmla="*/ 295 h 295"/>
                <a:gd name="T28" fmla="*/ 222 w 297"/>
                <a:gd name="T29" fmla="*/ 293 h 295"/>
                <a:gd name="T30" fmla="*/ 208 w 297"/>
                <a:gd name="T31" fmla="*/ 288 h 295"/>
                <a:gd name="T32" fmla="*/ 195 w 297"/>
                <a:gd name="T33" fmla="*/ 278 h 295"/>
                <a:gd name="T34" fmla="*/ 18 w 297"/>
                <a:gd name="T35" fmla="*/ 102 h 295"/>
                <a:gd name="T36" fmla="*/ 8 w 297"/>
                <a:gd name="T37" fmla="*/ 89 h 295"/>
                <a:gd name="T38" fmla="*/ 1 w 297"/>
                <a:gd name="T39" fmla="*/ 75 h 295"/>
                <a:gd name="T40" fmla="*/ 0 w 297"/>
                <a:gd name="T41" fmla="*/ 60 h 295"/>
                <a:gd name="T42" fmla="*/ 1 w 297"/>
                <a:gd name="T43" fmla="*/ 44 h 295"/>
                <a:gd name="T44" fmla="*/ 8 w 297"/>
                <a:gd name="T45" fmla="*/ 30 h 295"/>
                <a:gd name="T46" fmla="*/ 18 w 297"/>
                <a:gd name="T47" fmla="*/ 17 h 295"/>
                <a:gd name="T48" fmla="*/ 30 w 297"/>
                <a:gd name="T49" fmla="*/ 8 h 295"/>
                <a:gd name="T50" fmla="*/ 44 w 297"/>
                <a:gd name="T51" fmla="*/ 2 h 295"/>
                <a:gd name="T52" fmla="*/ 59 w 297"/>
                <a:gd name="T53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7" h="295">
                  <a:moveTo>
                    <a:pt x="59" y="0"/>
                  </a:moveTo>
                  <a:lnTo>
                    <a:pt x="74" y="2"/>
                  </a:lnTo>
                  <a:lnTo>
                    <a:pt x="88" y="8"/>
                  </a:lnTo>
                  <a:lnTo>
                    <a:pt x="101" y="17"/>
                  </a:lnTo>
                  <a:lnTo>
                    <a:pt x="280" y="195"/>
                  </a:lnTo>
                  <a:lnTo>
                    <a:pt x="288" y="207"/>
                  </a:lnTo>
                  <a:lnTo>
                    <a:pt x="295" y="222"/>
                  </a:lnTo>
                  <a:lnTo>
                    <a:pt x="297" y="236"/>
                  </a:lnTo>
                  <a:lnTo>
                    <a:pt x="295" y="251"/>
                  </a:lnTo>
                  <a:lnTo>
                    <a:pt x="288" y="266"/>
                  </a:lnTo>
                  <a:lnTo>
                    <a:pt x="280" y="278"/>
                  </a:lnTo>
                  <a:lnTo>
                    <a:pt x="267" y="288"/>
                  </a:lnTo>
                  <a:lnTo>
                    <a:pt x="253" y="293"/>
                  </a:lnTo>
                  <a:lnTo>
                    <a:pt x="238" y="295"/>
                  </a:lnTo>
                  <a:lnTo>
                    <a:pt x="222" y="293"/>
                  </a:lnTo>
                  <a:lnTo>
                    <a:pt x="208" y="288"/>
                  </a:lnTo>
                  <a:lnTo>
                    <a:pt x="195" y="278"/>
                  </a:lnTo>
                  <a:lnTo>
                    <a:pt x="18" y="102"/>
                  </a:lnTo>
                  <a:lnTo>
                    <a:pt x="8" y="89"/>
                  </a:lnTo>
                  <a:lnTo>
                    <a:pt x="1" y="75"/>
                  </a:lnTo>
                  <a:lnTo>
                    <a:pt x="0" y="60"/>
                  </a:lnTo>
                  <a:lnTo>
                    <a:pt x="1" y="44"/>
                  </a:lnTo>
                  <a:lnTo>
                    <a:pt x="8" y="30"/>
                  </a:lnTo>
                  <a:lnTo>
                    <a:pt x="18" y="17"/>
                  </a:lnTo>
                  <a:lnTo>
                    <a:pt x="30" y="8"/>
                  </a:lnTo>
                  <a:lnTo>
                    <a:pt x="44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8" name="Freeform 344"/>
            <p:cNvSpPr>
              <a:spLocks noEditPoints="1"/>
            </p:cNvSpPr>
            <p:nvPr/>
          </p:nvSpPr>
          <p:spPr bwMode="auto">
            <a:xfrm>
              <a:off x="2530476" y="-911225"/>
              <a:ext cx="233363" cy="231775"/>
            </a:xfrm>
            <a:custGeom>
              <a:avLst/>
              <a:gdLst>
                <a:gd name="T0" fmla="*/ 119 w 1323"/>
                <a:gd name="T1" fmla="*/ 202 h 1317"/>
                <a:gd name="T2" fmla="*/ 991 w 1323"/>
                <a:gd name="T3" fmla="*/ 1067 h 1317"/>
                <a:gd name="T4" fmla="*/ 1056 w 1323"/>
                <a:gd name="T5" fmla="*/ 1120 h 1317"/>
                <a:gd name="T6" fmla="*/ 1115 w 1323"/>
                <a:gd name="T7" fmla="*/ 1159 h 1317"/>
                <a:gd name="T8" fmla="*/ 1166 w 1323"/>
                <a:gd name="T9" fmla="*/ 1186 h 1317"/>
                <a:gd name="T10" fmla="*/ 1204 w 1323"/>
                <a:gd name="T11" fmla="*/ 1197 h 1317"/>
                <a:gd name="T12" fmla="*/ 1192 w 1323"/>
                <a:gd name="T13" fmla="*/ 1162 h 1317"/>
                <a:gd name="T14" fmla="*/ 1167 w 1323"/>
                <a:gd name="T15" fmla="*/ 1111 h 1317"/>
                <a:gd name="T16" fmla="*/ 1127 w 1323"/>
                <a:gd name="T17" fmla="*/ 1052 h 1317"/>
                <a:gd name="T18" fmla="*/ 1074 w 1323"/>
                <a:gd name="T19" fmla="*/ 986 h 1317"/>
                <a:gd name="T20" fmla="*/ 203 w 1323"/>
                <a:gd name="T21" fmla="*/ 118 h 1317"/>
                <a:gd name="T22" fmla="*/ 226 w 1323"/>
                <a:gd name="T23" fmla="*/ 2 h 1317"/>
                <a:gd name="T24" fmla="*/ 269 w 1323"/>
                <a:gd name="T25" fmla="*/ 20 h 1317"/>
                <a:gd name="T26" fmla="*/ 1126 w 1323"/>
                <a:gd name="T27" fmla="*/ 870 h 1317"/>
                <a:gd name="T28" fmla="*/ 1172 w 1323"/>
                <a:gd name="T29" fmla="*/ 917 h 1317"/>
                <a:gd name="T30" fmla="*/ 1215 w 1323"/>
                <a:gd name="T31" fmla="*/ 971 h 1317"/>
                <a:gd name="T32" fmla="*/ 1256 w 1323"/>
                <a:gd name="T33" fmla="*/ 1029 h 1317"/>
                <a:gd name="T34" fmla="*/ 1289 w 1323"/>
                <a:gd name="T35" fmla="*/ 1088 h 1317"/>
                <a:gd name="T36" fmla="*/ 1313 w 1323"/>
                <a:gd name="T37" fmla="*/ 1146 h 1317"/>
                <a:gd name="T38" fmla="*/ 1323 w 1323"/>
                <a:gd name="T39" fmla="*/ 1200 h 1317"/>
                <a:gd name="T40" fmla="*/ 1318 w 1323"/>
                <a:gd name="T41" fmla="*/ 1248 h 1317"/>
                <a:gd name="T42" fmla="*/ 1294 w 1323"/>
                <a:gd name="T43" fmla="*/ 1287 h 1317"/>
                <a:gd name="T44" fmla="*/ 1272 w 1323"/>
                <a:gd name="T45" fmla="*/ 1304 h 1317"/>
                <a:gd name="T46" fmla="*/ 1238 w 1323"/>
                <a:gd name="T47" fmla="*/ 1315 h 1317"/>
                <a:gd name="T48" fmla="*/ 1185 w 1323"/>
                <a:gd name="T49" fmla="*/ 1314 h 1317"/>
                <a:gd name="T50" fmla="*/ 1117 w 1323"/>
                <a:gd name="T51" fmla="*/ 1293 h 1317"/>
                <a:gd name="T52" fmla="*/ 1045 w 1323"/>
                <a:gd name="T53" fmla="*/ 1256 h 1317"/>
                <a:gd name="T54" fmla="*/ 973 w 1323"/>
                <a:gd name="T55" fmla="*/ 1206 h 1317"/>
                <a:gd name="T56" fmla="*/ 905 w 1323"/>
                <a:gd name="T57" fmla="*/ 1149 h 1317"/>
                <a:gd name="T58" fmla="*/ 35 w 1323"/>
                <a:gd name="T59" fmla="*/ 285 h 1317"/>
                <a:gd name="T60" fmla="*/ 9 w 1323"/>
                <a:gd name="T61" fmla="*/ 246 h 1317"/>
                <a:gd name="T62" fmla="*/ 0 w 1323"/>
                <a:gd name="T63" fmla="*/ 202 h 1317"/>
                <a:gd name="T64" fmla="*/ 9 w 1323"/>
                <a:gd name="T65" fmla="*/ 156 h 1317"/>
                <a:gd name="T66" fmla="*/ 35 w 1323"/>
                <a:gd name="T67" fmla="*/ 118 h 1317"/>
                <a:gd name="T68" fmla="*/ 138 w 1323"/>
                <a:gd name="T69" fmla="*/ 20 h 1317"/>
                <a:gd name="T70" fmla="*/ 180 w 1323"/>
                <a:gd name="T71" fmla="*/ 2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23" h="1317">
                  <a:moveTo>
                    <a:pt x="203" y="118"/>
                  </a:moveTo>
                  <a:lnTo>
                    <a:pt x="119" y="202"/>
                  </a:lnTo>
                  <a:lnTo>
                    <a:pt x="958" y="1037"/>
                  </a:lnTo>
                  <a:lnTo>
                    <a:pt x="991" y="1067"/>
                  </a:lnTo>
                  <a:lnTo>
                    <a:pt x="1023" y="1095"/>
                  </a:lnTo>
                  <a:lnTo>
                    <a:pt x="1056" y="1120"/>
                  </a:lnTo>
                  <a:lnTo>
                    <a:pt x="1086" y="1141"/>
                  </a:lnTo>
                  <a:lnTo>
                    <a:pt x="1115" y="1159"/>
                  </a:lnTo>
                  <a:lnTo>
                    <a:pt x="1141" y="1174"/>
                  </a:lnTo>
                  <a:lnTo>
                    <a:pt x="1166" y="1186"/>
                  </a:lnTo>
                  <a:lnTo>
                    <a:pt x="1187" y="1193"/>
                  </a:lnTo>
                  <a:lnTo>
                    <a:pt x="1204" y="1197"/>
                  </a:lnTo>
                  <a:lnTo>
                    <a:pt x="1200" y="1181"/>
                  </a:lnTo>
                  <a:lnTo>
                    <a:pt x="1192" y="1162"/>
                  </a:lnTo>
                  <a:lnTo>
                    <a:pt x="1182" y="1138"/>
                  </a:lnTo>
                  <a:lnTo>
                    <a:pt x="1167" y="1111"/>
                  </a:lnTo>
                  <a:lnTo>
                    <a:pt x="1149" y="1083"/>
                  </a:lnTo>
                  <a:lnTo>
                    <a:pt x="1127" y="1052"/>
                  </a:lnTo>
                  <a:lnTo>
                    <a:pt x="1102" y="1020"/>
                  </a:lnTo>
                  <a:lnTo>
                    <a:pt x="1074" y="986"/>
                  </a:lnTo>
                  <a:lnTo>
                    <a:pt x="1043" y="953"/>
                  </a:lnTo>
                  <a:lnTo>
                    <a:pt x="203" y="118"/>
                  </a:lnTo>
                  <a:close/>
                  <a:moveTo>
                    <a:pt x="203" y="0"/>
                  </a:moveTo>
                  <a:lnTo>
                    <a:pt x="226" y="2"/>
                  </a:lnTo>
                  <a:lnTo>
                    <a:pt x="248" y="9"/>
                  </a:lnTo>
                  <a:lnTo>
                    <a:pt x="269" y="20"/>
                  </a:lnTo>
                  <a:lnTo>
                    <a:pt x="287" y="35"/>
                  </a:lnTo>
                  <a:lnTo>
                    <a:pt x="1126" y="870"/>
                  </a:lnTo>
                  <a:lnTo>
                    <a:pt x="1149" y="892"/>
                  </a:lnTo>
                  <a:lnTo>
                    <a:pt x="1172" y="917"/>
                  </a:lnTo>
                  <a:lnTo>
                    <a:pt x="1193" y="944"/>
                  </a:lnTo>
                  <a:lnTo>
                    <a:pt x="1215" y="971"/>
                  </a:lnTo>
                  <a:lnTo>
                    <a:pt x="1237" y="1000"/>
                  </a:lnTo>
                  <a:lnTo>
                    <a:pt x="1256" y="1029"/>
                  </a:lnTo>
                  <a:lnTo>
                    <a:pt x="1274" y="1058"/>
                  </a:lnTo>
                  <a:lnTo>
                    <a:pt x="1289" y="1088"/>
                  </a:lnTo>
                  <a:lnTo>
                    <a:pt x="1303" y="1117"/>
                  </a:lnTo>
                  <a:lnTo>
                    <a:pt x="1313" y="1146"/>
                  </a:lnTo>
                  <a:lnTo>
                    <a:pt x="1320" y="1174"/>
                  </a:lnTo>
                  <a:lnTo>
                    <a:pt x="1323" y="1200"/>
                  </a:lnTo>
                  <a:lnTo>
                    <a:pt x="1323" y="1224"/>
                  </a:lnTo>
                  <a:lnTo>
                    <a:pt x="1318" y="1248"/>
                  </a:lnTo>
                  <a:lnTo>
                    <a:pt x="1309" y="1269"/>
                  </a:lnTo>
                  <a:lnTo>
                    <a:pt x="1294" y="1287"/>
                  </a:lnTo>
                  <a:lnTo>
                    <a:pt x="1284" y="1295"/>
                  </a:lnTo>
                  <a:lnTo>
                    <a:pt x="1272" y="1304"/>
                  </a:lnTo>
                  <a:lnTo>
                    <a:pt x="1257" y="1311"/>
                  </a:lnTo>
                  <a:lnTo>
                    <a:pt x="1238" y="1315"/>
                  </a:lnTo>
                  <a:lnTo>
                    <a:pt x="1216" y="1317"/>
                  </a:lnTo>
                  <a:lnTo>
                    <a:pt x="1185" y="1314"/>
                  </a:lnTo>
                  <a:lnTo>
                    <a:pt x="1151" y="1306"/>
                  </a:lnTo>
                  <a:lnTo>
                    <a:pt x="1117" y="1293"/>
                  </a:lnTo>
                  <a:lnTo>
                    <a:pt x="1081" y="1276"/>
                  </a:lnTo>
                  <a:lnTo>
                    <a:pt x="1045" y="1256"/>
                  </a:lnTo>
                  <a:lnTo>
                    <a:pt x="1008" y="1232"/>
                  </a:lnTo>
                  <a:lnTo>
                    <a:pt x="973" y="1206"/>
                  </a:lnTo>
                  <a:lnTo>
                    <a:pt x="938" y="1178"/>
                  </a:lnTo>
                  <a:lnTo>
                    <a:pt x="905" y="1149"/>
                  </a:lnTo>
                  <a:lnTo>
                    <a:pt x="875" y="1120"/>
                  </a:lnTo>
                  <a:lnTo>
                    <a:pt x="35" y="285"/>
                  </a:lnTo>
                  <a:lnTo>
                    <a:pt x="20" y="266"/>
                  </a:lnTo>
                  <a:lnTo>
                    <a:pt x="9" y="246"/>
                  </a:lnTo>
                  <a:lnTo>
                    <a:pt x="2" y="224"/>
                  </a:lnTo>
                  <a:lnTo>
                    <a:pt x="0" y="202"/>
                  </a:lnTo>
                  <a:lnTo>
                    <a:pt x="2" y="179"/>
                  </a:lnTo>
                  <a:lnTo>
                    <a:pt x="9" y="156"/>
                  </a:lnTo>
                  <a:lnTo>
                    <a:pt x="20" y="136"/>
                  </a:lnTo>
                  <a:lnTo>
                    <a:pt x="35" y="118"/>
                  </a:lnTo>
                  <a:lnTo>
                    <a:pt x="119" y="35"/>
                  </a:lnTo>
                  <a:lnTo>
                    <a:pt x="138" y="20"/>
                  </a:lnTo>
                  <a:lnTo>
                    <a:pt x="158" y="9"/>
                  </a:lnTo>
                  <a:lnTo>
                    <a:pt x="180" y="2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9" name="Freeform 345"/>
            <p:cNvSpPr>
              <a:spLocks/>
            </p:cNvSpPr>
            <p:nvPr/>
          </p:nvSpPr>
          <p:spPr bwMode="auto">
            <a:xfrm>
              <a:off x="2452688" y="-906463"/>
              <a:ext cx="52388" cy="52387"/>
            </a:xfrm>
            <a:custGeom>
              <a:avLst/>
              <a:gdLst>
                <a:gd name="T0" fmla="*/ 59 w 297"/>
                <a:gd name="T1" fmla="*/ 0 h 296"/>
                <a:gd name="T2" fmla="*/ 75 w 297"/>
                <a:gd name="T3" fmla="*/ 1 h 296"/>
                <a:gd name="T4" fmla="*/ 89 w 297"/>
                <a:gd name="T5" fmla="*/ 8 h 296"/>
                <a:gd name="T6" fmla="*/ 102 w 297"/>
                <a:gd name="T7" fmla="*/ 18 h 296"/>
                <a:gd name="T8" fmla="*/ 279 w 297"/>
                <a:gd name="T9" fmla="*/ 194 h 296"/>
                <a:gd name="T10" fmla="*/ 289 w 297"/>
                <a:gd name="T11" fmla="*/ 207 h 296"/>
                <a:gd name="T12" fmla="*/ 294 w 297"/>
                <a:gd name="T13" fmla="*/ 221 h 296"/>
                <a:gd name="T14" fmla="*/ 297 w 297"/>
                <a:gd name="T15" fmla="*/ 236 h 296"/>
                <a:gd name="T16" fmla="*/ 294 w 297"/>
                <a:gd name="T17" fmla="*/ 251 h 296"/>
                <a:gd name="T18" fmla="*/ 289 w 297"/>
                <a:gd name="T19" fmla="*/ 265 h 296"/>
                <a:gd name="T20" fmla="*/ 279 w 297"/>
                <a:gd name="T21" fmla="*/ 278 h 296"/>
                <a:gd name="T22" fmla="*/ 266 w 297"/>
                <a:gd name="T23" fmla="*/ 288 h 296"/>
                <a:gd name="T24" fmla="*/ 252 w 297"/>
                <a:gd name="T25" fmla="*/ 293 h 296"/>
                <a:gd name="T26" fmla="*/ 237 w 297"/>
                <a:gd name="T27" fmla="*/ 296 h 296"/>
                <a:gd name="T28" fmla="*/ 222 w 297"/>
                <a:gd name="T29" fmla="*/ 293 h 296"/>
                <a:gd name="T30" fmla="*/ 208 w 297"/>
                <a:gd name="T31" fmla="*/ 288 h 296"/>
                <a:gd name="T32" fmla="*/ 196 w 297"/>
                <a:gd name="T33" fmla="*/ 278 h 296"/>
                <a:gd name="T34" fmla="*/ 17 w 297"/>
                <a:gd name="T35" fmla="*/ 101 h 296"/>
                <a:gd name="T36" fmla="*/ 7 w 297"/>
                <a:gd name="T37" fmla="*/ 89 h 296"/>
                <a:gd name="T38" fmla="*/ 2 w 297"/>
                <a:gd name="T39" fmla="*/ 74 h 296"/>
                <a:gd name="T40" fmla="*/ 0 w 297"/>
                <a:gd name="T41" fmla="*/ 60 h 296"/>
                <a:gd name="T42" fmla="*/ 0 w 297"/>
                <a:gd name="T43" fmla="*/ 58 h 296"/>
                <a:gd name="T44" fmla="*/ 2 w 297"/>
                <a:gd name="T45" fmla="*/ 44 h 296"/>
                <a:gd name="T46" fmla="*/ 7 w 297"/>
                <a:gd name="T47" fmla="*/ 29 h 296"/>
                <a:gd name="T48" fmla="*/ 17 w 297"/>
                <a:gd name="T49" fmla="*/ 18 h 296"/>
                <a:gd name="T50" fmla="*/ 30 w 297"/>
                <a:gd name="T51" fmla="*/ 8 h 296"/>
                <a:gd name="T52" fmla="*/ 44 w 297"/>
                <a:gd name="T53" fmla="*/ 1 h 296"/>
                <a:gd name="T54" fmla="*/ 59 w 297"/>
                <a:gd name="T5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97" h="296">
                  <a:moveTo>
                    <a:pt x="59" y="0"/>
                  </a:moveTo>
                  <a:lnTo>
                    <a:pt x="75" y="1"/>
                  </a:lnTo>
                  <a:lnTo>
                    <a:pt x="89" y="8"/>
                  </a:lnTo>
                  <a:lnTo>
                    <a:pt x="102" y="18"/>
                  </a:lnTo>
                  <a:lnTo>
                    <a:pt x="279" y="194"/>
                  </a:lnTo>
                  <a:lnTo>
                    <a:pt x="289" y="207"/>
                  </a:lnTo>
                  <a:lnTo>
                    <a:pt x="294" y="221"/>
                  </a:lnTo>
                  <a:lnTo>
                    <a:pt x="297" y="236"/>
                  </a:lnTo>
                  <a:lnTo>
                    <a:pt x="294" y="251"/>
                  </a:lnTo>
                  <a:lnTo>
                    <a:pt x="289" y="265"/>
                  </a:lnTo>
                  <a:lnTo>
                    <a:pt x="279" y="278"/>
                  </a:lnTo>
                  <a:lnTo>
                    <a:pt x="266" y="288"/>
                  </a:lnTo>
                  <a:lnTo>
                    <a:pt x="252" y="293"/>
                  </a:lnTo>
                  <a:lnTo>
                    <a:pt x="237" y="296"/>
                  </a:lnTo>
                  <a:lnTo>
                    <a:pt x="222" y="293"/>
                  </a:lnTo>
                  <a:lnTo>
                    <a:pt x="208" y="288"/>
                  </a:lnTo>
                  <a:lnTo>
                    <a:pt x="196" y="278"/>
                  </a:lnTo>
                  <a:lnTo>
                    <a:pt x="17" y="101"/>
                  </a:lnTo>
                  <a:lnTo>
                    <a:pt x="7" y="89"/>
                  </a:lnTo>
                  <a:lnTo>
                    <a:pt x="2" y="74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2" y="44"/>
                  </a:lnTo>
                  <a:lnTo>
                    <a:pt x="7" y="29"/>
                  </a:lnTo>
                  <a:lnTo>
                    <a:pt x="17" y="18"/>
                  </a:lnTo>
                  <a:lnTo>
                    <a:pt x="30" y="8"/>
                  </a:lnTo>
                  <a:lnTo>
                    <a:pt x="44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" name="Freeform 346"/>
            <p:cNvSpPr>
              <a:spLocks/>
            </p:cNvSpPr>
            <p:nvPr/>
          </p:nvSpPr>
          <p:spPr bwMode="auto">
            <a:xfrm>
              <a:off x="2452688" y="-990600"/>
              <a:ext cx="73025" cy="73025"/>
            </a:xfrm>
            <a:custGeom>
              <a:avLst/>
              <a:gdLst>
                <a:gd name="T0" fmla="*/ 59 w 416"/>
                <a:gd name="T1" fmla="*/ 0 h 414"/>
                <a:gd name="T2" fmla="*/ 75 w 416"/>
                <a:gd name="T3" fmla="*/ 2 h 414"/>
                <a:gd name="T4" fmla="*/ 89 w 416"/>
                <a:gd name="T5" fmla="*/ 8 h 414"/>
                <a:gd name="T6" fmla="*/ 102 w 416"/>
                <a:gd name="T7" fmla="*/ 17 h 414"/>
                <a:gd name="T8" fmla="*/ 398 w 416"/>
                <a:gd name="T9" fmla="*/ 313 h 414"/>
                <a:gd name="T10" fmla="*/ 408 w 416"/>
                <a:gd name="T11" fmla="*/ 326 h 414"/>
                <a:gd name="T12" fmla="*/ 414 w 416"/>
                <a:gd name="T13" fmla="*/ 340 h 414"/>
                <a:gd name="T14" fmla="*/ 416 w 416"/>
                <a:gd name="T15" fmla="*/ 355 h 414"/>
                <a:gd name="T16" fmla="*/ 414 w 416"/>
                <a:gd name="T17" fmla="*/ 370 h 414"/>
                <a:gd name="T18" fmla="*/ 408 w 416"/>
                <a:gd name="T19" fmla="*/ 384 h 414"/>
                <a:gd name="T20" fmla="*/ 398 w 416"/>
                <a:gd name="T21" fmla="*/ 397 h 414"/>
                <a:gd name="T22" fmla="*/ 385 w 416"/>
                <a:gd name="T23" fmla="*/ 406 h 414"/>
                <a:gd name="T24" fmla="*/ 371 w 416"/>
                <a:gd name="T25" fmla="*/ 412 h 414"/>
                <a:gd name="T26" fmla="*/ 356 w 416"/>
                <a:gd name="T27" fmla="*/ 414 h 414"/>
                <a:gd name="T28" fmla="*/ 341 w 416"/>
                <a:gd name="T29" fmla="*/ 412 h 414"/>
                <a:gd name="T30" fmla="*/ 327 w 416"/>
                <a:gd name="T31" fmla="*/ 406 h 414"/>
                <a:gd name="T32" fmla="*/ 314 w 416"/>
                <a:gd name="T33" fmla="*/ 397 h 414"/>
                <a:gd name="T34" fmla="*/ 17 w 416"/>
                <a:gd name="T35" fmla="*/ 102 h 414"/>
                <a:gd name="T36" fmla="*/ 7 w 416"/>
                <a:gd name="T37" fmla="*/ 89 h 414"/>
                <a:gd name="T38" fmla="*/ 2 w 416"/>
                <a:gd name="T39" fmla="*/ 75 h 414"/>
                <a:gd name="T40" fmla="*/ 0 w 416"/>
                <a:gd name="T41" fmla="*/ 60 h 414"/>
                <a:gd name="T42" fmla="*/ 2 w 416"/>
                <a:gd name="T43" fmla="*/ 44 h 414"/>
                <a:gd name="T44" fmla="*/ 7 w 416"/>
                <a:gd name="T45" fmla="*/ 30 h 414"/>
                <a:gd name="T46" fmla="*/ 17 w 416"/>
                <a:gd name="T47" fmla="*/ 17 h 414"/>
                <a:gd name="T48" fmla="*/ 30 w 416"/>
                <a:gd name="T49" fmla="*/ 8 h 414"/>
                <a:gd name="T50" fmla="*/ 44 w 416"/>
                <a:gd name="T51" fmla="*/ 2 h 414"/>
                <a:gd name="T52" fmla="*/ 59 w 416"/>
                <a:gd name="T53" fmla="*/ 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6" h="414">
                  <a:moveTo>
                    <a:pt x="59" y="0"/>
                  </a:moveTo>
                  <a:lnTo>
                    <a:pt x="75" y="2"/>
                  </a:lnTo>
                  <a:lnTo>
                    <a:pt x="89" y="8"/>
                  </a:lnTo>
                  <a:lnTo>
                    <a:pt x="102" y="17"/>
                  </a:lnTo>
                  <a:lnTo>
                    <a:pt x="398" y="313"/>
                  </a:lnTo>
                  <a:lnTo>
                    <a:pt x="408" y="326"/>
                  </a:lnTo>
                  <a:lnTo>
                    <a:pt x="414" y="340"/>
                  </a:lnTo>
                  <a:lnTo>
                    <a:pt x="416" y="355"/>
                  </a:lnTo>
                  <a:lnTo>
                    <a:pt x="414" y="370"/>
                  </a:lnTo>
                  <a:lnTo>
                    <a:pt x="408" y="384"/>
                  </a:lnTo>
                  <a:lnTo>
                    <a:pt x="398" y="397"/>
                  </a:lnTo>
                  <a:lnTo>
                    <a:pt x="385" y="406"/>
                  </a:lnTo>
                  <a:lnTo>
                    <a:pt x="371" y="412"/>
                  </a:lnTo>
                  <a:lnTo>
                    <a:pt x="356" y="414"/>
                  </a:lnTo>
                  <a:lnTo>
                    <a:pt x="341" y="412"/>
                  </a:lnTo>
                  <a:lnTo>
                    <a:pt x="327" y="406"/>
                  </a:lnTo>
                  <a:lnTo>
                    <a:pt x="314" y="397"/>
                  </a:lnTo>
                  <a:lnTo>
                    <a:pt x="17" y="102"/>
                  </a:lnTo>
                  <a:lnTo>
                    <a:pt x="7" y="89"/>
                  </a:lnTo>
                  <a:lnTo>
                    <a:pt x="2" y="75"/>
                  </a:lnTo>
                  <a:lnTo>
                    <a:pt x="0" y="60"/>
                  </a:lnTo>
                  <a:lnTo>
                    <a:pt x="2" y="44"/>
                  </a:lnTo>
                  <a:lnTo>
                    <a:pt x="7" y="30"/>
                  </a:lnTo>
                  <a:lnTo>
                    <a:pt x="17" y="17"/>
                  </a:lnTo>
                  <a:lnTo>
                    <a:pt x="30" y="8"/>
                  </a:lnTo>
                  <a:lnTo>
                    <a:pt x="44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" name="Freeform 347"/>
            <p:cNvSpPr>
              <a:spLocks/>
            </p:cNvSpPr>
            <p:nvPr/>
          </p:nvSpPr>
          <p:spPr bwMode="auto">
            <a:xfrm>
              <a:off x="2452688" y="-990600"/>
              <a:ext cx="628650" cy="625475"/>
            </a:xfrm>
            <a:custGeom>
              <a:avLst/>
              <a:gdLst>
                <a:gd name="T0" fmla="*/ 1877 w 3560"/>
                <a:gd name="T1" fmla="*/ 34 h 3543"/>
                <a:gd name="T2" fmla="*/ 2034 w 3560"/>
                <a:gd name="T3" fmla="*/ 191 h 3543"/>
                <a:gd name="T4" fmla="*/ 2109 w 3560"/>
                <a:gd name="T5" fmla="*/ 318 h 3543"/>
                <a:gd name="T6" fmla="*/ 2135 w 3560"/>
                <a:gd name="T7" fmla="*/ 1004 h 3543"/>
                <a:gd name="T8" fmla="*/ 2075 w 3560"/>
                <a:gd name="T9" fmla="*/ 1063 h 3543"/>
                <a:gd name="T10" fmla="*/ 2017 w 3560"/>
                <a:gd name="T11" fmla="*/ 1004 h 3543"/>
                <a:gd name="T12" fmla="*/ 1991 w 3560"/>
                <a:gd name="T13" fmla="*/ 342 h 3543"/>
                <a:gd name="T14" fmla="*/ 1921 w 3560"/>
                <a:gd name="T15" fmla="*/ 243 h 3543"/>
                <a:gd name="T16" fmla="*/ 1779 w 3560"/>
                <a:gd name="T17" fmla="*/ 119 h 3543"/>
                <a:gd name="T18" fmla="*/ 1359 w 3560"/>
                <a:gd name="T19" fmla="*/ 519 h 3543"/>
                <a:gd name="T20" fmla="*/ 3108 w 3560"/>
                <a:gd name="T21" fmla="*/ 2262 h 3543"/>
                <a:gd name="T22" fmla="*/ 3239 w 3560"/>
                <a:gd name="T23" fmla="*/ 2477 h 3543"/>
                <a:gd name="T24" fmla="*/ 3355 w 3560"/>
                <a:gd name="T25" fmla="*/ 2757 h 3543"/>
                <a:gd name="T26" fmla="*/ 3448 w 3560"/>
                <a:gd name="T27" fmla="*/ 3049 h 3543"/>
                <a:gd name="T28" fmla="*/ 3516 w 3560"/>
                <a:gd name="T29" fmla="*/ 3298 h 3543"/>
                <a:gd name="T30" fmla="*/ 3553 w 3560"/>
                <a:gd name="T31" fmla="*/ 3450 h 3543"/>
                <a:gd name="T32" fmla="*/ 3551 w 3560"/>
                <a:gd name="T33" fmla="*/ 3514 h 3543"/>
                <a:gd name="T34" fmla="*/ 3494 w 3560"/>
                <a:gd name="T35" fmla="*/ 3543 h 3543"/>
                <a:gd name="T36" fmla="*/ 3420 w 3560"/>
                <a:gd name="T37" fmla="*/ 3526 h 3543"/>
                <a:gd name="T38" fmla="*/ 3221 w 3560"/>
                <a:gd name="T39" fmla="*/ 3477 h 3543"/>
                <a:gd name="T40" fmla="*/ 2947 w 3560"/>
                <a:gd name="T41" fmla="*/ 3399 h 3543"/>
                <a:gd name="T42" fmla="*/ 2652 w 3560"/>
                <a:gd name="T43" fmla="*/ 3296 h 3543"/>
                <a:gd name="T44" fmla="*/ 2390 w 3560"/>
                <a:gd name="T45" fmla="*/ 3175 h 3543"/>
                <a:gd name="T46" fmla="*/ 520 w 3560"/>
                <a:gd name="T47" fmla="*/ 1354 h 3543"/>
                <a:gd name="T48" fmla="*/ 121 w 3560"/>
                <a:gd name="T49" fmla="*/ 1784 h 3543"/>
                <a:gd name="T50" fmla="*/ 257 w 3560"/>
                <a:gd name="T51" fmla="*/ 1926 h 3543"/>
                <a:gd name="T52" fmla="*/ 370 w 3560"/>
                <a:gd name="T53" fmla="*/ 1993 h 3543"/>
                <a:gd name="T54" fmla="*/ 1026 w 3560"/>
                <a:gd name="T55" fmla="*/ 2011 h 3543"/>
                <a:gd name="T56" fmla="*/ 1064 w 3560"/>
                <a:gd name="T57" fmla="*/ 2085 h 3543"/>
                <a:gd name="T58" fmla="*/ 478 w 3560"/>
                <a:gd name="T59" fmla="*/ 2125 h 3543"/>
                <a:gd name="T60" fmla="*/ 287 w 3560"/>
                <a:gd name="T61" fmla="*/ 2088 h 3543"/>
                <a:gd name="T62" fmla="*/ 173 w 3560"/>
                <a:gd name="T63" fmla="*/ 2011 h 3543"/>
                <a:gd name="T64" fmla="*/ 14 w 3560"/>
                <a:gd name="T65" fmla="*/ 1837 h 3543"/>
                <a:gd name="T66" fmla="*/ 17 w 3560"/>
                <a:gd name="T67" fmla="*/ 1699 h 3543"/>
                <a:gd name="T68" fmla="*/ 374 w 3560"/>
                <a:gd name="T69" fmla="*/ 1204 h 3543"/>
                <a:gd name="T70" fmla="*/ 348 w 3560"/>
                <a:gd name="T71" fmla="*/ 1059 h 3543"/>
                <a:gd name="T72" fmla="*/ 448 w 3560"/>
                <a:gd name="T73" fmla="*/ 927 h 3543"/>
                <a:gd name="T74" fmla="*/ 520 w 3560"/>
                <a:gd name="T75" fmla="*/ 937 h 3543"/>
                <a:gd name="T76" fmla="*/ 530 w 3560"/>
                <a:gd name="T77" fmla="*/ 1008 h 3543"/>
                <a:gd name="T78" fmla="*/ 460 w 3560"/>
                <a:gd name="T79" fmla="*/ 1104 h 3543"/>
                <a:gd name="T80" fmla="*/ 2829 w 3560"/>
                <a:gd name="T81" fmla="*/ 2398 h 3543"/>
                <a:gd name="T82" fmla="*/ 2900 w 3560"/>
                <a:gd name="T83" fmla="*/ 2389 h 3543"/>
                <a:gd name="T84" fmla="*/ 2928 w 3560"/>
                <a:gd name="T85" fmla="*/ 2455 h 3543"/>
                <a:gd name="T86" fmla="*/ 2461 w 3560"/>
                <a:gd name="T87" fmla="*/ 3079 h 3543"/>
                <a:gd name="T88" fmla="*/ 2763 w 3560"/>
                <a:gd name="T89" fmla="*/ 3212 h 3543"/>
                <a:gd name="T90" fmla="*/ 3099 w 3560"/>
                <a:gd name="T91" fmla="*/ 3320 h 3543"/>
                <a:gd name="T92" fmla="*/ 3380 w 3560"/>
                <a:gd name="T93" fmla="*/ 3396 h 3543"/>
                <a:gd name="T94" fmla="*/ 3372 w 3560"/>
                <a:gd name="T95" fmla="*/ 3217 h 3543"/>
                <a:gd name="T96" fmla="*/ 3280 w 3560"/>
                <a:gd name="T97" fmla="*/ 2907 h 3543"/>
                <a:gd name="T98" fmla="*/ 3162 w 3560"/>
                <a:gd name="T99" fmla="*/ 2589 h 3543"/>
                <a:gd name="T100" fmla="*/ 3025 w 3560"/>
                <a:gd name="T101" fmla="*/ 2347 h 3543"/>
                <a:gd name="T102" fmla="*/ 2298 w 3560"/>
                <a:gd name="T103" fmla="*/ 2748 h 3543"/>
                <a:gd name="T104" fmla="*/ 2231 w 3560"/>
                <a:gd name="T105" fmla="*/ 2720 h 3543"/>
                <a:gd name="T106" fmla="*/ 2241 w 3560"/>
                <a:gd name="T107" fmla="*/ 2649 h 3543"/>
                <a:gd name="T108" fmla="*/ 1108 w 3560"/>
                <a:gd name="T109" fmla="*/ 460 h 3543"/>
                <a:gd name="T110" fmla="*/ 1012 w 3560"/>
                <a:gd name="T111" fmla="*/ 528 h 3543"/>
                <a:gd name="T112" fmla="*/ 940 w 3560"/>
                <a:gd name="T113" fmla="*/ 519 h 3543"/>
                <a:gd name="T114" fmla="*/ 930 w 3560"/>
                <a:gd name="T115" fmla="*/ 448 h 3543"/>
                <a:gd name="T116" fmla="*/ 1062 w 3560"/>
                <a:gd name="T117" fmla="*/ 347 h 3543"/>
                <a:gd name="T118" fmla="*/ 1209 w 3560"/>
                <a:gd name="T119" fmla="*/ 373 h 3543"/>
                <a:gd name="T120" fmla="*/ 1704 w 3560"/>
                <a:gd name="T121" fmla="*/ 20 h 3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560" h="3543">
                  <a:moveTo>
                    <a:pt x="1779" y="0"/>
                  </a:moveTo>
                  <a:lnTo>
                    <a:pt x="1805" y="2"/>
                  </a:lnTo>
                  <a:lnTo>
                    <a:pt x="1830" y="9"/>
                  </a:lnTo>
                  <a:lnTo>
                    <a:pt x="1854" y="20"/>
                  </a:lnTo>
                  <a:lnTo>
                    <a:pt x="1877" y="34"/>
                  </a:lnTo>
                  <a:lnTo>
                    <a:pt x="1899" y="52"/>
                  </a:lnTo>
                  <a:lnTo>
                    <a:pt x="1989" y="144"/>
                  </a:lnTo>
                  <a:lnTo>
                    <a:pt x="2002" y="157"/>
                  </a:lnTo>
                  <a:lnTo>
                    <a:pt x="2018" y="173"/>
                  </a:lnTo>
                  <a:lnTo>
                    <a:pt x="2034" y="191"/>
                  </a:lnTo>
                  <a:lnTo>
                    <a:pt x="2050" y="210"/>
                  </a:lnTo>
                  <a:lnTo>
                    <a:pt x="2066" y="233"/>
                  </a:lnTo>
                  <a:lnTo>
                    <a:pt x="2082" y="259"/>
                  </a:lnTo>
                  <a:lnTo>
                    <a:pt x="2096" y="287"/>
                  </a:lnTo>
                  <a:lnTo>
                    <a:pt x="2109" y="318"/>
                  </a:lnTo>
                  <a:lnTo>
                    <a:pt x="2119" y="353"/>
                  </a:lnTo>
                  <a:lnTo>
                    <a:pt x="2128" y="390"/>
                  </a:lnTo>
                  <a:lnTo>
                    <a:pt x="2134" y="431"/>
                  </a:lnTo>
                  <a:lnTo>
                    <a:pt x="2135" y="478"/>
                  </a:lnTo>
                  <a:lnTo>
                    <a:pt x="2135" y="1004"/>
                  </a:lnTo>
                  <a:lnTo>
                    <a:pt x="2131" y="1022"/>
                  </a:lnTo>
                  <a:lnTo>
                    <a:pt x="2124" y="1038"/>
                  </a:lnTo>
                  <a:lnTo>
                    <a:pt x="2111" y="1051"/>
                  </a:lnTo>
                  <a:lnTo>
                    <a:pt x="2095" y="1060"/>
                  </a:lnTo>
                  <a:lnTo>
                    <a:pt x="2075" y="1063"/>
                  </a:lnTo>
                  <a:lnTo>
                    <a:pt x="2057" y="1060"/>
                  </a:lnTo>
                  <a:lnTo>
                    <a:pt x="2040" y="1051"/>
                  </a:lnTo>
                  <a:lnTo>
                    <a:pt x="2027" y="1038"/>
                  </a:lnTo>
                  <a:lnTo>
                    <a:pt x="2019" y="1022"/>
                  </a:lnTo>
                  <a:lnTo>
                    <a:pt x="2017" y="1004"/>
                  </a:lnTo>
                  <a:lnTo>
                    <a:pt x="2017" y="478"/>
                  </a:lnTo>
                  <a:lnTo>
                    <a:pt x="2014" y="438"/>
                  </a:lnTo>
                  <a:lnTo>
                    <a:pt x="2009" y="401"/>
                  </a:lnTo>
                  <a:lnTo>
                    <a:pt x="2000" y="370"/>
                  </a:lnTo>
                  <a:lnTo>
                    <a:pt x="1991" y="342"/>
                  </a:lnTo>
                  <a:lnTo>
                    <a:pt x="1978" y="316"/>
                  </a:lnTo>
                  <a:lnTo>
                    <a:pt x="1965" y="294"/>
                  </a:lnTo>
                  <a:lnTo>
                    <a:pt x="1949" y="275"/>
                  </a:lnTo>
                  <a:lnTo>
                    <a:pt x="1935" y="258"/>
                  </a:lnTo>
                  <a:lnTo>
                    <a:pt x="1921" y="243"/>
                  </a:lnTo>
                  <a:lnTo>
                    <a:pt x="1907" y="229"/>
                  </a:lnTo>
                  <a:lnTo>
                    <a:pt x="1814" y="136"/>
                  </a:lnTo>
                  <a:lnTo>
                    <a:pt x="1804" y="129"/>
                  </a:lnTo>
                  <a:lnTo>
                    <a:pt x="1793" y="121"/>
                  </a:lnTo>
                  <a:lnTo>
                    <a:pt x="1779" y="119"/>
                  </a:lnTo>
                  <a:lnTo>
                    <a:pt x="1779" y="119"/>
                  </a:lnTo>
                  <a:lnTo>
                    <a:pt x="1765" y="122"/>
                  </a:lnTo>
                  <a:lnTo>
                    <a:pt x="1753" y="129"/>
                  </a:lnTo>
                  <a:lnTo>
                    <a:pt x="1744" y="136"/>
                  </a:lnTo>
                  <a:lnTo>
                    <a:pt x="1359" y="519"/>
                  </a:lnTo>
                  <a:lnTo>
                    <a:pt x="2912" y="2064"/>
                  </a:lnTo>
                  <a:lnTo>
                    <a:pt x="2912" y="2064"/>
                  </a:lnTo>
                  <a:lnTo>
                    <a:pt x="2912" y="2064"/>
                  </a:lnTo>
                  <a:lnTo>
                    <a:pt x="3080" y="2231"/>
                  </a:lnTo>
                  <a:lnTo>
                    <a:pt x="3108" y="2262"/>
                  </a:lnTo>
                  <a:lnTo>
                    <a:pt x="3135" y="2297"/>
                  </a:lnTo>
                  <a:lnTo>
                    <a:pt x="3162" y="2337"/>
                  </a:lnTo>
                  <a:lnTo>
                    <a:pt x="3188" y="2380"/>
                  </a:lnTo>
                  <a:lnTo>
                    <a:pt x="3214" y="2427"/>
                  </a:lnTo>
                  <a:lnTo>
                    <a:pt x="3239" y="2477"/>
                  </a:lnTo>
                  <a:lnTo>
                    <a:pt x="3264" y="2529"/>
                  </a:lnTo>
                  <a:lnTo>
                    <a:pt x="3288" y="2584"/>
                  </a:lnTo>
                  <a:lnTo>
                    <a:pt x="3311" y="2640"/>
                  </a:lnTo>
                  <a:lnTo>
                    <a:pt x="3333" y="2699"/>
                  </a:lnTo>
                  <a:lnTo>
                    <a:pt x="3355" y="2757"/>
                  </a:lnTo>
                  <a:lnTo>
                    <a:pt x="3376" y="2816"/>
                  </a:lnTo>
                  <a:lnTo>
                    <a:pt x="3395" y="2875"/>
                  </a:lnTo>
                  <a:lnTo>
                    <a:pt x="3414" y="2935"/>
                  </a:lnTo>
                  <a:lnTo>
                    <a:pt x="3432" y="2992"/>
                  </a:lnTo>
                  <a:lnTo>
                    <a:pt x="3448" y="3049"/>
                  </a:lnTo>
                  <a:lnTo>
                    <a:pt x="3464" y="3104"/>
                  </a:lnTo>
                  <a:lnTo>
                    <a:pt x="3480" y="3157"/>
                  </a:lnTo>
                  <a:lnTo>
                    <a:pt x="3493" y="3206"/>
                  </a:lnTo>
                  <a:lnTo>
                    <a:pt x="3506" y="3254"/>
                  </a:lnTo>
                  <a:lnTo>
                    <a:pt x="3516" y="3298"/>
                  </a:lnTo>
                  <a:lnTo>
                    <a:pt x="3526" y="3338"/>
                  </a:lnTo>
                  <a:lnTo>
                    <a:pt x="3535" y="3373"/>
                  </a:lnTo>
                  <a:lnTo>
                    <a:pt x="3542" y="3404"/>
                  </a:lnTo>
                  <a:lnTo>
                    <a:pt x="3549" y="3430"/>
                  </a:lnTo>
                  <a:lnTo>
                    <a:pt x="3553" y="3450"/>
                  </a:lnTo>
                  <a:lnTo>
                    <a:pt x="3557" y="3464"/>
                  </a:lnTo>
                  <a:lnTo>
                    <a:pt x="3559" y="3472"/>
                  </a:lnTo>
                  <a:lnTo>
                    <a:pt x="3560" y="3486"/>
                  </a:lnTo>
                  <a:lnTo>
                    <a:pt x="3558" y="3501"/>
                  </a:lnTo>
                  <a:lnTo>
                    <a:pt x="3551" y="3514"/>
                  </a:lnTo>
                  <a:lnTo>
                    <a:pt x="3542" y="3526"/>
                  </a:lnTo>
                  <a:lnTo>
                    <a:pt x="3529" y="3536"/>
                  </a:lnTo>
                  <a:lnTo>
                    <a:pt x="3515" y="3541"/>
                  </a:lnTo>
                  <a:lnTo>
                    <a:pt x="3500" y="3543"/>
                  </a:lnTo>
                  <a:lnTo>
                    <a:pt x="3494" y="3543"/>
                  </a:lnTo>
                  <a:lnTo>
                    <a:pt x="3487" y="3542"/>
                  </a:lnTo>
                  <a:lnTo>
                    <a:pt x="3480" y="3540"/>
                  </a:lnTo>
                  <a:lnTo>
                    <a:pt x="3466" y="3537"/>
                  </a:lnTo>
                  <a:lnTo>
                    <a:pt x="3445" y="3533"/>
                  </a:lnTo>
                  <a:lnTo>
                    <a:pt x="3420" y="3526"/>
                  </a:lnTo>
                  <a:lnTo>
                    <a:pt x="3389" y="3520"/>
                  </a:lnTo>
                  <a:lnTo>
                    <a:pt x="3353" y="3511"/>
                  </a:lnTo>
                  <a:lnTo>
                    <a:pt x="3313" y="3500"/>
                  </a:lnTo>
                  <a:lnTo>
                    <a:pt x="3268" y="3490"/>
                  </a:lnTo>
                  <a:lnTo>
                    <a:pt x="3221" y="3477"/>
                  </a:lnTo>
                  <a:lnTo>
                    <a:pt x="3171" y="3464"/>
                  </a:lnTo>
                  <a:lnTo>
                    <a:pt x="3118" y="3449"/>
                  </a:lnTo>
                  <a:lnTo>
                    <a:pt x="3063" y="3434"/>
                  </a:lnTo>
                  <a:lnTo>
                    <a:pt x="3005" y="3416"/>
                  </a:lnTo>
                  <a:lnTo>
                    <a:pt x="2947" y="3399"/>
                  </a:lnTo>
                  <a:lnTo>
                    <a:pt x="2888" y="3380"/>
                  </a:lnTo>
                  <a:lnTo>
                    <a:pt x="2829" y="3360"/>
                  </a:lnTo>
                  <a:lnTo>
                    <a:pt x="2769" y="3340"/>
                  </a:lnTo>
                  <a:lnTo>
                    <a:pt x="2710" y="3318"/>
                  </a:lnTo>
                  <a:lnTo>
                    <a:pt x="2652" y="3296"/>
                  </a:lnTo>
                  <a:lnTo>
                    <a:pt x="2595" y="3273"/>
                  </a:lnTo>
                  <a:lnTo>
                    <a:pt x="2541" y="3249"/>
                  </a:lnTo>
                  <a:lnTo>
                    <a:pt x="2488" y="3226"/>
                  </a:lnTo>
                  <a:lnTo>
                    <a:pt x="2437" y="3200"/>
                  </a:lnTo>
                  <a:lnTo>
                    <a:pt x="2390" y="3175"/>
                  </a:lnTo>
                  <a:lnTo>
                    <a:pt x="2347" y="3148"/>
                  </a:lnTo>
                  <a:lnTo>
                    <a:pt x="2307" y="3121"/>
                  </a:lnTo>
                  <a:lnTo>
                    <a:pt x="2271" y="3094"/>
                  </a:lnTo>
                  <a:lnTo>
                    <a:pt x="2241" y="3067"/>
                  </a:lnTo>
                  <a:lnTo>
                    <a:pt x="520" y="1354"/>
                  </a:lnTo>
                  <a:lnTo>
                    <a:pt x="134" y="1737"/>
                  </a:lnTo>
                  <a:lnTo>
                    <a:pt x="126" y="1749"/>
                  </a:lnTo>
                  <a:lnTo>
                    <a:pt x="120" y="1760"/>
                  </a:lnTo>
                  <a:lnTo>
                    <a:pt x="118" y="1772"/>
                  </a:lnTo>
                  <a:lnTo>
                    <a:pt x="121" y="1784"/>
                  </a:lnTo>
                  <a:lnTo>
                    <a:pt x="127" y="1797"/>
                  </a:lnTo>
                  <a:lnTo>
                    <a:pt x="138" y="1809"/>
                  </a:lnTo>
                  <a:lnTo>
                    <a:pt x="226" y="1897"/>
                  </a:lnTo>
                  <a:lnTo>
                    <a:pt x="240" y="1911"/>
                  </a:lnTo>
                  <a:lnTo>
                    <a:pt x="257" y="1926"/>
                  </a:lnTo>
                  <a:lnTo>
                    <a:pt x="274" y="1941"/>
                  </a:lnTo>
                  <a:lnTo>
                    <a:pt x="294" y="1956"/>
                  </a:lnTo>
                  <a:lnTo>
                    <a:pt x="316" y="1969"/>
                  </a:lnTo>
                  <a:lnTo>
                    <a:pt x="341" y="1982"/>
                  </a:lnTo>
                  <a:lnTo>
                    <a:pt x="370" y="1993"/>
                  </a:lnTo>
                  <a:lnTo>
                    <a:pt x="402" y="2000"/>
                  </a:lnTo>
                  <a:lnTo>
                    <a:pt x="438" y="2006"/>
                  </a:lnTo>
                  <a:lnTo>
                    <a:pt x="478" y="2008"/>
                  </a:lnTo>
                  <a:lnTo>
                    <a:pt x="1007" y="2008"/>
                  </a:lnTo>
                  <a:lnTo>
                    <a:pt x="1026" y="2011"/>
                  </a:lnTo>
                  <a:lnTo>
                    <a:pt x="1042" y="2019"/>
                  </a:lnTo>
                  <a:lnTo>
                    <a:pt x="1055" y="2032"/>
                  </a:lnTo>
                  <a:lnTo>
                    <a:pt x="1064" y="2048"/>
                  </a:lnTo>
                  <a:lnTo>
                    <a:pt x="1067" y="2067"/>
                  </a:lnTo>
                  <a:lnTo>
                    <a:pt x="1064" y="2085"/>
                  </a:lnTo>
                  <a:lnTo>
                    <a:pt x="1055" y="2102"/>
                  </a:lnTo>
                  <a:lnTo>
                    <a:pt x="1042" y="2115"/>
                  </a:lnTo>
                  <a:lnTo>
                    <a:pt x="1026" y="2123"/>
                  </a:lnTo>
                  <a:lnTo>
                    <a:pt x="1007" y="2125"/>
                  </a:lnTo>
                  <a:lnTo>
                    <a:pt x="478" y="2125"/>
                  </a:lnTo>
                  <a:lnTo>
                    <a:pt x="432" y="2124"/>
                  </a:lnTo>
                  <a:lnTo>
                    <a:pt x="391" y="2119"/>
                  </a:lnTo>
                  <a:lnTo>
                    <a:pt x="353" y="2110"/>
                  </a:lnTo>
                  <a:lnTo>
                    <a:pt x="318" y="2099"/>
                  </a:lnTo>
                  <a:lnTo>
                    <a:pt x="287" y="2088"/>
                  </a:lnTo>
                  <a:lnTo>
                    <a:pt x="259" y="2074"/>
                  </a:lnTo>
                  <a:lnTo>
                    <a:pt x="233" y="2057"/>
                  </a:lnTo>
                  <a:lnTo>
                    <a:pt x="211" y="2042"/>
                  </a:lnTo>
                  <a:lnTo>
                    <a:pt x="191" y="2026"/>
                  </a:lnTo>
                  <a:lnTo>
                    <a:pt x="173" y="2011"/>
                  </a:lnTo>
                  <a:lnTo>
                    <a:pt x="158" y="1996"/>
                  </a:lnTo>
                  <a:lnTo>
                    <a:pt x="144" y="1983"/>
                  </a:lnTo>
                  <a:lnTo>
                    <a:pt x="53" y="1893"/>
                  </a:lnTo>
                  <a:lnTo>
                    <a:pt x="31" y="1866"/>
                  </a:lnTo>
                  <a:lnTo>
                    <a:pt x="14" y="1837"/>
                  </a:lnTo>
                  <a:lnTo>
                    <a:pt x="4" y="1806"/>
                  </a:lnTo>
                  <a:lnTo>
                    <a:pt x="0" y="1775"/>
                  </a:lnTo>
                  <a:lnTo>
                    <a:pt x="1" y="1748"/>
                  </a:lnTo>
                  <a:lnTo>
                    <a:pt x="8" y="1723"/>
                  </a:lnTo>
                  <a:lnTo>
                    <a:pt x="17" y="1699"/>
                  </a:lnTo>
                  <a:lnTo>
                    <a:pt x="33" y="1676"/>
                  </a:lnTo>
                  <a:lnTo>
                    <a:pt x="51" y="1654"/>
                  </a:lnTo>
                  <a:lnTo>
                    <a:pt x="437" y="1271"/>
                  </a:lnTo>
                  <a:lnTo>
                    <a:pt x="394" y="1229"/>
                  </a:lnTo>
                  <a:lnTo>
                    <a:pt x="374" y="1204"/>
                  </a:lnTo>
                  <a:lnTo>
                    <a:pt x="359" y="1177"/>
                  </a:lnTo>
                  <a:lnTo>
                    <a:pt x="348" y="1149"/>
                  </a:lnTo>
                  <a:lnTo>
                    <a:pt x="342" y="1119"/>
                  </a:lnTo>
                  <a:lnTo>
                    <a:pt x="342" y="1089"/>
                  </a:lnTo>
                  <a:lnTo>
                    <a:pt x="348" y="1059"/>
                  </a:lnTo>
                  <a:lnTo>
                    <a:pt x="359" y="1029"/>
                  </a:lnTo>
                  <a:lnTo>
                    <a:pt x="374" y="1002"/>
                  </a:lnTo>
                  <a:lnTo>
                    <a:pt x="394" y="979"/>
                  </a:lnTo>
                  <a:lnTo>
                    <a:pt x="437" y="937"/>
                  </a:lnTo>
                  <a:lnTo>
                    <a:pt x="448" y="927"/>
                  </a:lnTo>
                  <a:lnTo>
                    <a:pt x="463" y="922"/>
                  </a:lnTo>
                  <a:lnTo>
                    <a:pt x="478" y="920"/>
                  </a:lnTo>
                  <a:lnTo>
                    <a:pt x="493" y="922"/>
                  </a:lnTo>
                  <a:lnTo>
                    <a:pt x="507" y="927"/>
                  </a:lnTo>
                  <a:lnTo>
                    <a:pt x="520" y="937"/>
                  </a:lnTo>
                  <a:lnTo>
                    <a:pt x="530" y="950"/>
                  </a:lnTo>
                  <a:lnTo>
                    <a:pt x="535" y="964"/>
                  </a:lnTo>
                  <a:lnTo>
                    <a:pt x="537" y="979"/>
                  </a:lnTo>
                  <a:lnTo>
                    <a:pt x="535" y="994"/>
                  </a:lnTo>
                  <a:lnTo>
                    <a:pt x="530" y="1008"/>
                  </a:lnTo>
                  <a:lnTo>
                    <a:pt x="520" y="1020"/>
                  </a:lnTo>
                  <a:lnTo>
                    <a:pt x="478" y="1062"/>
                  </a:lnTo>
                  <a:lnTo>
                    <a:pt x="468" y="1075"/>
                  </a:lnTo>
                  <a:lnTo>
                    <a:pt x="463" y="1089"/>
                  </a:lnTo>
                  <a:lnTo>
                    <a:pt x="460" y="1104"/>
                  </a:lnTo>
                  <a:lnTo>
                    <a:pt x="463" y="1119"/>
                  </a:lnTo>
                  <a:lnTo>
                    <a:pt x="468" y="1133"/>
                  </a:lnTo>
                  <a:lnTo>
                    <a:pt x="478" y="1146"/>
                  </a:lnTo>
                  <a:lnTo>
                    <a:pt x="2283" y="2941"/>
                  </a:lnTo>
                  <a:lnTo>
                    <a:pt x="2829" y="2398"/>
                  </a:lnTo>
                  <a:lnTo>
                    <a:pt x="2842" y="2389"/>
                  </a:lnTo>
                  <a:lnTo>
                    <a:pt x="2856" y="2383"/>
                  </a:lnTo>
                  <a:lnTo>
                    <a:pt x="2871" y="2381"/>
                  </a:lnTo>
                  <a:lnTo>
                    <a:pt x="2886" y="2383"/>
                  </a:lnTo>
                  <a:lnTo>
                    <a:pt x="2900" y="2389"/>
                  </a:lnTo>
                  <a:lnTo>
                    <a:pt x="2912" y="2398"/>
                  </a:lnTo>
                  <a:lnTo>
                    <a:pt x="2922" y="2411"/>
                  </a:lnTo>
                  <a:lnTo>
                    <a:pt x="2928" y="2425"/>
                  </a:lnTo>
                  <a:lnTo>
                    <a:pt x="2929" y="2440"/>
                  </a:lnTo>
                  <a:lnTo>
                    <a:pt x="2928" y="2455"/>
                  </a:lnTo>
                  <a:lnTo>
                    <a:pt x="2922" y="2469"/>
                  </a:lnTo>
                  <a:lnTo>
                    <a:pt x="2912" y="2482"/>
                  </a:lnTo>
                  <a:lnTo>
                    <a:pt x="2371" y="3022"/>
                  </a:lnTo>
                  <a:lnTo>
                    <a:pt x="2413" y="3051"/>
                  </a:lnTo>
                  <a:lnTo>
                    <a:pt x="2461" y="3079"/>
                  </a:lnTo>
                  <a:lnTo>
                    <a:pt x="2514" y="3107"/>
                  </a:lnTo>
                  <a:lnTo>
                    <a:pt x="2571" y="3135"/>
                  </a:lnTo>
                  <a:lnTo>
                    <a:pt x="2633" y="3161"/>
                  </a:lnTo>
                  <a:lnTo>
                    <a:pt x="2697" y="3187"/>
                  </a:lnTo>
                  <a:lnTo>
                    <a:pt x="2763" y="3212"/>
                  </a:lnTo>
                  <a:lnTo>
                    <a:pt x="2830" y="3236"/>
                  </a:lnTo>
                  <a:lnTo>
                    <a:pt x="2898" y="3259"/>
                  </a:lnTo>
                  <a:lnTo>
                    <a:pt x="2966" y="3281"/>
                  </a:lnTo>
                  <a:lnTo>
                    <a:pt x="3033" y="3301"/>
                  </a:lnTo>
                  <a:lnTo>
                    <a:pt x="3099" y="3320"/>
                  </a:lnTo>
                  <a:lnTo>
                    <a:pt x="3162" y="3339"/>
                  </a:lnTo>
                  <a:lnTo>
                    <a:pt x="3223" y="3355"/>
                  </a:lnTo>
                  <a:lnTo>
                    <a:pt x="3280" y="3370"/>
                  </a:lnTo>
                  <a:lnTo>
                    <a:pt x="3332" y="3384"/>
                  </a:lnTo>
                  <a:lnTo>
                    <a:pt x="3380" y="3396"/>
                  </a:lnTo>
                  <a:lnTo>
                    <a:pt x="3421" y="3406"/>
                  </a:lnTo>
                  <a:lnTo>
                    <a:pt x="3411" y="3366"/>
                  </a:lnTo>
                  <a:lnTo>
                    <a:pt x="3399" y="3320"/>
                  </a:lnTo>
                  <a:lnTo>
                    <a:pt x="3386" y="3271"/>
                  </a:lnTo>
                  <a:lnTo>
                    <a:pt x="3372" y="3217"/>
                  </a:lnTo>
                  <a:lnTo>
                    <a:pt x="3356" y="3160"/>
                  </a:lnTo>
                  <a:lnTo>
                    <a:pt x="3340" y="3098"/>
                  </a:lnTo>
                  <a:lnTo>
                    <a:pt x="3322" y="3036"/>
                  </a:lnTo>
                  <a:lnTo>
                    <a:pt x="3301" y="2971"/>
                  </a:lnTo>
                  <a:lnTo>
                    <a:pt x="3280" y="2907"/>
                  </a:lnTo>
                  <a:lnTo>
                    <a:pt x="3259" y="2841"/>
                  </a:lnTo>
                  <a:lnTo>
                    <a:pt x="3236" y="2775"/>
                  </a:lnTo>
                  <a:lnTo>
                    <a:pt x="3212" y="2712"/>
                  </a:lnTo>
                  <a:lnTo>
                    <a:pt x="3187" y="2649"/>
                  </a:lnTo>
                  <a:lnTo>
                    <a:pt x="3162" y="2589"/>
                  </a:lnTo>
                  <a:lnTo>
                    <a:pt x="3135" y="2532"/>
                  </a:lnTo>
                  <a:lnTo>
                    <a:pt x="3109" y="2479"/>
                  </a:lnTo>
                  <a:lnTo>
                    <a:pt x="3081" y="2429"/>
                  </a:lnTo>
                  <a:lnTo>
                    <a:pt x="3054" y="2385"/>
                  </a:lnTo>
                  <a:lnTo>
                    <a:pt x="3025" y="2347"/>
                  </a:lnTo>
                  <a:lnTo>
                    <a:pt x="2997" y="2315"/>
                  </a:lnTo>
                  <a:lnTo>
                    <a:pt x="2871" y="2190"/>
                  </a:lnTo>
                  <a:lnTo>
                    <a:pt x="2325" y="2733"/>
                  </a:lnTo>
                  <a:lnTo>
                    <a:pt x="2312" y="2742"/>
                  </a:lnTo>
                  <a:lnTo>
                    <a:pt x="2298" y="2748"/>
                  </a:lnTo>
                  <a:lnTo>
                    <a:pt x="2283" y="2750"/>
                  </a:lnTo>
                  <a:lnTo>
                    <a:pt x="2268" y="2748"/>
                  </a:lnTo>
                  <a:lnTo>
                    <a:pt x="2254" y="2742"/>
                  </a:lnTo>
                  <a:lnTo>
                    <a:pt x="2241" y="2733"/>
                  </a:lnTo>
                  <a:lnTo>
                    <a:pt x="2231" y="2720"/>
                  </a:lnTo>
                  <a:lnTo>
                    <a:pt x="2226" y="2706"/>
                  </a:lnTo>
                  <a:lnTo>
                    <a:pt x="2223" y="2691"/>
                  </a:lnTo>
                  <a:lnTo>
                    <a:pt x="2226" y="2676"/>
                  </a:lnTo>
                  <a:lnTo>
                    <a:pt x="2231" y="2662"/>
                  </a:lnTo>
                  <a:lnTo>
                    <a:pt x="2241" y="2649"/>
                  </a:lnTo>
                  <a:lnTo>
                    <a:pt x="2787" y="2106"/>
                  </a:lnTo>
                  <a:lnTo>
                    <a:pt x="1150" y="478"/>
                  </a:lnTo>
                  <a:lnTo>
                    <a:pt x="1137" y="468"/>
                  </a:lnTo>
                  <a:lnTo>
                    <a:pt x="1123" y="462"/>
                  </a:lnTo>
                  <a:lnTo>
                    <a:pt x="1108" y="460"/>
                  </a:lnTo>
                  <a:lnTo>
                    <a:pt x="1093" y="462"/>
                  </a:lnTo>
                  <a:lnTo>
                    <a:pt x="1079" y="468"/>
                  </a:lnTo>
                  <a:lnTo>
                    <a:pt x="1066" y="478"/>
                  </a:lnTo>
                  <a:lnTo>
                    <a:pt x="1023" y="519"/>
                  </a:lnTo>
                  <a:lnTo>
                    <a:pt x="1012" y="528"/>
                  </a:lnTo>
                  <a:lnTo>
                    <a:pt x="996" y="535"/>
                  </a:lnTo>
                  <a:lnTo>
                    <a:pt x="981" y="536"/>
                  </a:lnTo>
                  <a:lnTo>
                    <a:pt x="967" y="535"/>
                  </a:lnTo>
                  <a:lnTo>
                    <a:pt x="952" y="528"/>
                  </a:lnTo>
                  <a:lnTo>
                    <a:pt x="940" y="519"/>
                  </a:lnTo>
                  <a:lnTo>
                    <a:pt x="930" y="507"/>
                  </a:lnTo>
                  <a:lnTo>
                    <a:pt x="924" y="492"/>
                  </a:lnTo>
                  <a:lnTo>
                    <a:pt x="923" y="478"/>
                  </a:lnTo>
                  <a:lnTo>
                    <a:pt x="924" y="463"/>
                  </a:lnTo>
                  <a:lnTo>
                    <a:pt x="930" y="448"/>
                  </a:lnTo>
                  <a:lnTo>
                    <a:pt x="940" y="436"/>
                  </a:lnTo>
                  <a:lnTo>
                    <a:pt x="981" y="394"/>
                  </a:lnTo>
                  <a:lnTo>
                    <a:pt x="1006" y="373"/>
                  </a:lnTo>
                  <a:lnTo>
                    <a:pt x="1033" y="358"/>
                  </a:lnTo>
                  <a:lnTo>
                    <a:pt x="1062" y="347"/>
                  </a:lnTo>
                  <a:lnTo>
                    <a:pt x="1093" y="343"/>
                  </a:lnTo>
                  <a:lnTo>
                    <a:pt x="1123" y="343"/>
                  </a:lnTo>
                  <a:lnTo>
                    <a:pt x="1152" y="347"/>
                  </a:lnTo>
                  <a:lnTo>
                    <a:pt x="1182" y="358"/>
                  </a:lnTo>
                  <a:lnTo>
                    <a:pt x="1209" y="373"/>
                  </a:lnTo>
                  <a:lnTo>
                    <a:pt x="1234" y="394"/>
                  </a:lnTo>
                  <a:lnTo>
                    <a:pt x="1276" y="436"/>
                  </a:lnTo>
                  <a:lnTo>
                    <a:pt x="1660" y="53"/>
                  </a:lnTo>
                  <a:lnTo>
                    <a:pt x="1681" y="35"/>
                  </a:lnTo>
                  <a:lnTo>
                    <a:pt x="1704" y="20"/>
                  </a:lnTo>
                  <a:lnTo>
                    <a:pt x="1728" y="10"/>
                  </a:lnTo>
                  <a:lnTo>
                    <a:pt x="1753" y="4"/>
                  </a:lnTo>
                  <a:lnTo>
                    <a:pt x="1778" y="0"/>
                  </a:lnTo>
                  <a:lnTo>
                    <a:pt x="177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58" name="Группа 457"/>
          <p:cNvGrpSpPr/>
          <p:nvPr/>
        </p:nvGrpSpPr>
        <p:grpSpPr>
          <a:xfrm>
            <a:off x="6761095" y="5752233"/>
            <a:ext cx="627063" cy="625475"/>
            <a:chOff x="3609975" y="-990600"/>
            <a:chExt cx="627063" cy="625475"/>
          </a:xfrm>
        </p:grpSpPr>
        <p:sp>
          <p:nvSpPr>
            <p:cNvPr id="415" name="Freeform 352"/>
            <p:cNvSpPr>
              <a:spLocks/>
            </p:cNvSpPr>
            <p:nvPr/>
          </p:nvSpPr>
          <p:spPr bwMode="auto">
            <a:xfrm>
              <a:off x="3776663" y="-904875"/>
              <a:ext cx="296863" cy="239712"/>
            </a:xfrm>
            <a:custGeom>
              <a:avLst/>
              <a:gdLst>
                <a:gd name="T0" fmla="*/ 1488 w 1686"/>
                <a:gd name="T1" fmla="*/ 8 h 1357"/>
                <a:gd name="T2" fmla="*/ 1516 w 1686"/>
                <a:gd name="T3" fmla="*/ 44 h 1357"/>
                <a:gd name="T4" fmla="*/ 1510 w 1686"/>
                <a:gd name="T5" fmla="*/ 89 h 1357"/>
                <a:gd name="T6" fmla="*/ 1300 w 1686"/>
                <a:gd name="T7" fmla="*/ 299 h 1357"/>
                <a:gd name="T8" fmla="*/ 1197 w 1686"/>
                <a:gd name="T9" fmla="*/ 351 h 1357"/>
                <a:gd name="T10" fmla="*/ 1100 w 1686"/>
                <a:gd name="T11" fmla="*/ 368 h 1357"/>
                <a:gd name="T12" fmla="*/ 1007 w 1686"/>
                <a:gd name="T13" fmla="*/ 370 h 1357"/>
                <a:gd name="T14" fmla="*/ 916 w 1686"/>
                <a:gd name="T15" fmla="*/ 382 h 1357"/>
                <a:gd name="T16" fmla="*/ 831 w 1686"/>
                <a:gd name="T17" fmla="*/ 436 h 1357"/>
                <a:gd name="T18" fmla="*/ 183 w 1686"/>
                <a:gd name="T19" fmla="*/ 1205 h 1357"/>
                <a:gd name="T20" fmla="*/ 259 w 1686"/>
                <a:gd name="T21" fmla="*/ 1235 h 1357"/>
                <a:gd name="T22" fmla="*/ 340 w 1686"/>
                <a:gd name="T23" fmla="*/ 1230 h 1357"/>
                <a:gd name="T24" fmla="*/ 412 w 1686"/>
                <a:gd name="T25" fmla="*/ 1187 h 1357"/>
                <a:gd name="T26" fmla="*/ 774 w 1686"/>
                <a:gd name="T27" fmla="*/ 837 h 1357"/>
                <a:gd name="T28" fmla="*/ 818 w 1686"/>
                <a:gd name="T29" fmla="*/ 843 h 1357"/>
                <a:gd name="T30" fmla="*/ 912 w 1686"/>
                <a:gd name="T31" fmla="*/ 919 h 1357"/>
                <a:gd name="T32" fmla="*/ 1052 w 1686"/>
                <a:gd name="T33" fmla="*/ 986 h 1357"/>
                <a:gd name="T34" fmla="*/ 1208 w 1686"/>
                <a:gd name="T35" fmla="*/ 1009 h 1357"/>
                <a:gd name="T36" fmla="*/ 1313 w 1686"/>
                <a:gd name="T37" fmla="*/ 998 h 1357"/>
                <a:gd name="T38" fmla="*/ 1458 w 1686"/>
                <a:gd name="T39" fmla="*/ 946 h 1357"/>
                <a:gd name="T40" fmla="*/ 1585 w 1686"/>
                <a:gd name="T41" fmla="*/ 853 h 1357"/>
                <a:gd name="T42" fmla="*/ 1627 w 1686"/>
                <a:gd name="T43" fmla="*/ 835 h 1357"/>
                <a:gd name="T44" fmla="*/ 1669 w 1686"/>
                <a:gd name="T45" fmla="*/ 853 h 1357"/>
                <a:gd name="T46" fmla="*/ 1686 w 1686"/>
                <a:gd name="T47" fmla="*/ 895 h 1357"/>
                <a:gd name="T48" fmla="*/ 1669 w 1686"/>
                <a:gd name="T49" fmla="*/ 936 h 1357"/>
                <a:gd name="T50" fmla="*/ 1533 w 1686"/>
                <a:gd name="T51" fmla="*/ 1040 h 1357"/>
                <a:gd name="T52" fmla="*/ 1377 w 1686"/>
                <a:gd name="T53" fmla="*/ 1105 h 1357"/>
                <a:gd name="T54" fmla="*/ 1208 w 1686"/>
                <a:gd name="T55" fmla="*/ 1126 h 1357"/>
                <a:gd name="T56" fmla="*/ 1093 w 1686"/>
                <a:gd name="T57" fmla="*/ 1117 h 1357"/>
                <a:gd name="T58" fmla="*/ 934 w 1686"/>
                <a:gd name="T59" fmla="*/ 1067 h 1357"/>
                <a:gd name="T60" fmla="*/ 791 w 1686"/>
                <a:gd name="T61" fmla="*/ 976 h 1357"/>
                <a:gd name="T62" fmla="*/ 434 w 1686"/>
                <a:gd name="T63" fmla="*/ 1318 h 1357"/>
                <a:gd name="T64" fmla="*/ 325 w 1686"/>
                <a:gd name="T65" fmla="*/ 1355 h 1357"/>
                <a:gd name="T66" fmla="*/ 210 w 1686"/>
                <a:gd name="T67" fmla="*/ 1347 h 1357"/>
                <a:gd name="T68" fmla="*/ 107 w 1686"/>
                <a:gd name="T69" fmla="*/ 1297 h 1357"/>
                <a:gd name="T70" fmla="*/ 21 w 1686"/>
                <a:gd name="T71" fmla="*/ 1210 h 1357"/>
                <a:gd name="T72" fmla="*/ 0 w 1686"/>
                <a:gd name="T73" fmla="*/ 1146 h 1357"/>
                <a:gd name="T74" fmla="*/ 21 w 1686"/>
                <a:gd name="T75" fmla="*/ 1080 h 1357"/>
                <a:gd name="T76" fmla="*/ 781 w 1686"/>
                <a:gd name="T77" fmla="*/ 321 h 1357"/>
                <a:gd name="T78" fmla="*/ 883 w 1686"/>
                <a:gd name="T79" fmla="*/ 268 h 1357"/>
                <a:gd name="T80" fmla="*/ 980 w 1686"/>
                <a:gd name="T81" fmla="*/ 252 h 1357"/>
                <a:gd name="T82" fmla="*/ 1073 w 1686"/>
                <a:gd name="T83" fmla="*/ 250 h 1357"/>
                <a:gd name="T84" fmla="*/ 1165 w 1686"/>
                <a:gd name="T85" fmla="*/ 238 h 1357"/>
                <a:gd name="T86" fmla="*/ 1250 w 1686"/>
                <a:gd name="T87" fmla="*/ 184 h 1357"/>
                <a:gd name="T88" fmla="*/ 1443 w 1686"/>
                <a:gd name="T89" fmla="*/ 2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6" h="1357">
                  <a:moveTo>
                    <a:pt x="1458" y="0"/>
                  </a:moveTo>
                  <a:lnTo>
                    <a:pt x="1474" y="2"/>
                  </a:lnTo>
                  <a:lnTo>
                    <a:pt x="1488" y="8"/>
                  </a:lnTo>
                  <a:lnTo>
                    <a:pt x="1501" y="17"/>
                  </a:lnTo>
                  <a:lnTo>
                    <a:pt x="1510" y="30"/>
                  </a:lnTo>
                  <a:lnTo>
                    <a:pt x="1516" y="44"/>
                  </a:lnTo>
                  <a:lnTo>
                    <a:pt x="1518" y="59"/>
                  </a:lnTo>
                  <a:lnTo>
                    <a:pt x="1516" y="75"/>
                  </a:lnTo>
                  <a:lnTo>
                    <a:pt x="1510" y="89"/>
                  </a:lnTo>
                  <a:lnTo>
                    <a:pt x="1501" y="101"/>
                  </a:lnTo>
                  <a:lnTo>
                    <a:pt x="1333" y="268"/>
                  </a:lnTo>
                  <a:lnTo>
                    <a:pt x="1300" y="299"/>
                  </a:lnTo>
                  <a:lnTo>
                    <a:pt x="1265" y="321"/>
                  </a:lnTo>
                  <a:lnTo>
                    <a:pt x="1232" y="340"/>
                  </a:lnTo>
                  <a:lnTo>
                    <a:pt x="1197" y="351"/>
                  </a:lnTo>
                  <a:lnTo>
                    <a:pt x="1165" y="360"/>
                  </a:lnTo>
                  <a:lnTo>
                    <a:pt x="1131" y="365"/>
                  </a:lnTo>
                  <a:lnTo>
                    <a:pt x="1100" y="368"/>
                  </a:lnTo>
                  <a:lnTo>
                    <a:pt x="1070" y="369"/>
                  </a:lnTo>
                  <a:lnTo>
                    <a:pt x="1040" y="369"/>
                  </a:lnTo>
                  <a:lnTo>
                    <a:pt x="1007" y="370"/>
                  </a:lnTo>
                  <a:lnTo>
                    <a:pt x="976" y="371"/>
                  </a:lnTo>
                  <a:lnTo>
                    <a:pt x="945" y="374"/>
                  </a:lnTo>
                  <a:lnTo>
                    <a:pt x="916" y="382"/>
                  </a:lnTo>
                  <a:lnTo>
                    <a:pt x="887" y="393"/>
                  </a:lnTo>
                  <a:lnTo>
                    <a:pt x="859" y="411"/>
                  </a:lnTo>
                  <a:lnTo>
                    <a:pt x="831" y="436"/>
                  </a:lnTo>
                  <a:lnTo>
                    <a:pt x="119" y="1146"/>
                  </a:lnTo>
                  <a:lnTo>
                    <a:pt x="161" y="1187"/>
                  </a:lnTo>
                  <a:lnTo>
                    <a:pt x="183" y="1205"/>
                  </a:lnTo>
                  <a:lnTo>
                    <a:pt x="207" y="1219"/>
                  </a:lnTo>
                  <a:lnTo>
                    <a:pt x="232" y="1230"/>
                  </a:lnTo>
                  <a:lnTo>
                    <a:pt x="259" y="1235"/>
                  </a:lnTo>
                  <a:lnTo>
                    <a:pt x="286" y="1237"/>
                  </a:lnTo>
                  <a:lnTo>
                    <a:pt x="315" y="1235"/>
                  </a:lnTo>
                  <a:lnTo>
                    <a:pt x="340" y="1230"/>
                  </a:lnTo>
                  <a:lnTo>
                    <a:pt x="366" y="1219"/>
                  </a:lnTo>
                  <a:lnTo>
                    <a:pt x="390" y="1205"/>
                  </a:lnTo>
                  <a:lnTo>
                    <a:pt x="412" y="1187"/>
                  </a:lnTo>
                  <a:lnTo>
                    <a:pt x="747" y="853"/>
                  </a:lnTo>
                  <a:lnTo>
                    <a:pt x="760" y="843"/>
                  </a:lnTo>
                  <a:lnTo>
                    <a:pt x="774" y="837"/>
                  </a:lnTo>
                  <a:lnTo>
                    <a:pt x="789" y="835"/>
                  </a:lnTo>
                  <a:lnTo>
                    <a:pt x="804" y="837"/>
                  </a:lnTo>
                  <a:lnTo>
                    <a:pt x="818" y="843"/>
                  </a:lnTo>
                  <a:lnTo>
                    <a:pt x="831" y="853"/>
                  </a:lnTo>
                  <a:lnTo>
                    <a:pt x="870" y="888"/>
                  </a:lnTo>
                  <a:lnTo>
                    <a:pt x="912" y="919"/>
                  </a:lnTo>
                  <a:lnTo>
                    <a:pt x="956" y="946"/>
                  </a:lnTo>
                  <a:lnTo>
                    <a:pt x="1004" y="968"/>
                  </a:lnTo>
                  <a:lnTo>
                    <a:pt x="1052" y="986"/>
                  </a:lnTo>
                  <a:lnTo>
                    <a:pt x="1103" y="998"/>
                  </a:lnTo>
                  <a:lnTo>
                    <a:pt x="1155" y="1006"/>
                  </a:lnTo>
                  <a:lnTo>
                    <a:pt x="1208" y="1009"/>
                  </a:lnTo>
                  <a:lnTo>
                    <a:pt x="1208" y="1009"/>
                  </a:lnTo>
                  <a:lnTo>
                    <a:pt x="1261" y="1006"/>
                  </a:lnTo>
                  <a:lnTo>
                    <a:pt x="1313" y="998"/>
                  </a:lnTo>
                  <a:lnTo>
                    <a:pt x="1363" y="985"/>
                  </a:lnTo>
                  <a:lnTo>
                    <a:pt x="1412" y="968"/>
                  </a:lnTo>
                  <a:lnTo>
                    <a:pt x="1458" y="946"/>
                  </a:lnTo>
                  <a:lnTo>
                    <a:pt x="1504" y="919"/>
                  </a:lnTo>
                  <a:lnTo>
                    <a:pt x="1546" y="888"/>
                  </a:lnTo>
                  <a:lnTo>
                    <a:pt x="1585" y="853"/>
                  </a:lnTo>
                  <a:lnTo>
                    <a:pt x="1598" y="843"/>
                  </a:lnTo>
                  <a:lnTo>
                    <a:pt x="1612" y="836"/>
                  </a:lnTo>
                  <a:lnTo>
                    <a:pt x="1627" y="835"/>
                  </a:lnTo>
                  <a:lnTo>
                    <a:pt x="1642" y="836"/>
                  </a:lnTo>
                  <a:lnTo>
                    <a:pt x="1656" y="843"/>
                  </a:lnTo>
                  <a:lnTo>
                    <a:pt x="1669" y="853"/>
                  </a:lnTo>
                  <a:lnTo>
                    <a:pt x="1678" y="864"/>
                  </a:lnTo>
                  <a:lnTo>
                    <a:pt x="1684" y="879"/>
                  </a:lnTo>
                  <a:lnTo>
                    <a:pt x="1686" y="895"/>
                  </a:lnTo>
                  <a:lnTo>
                    <a:pt x="1684" y="909"/>
                  </a:lnTo>
                  <a:lnTo>
                    <a:pt x="1678" y="924"/>
                  </a:lnTo>
                  <a:lnTo>
                    <a:pt x="1669" y="936"/>
                  </a:lnTo>
                  <a:lnTo>
                    <a:pt x="1626" y="974"/>
                  </a:lnTo>
                  <a:lnTo>
                    <a:pt x="1581" y="1010"/>
                  </a:lnTo>
                  <a:lnTo>
                    <a:pt x="1533" y="1040"/>
                  </a:lnTo>
                  <a:lnTo>
                    <a:pt x="1483" y="1066"/>
                  </a:lnTo>
                  <a:lnTo>
                    <a:pt x="1431" y="1087"/>
                  </a:lnTo>
                  <a:lnTo>
                    <a:pt x="1377" y="1105"/>
                  </a:lnTo>
                  <a:lnTo>
                    <a:pt x="1321" y="1117"/>
                  </a:lnTo>
                  <a:lnTo>
                    <a:pt x="1265" y="1124"/>
                  </a:lnTo>
                  <a:lnTo>
                    <a:pt x="1208" y="1126"/>
                  </a:lnTo>
                  <a:lnTo>
                    <a:pt x="1208" y="1126"/>
                  </a:lnTo>
                  <a:lnTo>
                    <a:pt x="1150" y="1124"/>
                  </a:lnTo>
                  <a:lnTo>
                    <a:pt x="1093" y="1117"/>
                  </a:lnTo>
                  <a:lnTo>
                    <a:pt x="1038" y="1105"/>
                  </a:lnTo>
                  <a:lnTo>
                    <a:pt x="985" y="1089"/>
                  </a:lnTo>
                  <a:lnTo>
                    <a:pt x="934" y="1067"/>
                  </a:lnTo>
                  <a:lnTo>
                    <a:pt x="884" y="1041"/>
                  </a:lnTo>
                  <a:lnTo>
                    <a:pt x="836" y="1011"/>
                  </a:lnTo>
                  <a:lnTo>
                    <a:pt x="791" y="976"/>
                  </a:lnTo>
                  <a:lnTo>
                    <a:pt x="496" y="1271"/>
                  </a:lnTo>
                  <a:lnTo>
                    <a:pt x="467" y="1297"/>
                  </a:lnTo>
                  <a:lnTo>
                    <a:pt x="434" y="1318"/>
                  </a:lnTo>
                  <a:lnTo>
                    <a:pt x="400" y="1334"/>
                  </a:lnTo>
                  <a:lnTo>
                    <a:pt x="363" y="1347"/>
                  </a:lnTo>
                  <a:lnTo>
                    <a:pt x="325" y="1355"/>
                  </a:lnTo>
                  <a:lnTo>
                    <a:pt x="286" y="1357"/>
                  </a:lnTo>
                  <a:lnTo>
                    <a:pt x="248" y="1355"/>
                  </a:lnTo>
                  <a:lnTo>
                    <a:pt x="210" y="1347"/>
                  </a:lnTo>
                  <a:lnTo>
                    <a:pt x="173" y="1334"/>
                  </a:lnTo>
                  <a:lnTo>
                    <a:pt x="138" y="1318"/>
                  </a:lnTo>
                  <a:lnTo>
                    <a:pt x="107" y="1297"/>
                  </a:lnTo>
                  <a:lnTo>
                    <a:pt x="77" y="1271"/>
                  </a:lnTo>
                  <a:lnTo>
                    <a:pt x="36" y="1229"/>
                  </a:lnTo>
                  <a:lnTo>
                    <a:pt x="21" y="1210"/>
                  </a:lnTo>
                  <a:lnTo>
                    <a:pt x="10" y="1191"/>
                  </a:lnTo>
                  <a:lnTo>
                    <a:pt x="2" y="1168"/>
                  </a:lnTo>
                  <a:lnTo>
                    <a:pt x="0" y="1146"/>
                  </a:lnTo>
                  <a:lnTo>
                    <a:pt x="2" y="1122"/>
                  </a:lnTo>
                  <a:lnTo>
                    <a:pt x="10" y="1100"/>
                  </a:lnTo>
                  <a:lnTo>
                    <a:pt x="21" y="1080"/>
                  </a:lnTo>
                  <a:lnTo>
                    <a:pt x="36" y="1062"/>
                  </a:lnTo>
                  <a:lnTo>
                    <a:pt x="747" y="351"/>
                  </a:lnTo>
                  <a:lnTo>
                    <a:pt x="781" y="321"/>
                  </a:lnTo>
                  <a:lnTo>
                    <a:pt x="815" y="299"/>
                  </a:lnTo>
                  <a:lnTo>
                    <a:pt x="849" y="280"/>
                  </a:lnTo>
                  <a:lnTo>
                    <a:pt x="883" y="268"/>
                  </a:lnTo>
                  <a:lnTo>
                    <a:pt x="916" y="260"/>
                  </a:lnTo>
                  <a:lnTo>
                    <a:pt x="949" y="254"/>
                  </a:lnTo>
                  <a:lnTo>
                    <a:pt x="980" y="252"/>
                  </a:lnTo>
                  <a:lnTo>
                    <a:pt x="1011" y="251"/>
                  </a:lnTo>
                  <a:lnTo>
                    <a:pt x="1040" y="251"/>
                  </a:lnTo>
                  <a:lnTo>
                    <a:pt x="1073" y="250"/>
                  </a:lnTo>
                  <a:lnTo>
                    <a:pt x="1105" y="249"/>
                  </a:lnTo>
                  <a:lnTo>
                    <a:pt x="1136" y="246"/>
                  </a:lnTo>
                  <a:lnTo>
                    <a:pt x="1165" y="238"/>
                  </a:lnTo>
                  <a:lnTo>
                    <a:pt x="1193" y="226"/>
                  </a:lnTo>
                  <a:lnTo>
                    <a:pt x="1221" y="209"/>
                  </a:lnTo>
                  <a:lnTo>
                    <a:pt x="1250" y="184"/>
                  </a:lnTo>
                  <a:lnTo>
                    <a:pt x="1416" y="17"/>
                  </a:lnTo>
                  <a:lnTo>
                    <a:pt x="1429" y="8"/>
                  </a:lnTo>
                  <a:lnTo>
                    <a:pt x="1443" y="2"/>
                  </a:lnTo>
                  <a:lnTo>
                    <a:pt x="1458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6" name="Freeform 353"/>
            <p:cNvSpPr>
              <a:spLocks/>
            </p:cNvSpPr>
            <p:nvPr/>
          </p:nvSpPr>
          <p:spPr bwMode="auto">
            <a:xfrm>
              <a:off x="3683000" y="-917575"/>
              <a:ext cx="41275" cy="42862"/>
            </a:xfrm>
            <a:custGeom>
              <a:avLst/>
              <a:gdLst>
                <a:gd name="T0" fmla="*/ 117 w 236"/>
                <a:gd name="T1" fmla="*/ 0 h 236"/>
                <a:gd name="T2" fmla="*/ 144 w 236"/>
                <a:gd name="T3" fmla="*/ 3 h 236"/>
                <a:gd name="T4" fmla="*/ 170 w 236"/>
                <a:gd name="T5" fmla="*/ 12 h 236"/>
                <a:gd name="T6" fmla="*/ 192 w 236"/>
                <a:gd name="T7" fmla="*/ 26 h 236"/>
                <a:gd name="T8" fmla="*/ 210 w 236"/>
                <a:gd name="T9" fmla="*/ 44 h 236"/>
                <a:gd name="T10" fmla="*/ 224 w 236"/>
                <a:gd name="T11" fmla="*/ 67 h 236"/>
                <a:gd name="T12" fmla="*/ 233 w 236"/>
                <a:gd name="T13" fmla="*/ 92 h 236"/>
                <a:gd name="T14" fmla="*/ 236 w 236"/>
                <a:gd name="T15" fmla="*/ 119 h 236"/>
                <a:gd name="T16" fmla="*/ 233 w 236"/>
                <a:gd name="T17" fmla="*/ 146 h 236"/>
                <a:gd name="T18" fmla="*/ 224 w 236"/>
                <a:gd name="T19" fmla="*/ 170 h 236"/>
                <a:gd name="T20" fmla="*/ 210 w 236"/>
                <a:gd name="T21" fmla="*/ 192 h 236"/>
                <a:gd name="T22" fmla="*/ 192 w 236"/>
                <a:gd name="T23" fmla="*/ 210 h 236"/>
                <a:gd name="T24" fmla="*/ 170 w 236"/>
                <a:gd name="T25" fmla="*/ 224 h 236"/>
                <a:gd name="T26" fmla="*/ 144 w 236"/>
                <a:gd name="T27" fmla="*/ 234 h 236"/>
                <a:gd name="T28" fmla="*/ 117 w 236"/>
                <a:gd name="T29" fmla="*/ 236 h 236"/>
                <a:gd name="T30" fmla="*/ 90 w 236"/>
                <a:gd name="T31" fmla="*/ 234 h 236"/>
                <a:gd name="T32" fmla="*/ 66 w 236"/>
                <a:gd name="T33" fmla="*/ 224 h 236"/>
                <a:gd name="T34" fmla="*/ 44 w 236"/>
                <a:gd name="T35" fmla="*/ 210 h 236"/>
                <a:gd name="T36" fmla="*/ 26 w 236"/>
                <a:gd name="T37" fmla="*/ 192 h 236"/>
                <a:gd name="T38" fmla="*/ 12 w 236"/>
                <a:gd name="T39" fmla="*/ 170 h 236"/>
                <a:gd name="T40" fmla="*/ 3 w 236"/>
                <a:gd name="T41" fmla="*/ 146 h 236"/>
                <a:gd name="T42" fmla="*/ 0 w 236"/>
                <a:gd name="T43" fmla="*/ 119 h 236"/>
                <a:gd name="T44" fmla="*/ 3 w 236"/>
                <a:gd name="T45" fmla="*/ 92 h 236"/>
                <a:gd name="T46" fmla="*/ 12 w 236"/>
                <a:gd name="T47" fmla="*/ 67 h 236"/>
                <a:gd name="T48" fmla="*/ 26 w 236"/>
                <a:gd name="T49" fmla="*/ 44 h 236"/>
                <a:gd name="T50" fmla="*/ 44 w 236"/>
                <a:gd name="T51" fmla="*/ 26 h 236"/>
                <a:gd name="T52" fmla="*/ 66 w 236"/>
                <a:gd name="T53" fmla="*/ 12 h 236"/>
                <a:gd name="T54" fmla="*/ 90 w 236"/>
                <a:gd name="T55" fmla="*/ 3 h 236"/>
                <a:gd name="T56" fmla="*/ 117 w 236"/>
                <a:gd name="T57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17" y="0"/>
                  </a:moveTo>
                  <a:lnTo>
                    <a:pt x="144" y="3"/>
                  </a:lnTo>
                  <a:lnTo>
                    <a:pt x="170" y="12"/>
                  </a:lnTo>
                  <a:lnTo>
                    <a:pt x="192" y="26"/>
                  </a:lnTo>
                  <a:lnTo>
                    <a:pt x="210" y="44"/>
                  </a:lnTo>
                  <a:lnTo>
                    <a:pt x="224" y="67"/>
                  </a:lnTo>
                  <a:lnTo>
                    <a:pt x="233" y="92"/>
                  </a:lnTo>
                  <a:lnTo>
                    <a:pt x="236" y="119"/>
                  </a:lnTo>
                  <a:lnTo>
                    <a:pt x="233" y="146"/>
                  </a:lnTo>
                  <a:lnTo>
                    <a:pt x="224" y="170"/>
                  </a:lnTo>
                  <a:lnTo>
                    <a:pt x="210" y="192"/>
                  </a:lnTo>
                  <a:lnTo>
                    <a:pt x="192" y="210"/>
                  </a:lnTo>
                  <a:lnTo>
                    <a:pt x="170" y="224"/>
                  </a:lnTo>
                  <a:lnTo>
                    <a:pt x="144" y="234"/>
                  </a:lnTo>
                  <a:lnTo>
                    <a:pt x="117" y="236"/>
                  </a:lnTo>
                  <a:lnTo>
                    <a:pt x="90" y="234"/>
                  </a:lnTo>
                  <a:lnTo>
                    <a:pt x="66" y="224"/>
                  </a:lnTo>
                  <a:lnTo>
                    <a:pt x="44" y="210"/>
                  </a:lnTo>
                  <a:lnTo>
                    <a:pt x="26" y="192"/>
                  </a:lnTo>
                  <a:lnTo>
                    <a:pt x="12" y="170"/>
                  </a:lnTo>
                  <a:lnTo>
                    <a:pt x="3" y="146"/>
                  </a:lnTo>
                  <a:lnTo>
                    <a:pt x="0" y="119"/>
                  </a:lnTo>
                  <a:lnTo>
                    <a:pt x="3" y="92"/>
                  </a:lnTo>
                  <a:lnTo>
                    <a:pt x="12" y="67"/>
                  </a:lnTo>
                  <a:lnTo>
                    <a:pt x="26" y="44"/>
                  </a:lnTo>
                  <a:lnTo>
                    <a:pt x="44" y="26"/>
                  </a:lnTo>
                  <a:lnTo>
                    <a:pt x="66" y="12"/>
                  </a:lnTo>
                  <a:lnTo>
                    <a:pt x="90" y="3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7" name="Freeform 354"/>
            <p:cNvSpPr>
              <a:spLocks/>
            </p:cNvSpPr>
            <p:nvPr/>
          </p:nvSpPr>
          <p:spPr bwMode="auto">
            <a:xfrm>
              <a:off x="3802063" y="-860425"/>
              <a:ext cx="50800" cy="50800"/>
            </a:xfrm>
            <a:custGeom>
              <a:avLst/>
              <a:gdLst>
                <a:gd name="T0" fmla="*/ 59 w 285"/>
                <a:gd name="T1" fmla="*/ 0 h 285"/>
                <a:gd name="T2" fmla="*/ 73 w 285"/>
                <a:gd name="T3" fmla="*/ 1 h 285"/>
                <a:gd name="T4" fmla="*/ 88 w 285"/>
                <a:gd name="T5" fmla="*/ 8 h 285"/>
                <a:gd name="T6" fmla="*/ 100 w 285"/>
                <a:gd name="T7" fmla="*/ 17 h 285"/>
                <a:gd name="T8" fmla="*/ 268 w 285"/>
                <a:gd name="T9" fmla="*/ 185 h 285"/>
                <a:gd name="T10" fmla="*/ 277 w 285"/>
                <a:gd name="T11" fmla="*/ 196 h 285"/>
                <a:gd name="T12" fmla="*/ 284 w 285"/>
                <a:gd name="T13" fmla="*/ 211 h 285"/>
                <a:gd name="T14" fmla="*/ 285 w 285"/>
                <a:gd name="T15" fmla="*/ 227 h 285"/>
                <a:gd name="T16" fmla="*/ 284 w 285"/>
                <a:gd name="T17" fmla="*/ 241 h 285"/>
                <a:gd name="T18" fmla="*/ 277 w 285"/>
                <a:gd name="T19" fmla="*/ 256 h 285"/>
                <a:gd name="T20" fmla="*/ 268 w 285"/>
                <a:gd name="T21" fmla="*/ 267 h 285"/>
                <a:gd name="T22" fmla="*/ 256 w 285"/>
                <a:gd name="T23" fmla="*/ 277 h 285"/>
                <a:gd name="T24" fmla="*/ 241 w 285"/>
                <a:gd name="T25" fmla="*/ 284 h 285"/>
                <a:gd name="T26" fmla="*/ 227 w 285"/>
                <a:gd name="T27" fmla="*/ 285 h 285"/>
                <a:gd name="T28" fmla="*/ 212 w 285"/>
                <a:gd name="T29" fmla="*/ 284 h 285"/>
                <a:gd name="T30" fmla="*/ 196 w 285"/>
                <a:gd name="T31" fmla="*/ 277 h 285"/>
                <a:gd name="T32" fmla="*/ 185 w 285"/>
                <a:gd name="T33" fmla="*/ 267 h 285"/>
                <a:gd name="T34" fmla="*/ 17 w 285"/>
                <a:gd name="T35" fmla="*/ 100 h 285"/>
                <a:gd name="T36" fmla="*/ 7 w 285"/>
                <a:gd name="T37" fmla="*/ 89 h 285"/>
                <a:gd name="T38" fmla="*/ 2 w 285"/>
                <a:gd name="T39" fmla="*/ 74 h 285"/>
                <a:gd name="T40" fmla="*/ 0 w 285"/>
                <a:gd name="T41" fmla="*/ 58 h 285"/>
                <a:gd name="T42" fmla="*/ 2 w 285"/>
                <a:gd name="T43" fmla="*/ 44 h 285"/>
                <a:gd name="T44" fmla="*/ 7 w 285"/>
                <a:gd name="T45" fmla="*/ 29 h 285"/>
                <a:gd name="T46" fmla="*/ 17 w 285"/>
                <a:gd name="T47" fmla="*/ 17 h 285"/>
                <a:gd name="T48" fmla="*/ 29 w 285"/>
                <a:gd name="T49" fmla="*/ 8 h 285"/>
                <a:gd name="T50" fmla="*/ 44 w 285"/>
                <a:gd name="T51" fmla="*/ 1 h 285"/>
                <a:gd name="T52" fmla="*/ 59 w 285"/>
                <a:gd name="T53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85" h="285">
                  <a:moveTo>
                    <a:pt x="59" y="0"/>
                  </a:moveTo>
                  <a:lnTo>
                    <a:pt x="73" y="1"/>
                  </a:lnTo>
                  <a:lnTo>
                    <a:pt x="88" y="8"/>
                  </a:lnTo>
                  <a:lnTo>
                    <a:pt x="100" y="17"/>
                  </a:lnTo>
                  <a:lnTo>
                    <a:pt x="268" y="185"/>
                  </a:lnTo>
                  <a:lnTo>
                    <a:pt x="277" y="196"/>
                  </a:lnTo>
                  <a:lnTo>
                    <a:pt x="284" y="211"/>
                  </a:lnTo>
                  <a:lnTo>
                    <a:pt x="285" y="227"/>
                  </a:lnTo>
                  <a:lnTo>
                    <a:pt x="284" y="241"/>
                  </a:lnTo>
                  <a:lnTo>
                    <a:pt x="277" y="256"/>
                  </a:lnTo>
                  <a:lnTo>
                    <a:pt x="268" y="267"/>
                  </a:lnTo>
                  <a:lnTo>
                    <a:pt x="256" y="277"/>
                  </a:lnTo>
                  <a:lnTo>
                    <a:pt x="241" y="284"/>
                  </a:lnTo>
                  <a:lnTo>
                    <a:pt x="227" y="285"/>
                  </a:lnTo>
                  <a:lnTo>
                    <a:pt x="212" y="284"/>
                  </a:lnTo>
                  <a:lnTo>
                    <a:pt x="196" y="277"/>
                  </a:lnTo>
                  <a:lnTo>
                    <a:pt x="185" y="267"/>
                  </a:lnTo>
                  <a:lnTo>
                    <a:pt x="17" y="100"/>
                  </a:lnTo>
                  <a:lnTo>
                    <a:pt x="7" y="89"/>
                  </a:lnTo>
                  <a:lnTo>
                    <a:pt x="2" y="74"/>
                  </a:lnTo>
                  <a:lnTo>
                    <a:pt x="0" y="58"/>
                  </a:lnTo>
                  <a:lnTo>
                    <a:pt x="2" y="44"/>
                  </a:lnTo>
                  <a:lnTo>
                    <a:pt x="7" y="29"/>
                  </a:lnTo>
                  <a:lnTo>
                    <a:pt x="17" y="17"/>
                  </a:lnTo>
                  <a:lnTo>
                    <a:pt x="29" y="8"/>
                  </a:lnTo>
                  <a:lnTo>
                    <a:pt x="44" y="1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8" name="Freeform 355"/>
            <p:cNvSpPr>
              <a:spLocks/>
            </p:cNvSpPr>
            <p:nvPr/>
          </p:nvSpPr>
          <p:spPr bwMode="auto">
            <a:xfrm>
              <a:off x="4121150" y="-958850"/>
              <a:ext cx="42863" cy="41275"/>
            </a:xfrm>
            <a:custGeom>
              <a:avLst/>
              <a:gdLst>
                <a:gd name="T0" fmla="*/ 118 w 237"/>
                <a:gd name="T1" fmla="*/ 0 h 236"/>
                <a:gd name="T2" fmla="*/ 146 w 237"/>
                <a:gd name="T3" fmla="*/ 3 h 236"/>
                <a:gd name="T4" fmla="*/ 171 w 237"/>
                <a:gd name="T5" fmla="*/ 12 h 236"/>
                <a:gd name="T6" fmla="*/ 193 w 237"/>
                <a:gd name="T7" fmla="*/ 26 h 236"/>
                <a:gd name="T8" fmla="*/ 211 w 237"/>
                <a:gd name="T9" fmla="*/ 44 h 236"/>
                <a:gd name="T10" fmla="*/ 225 w 237"/>
                <a:gd name="T11" fmla="*/ 66 h 236"/>
                <a:gd name="T12" fmla="*/ 234 w 237"/>
                <a:gd name="T13" fmla="*/ 91 h 236"/>
                <a:gd name="T14" fmla="*/ 237 w 237"/>
                <a:gd name="T15" fmla="*/ 119 h 236"/>
                <a:gd name="T16" fmla="*/ 234 w 237"/>
                <a:gd name="T17" fmla="*/ 146 h 236"/>
                <a:gd name="T18" fmla="*/ 225 w 237"/>
                <a:gd name="T19" fmla="*/ 170 h 236"/>
                <a:gd name="T20" fmla="*/ 211 w 237"/>
                <a:gd name="T21" fmla="*/ 192 h 236"/>
                <a:gd name="T22" fmla="*/ 193 w 237"/>
                <a:gd name="T23" fmla="*/ 210 h 236"/>
                <a:gd name="T24" fmla="*/ 171 w 237"/>
                <a:gd name="T25" fmla="*/ 224 h 236"/>
                <a:gd name="T26" fmla="*/ 146 w 237"/>
                <a:gd name="T27" fmla="*/ 233 h 236"/>
                <a:gd name="T28" fmla="*/ 118 w 237"/>
                <a:gd name="T29" fmla="*/ 236 h 236"/>
                <a:gd name="T30" fmla="*/ 91 w 237"/>
                <a:gd name="T31" fmla="*/ 233 h 236"/>
                <a:gd name="T32" fmla="*/ 66 w 237"/>
                <a:gd name="T33" fmla="*/ 224 h 236"/>
                <a:gd name="T34" fmla="*/ 45 w 237"/>
                <a:gd name="T35" fmla="*/ 210 h 236"/>
                <a:gd name="T36" fmla="*/ 26 w 237"/>
                <a:gd name="T37" fmla="*/ 192 h 236"/>
                <a:gd name="T38" fmla="*/ 12 w 237"/>
                <a:gd name="T39" fmla="*/ 170 h 236"/>
                <a:gd name="T40" fmla="*/ 4 w 237"/>
                <a:gd name="T41" fmla="*/ 146 h 236"/>
                <a:gd name="T42" fmla="*/ 0 w 237"/>
                <a:gd name="T43" fmla="*/ 119 h 236"/>
                <a:gd name="T44" fmla="*/ 4 w 237"/>
                <a:gd name="T45" fmla="*/ 91 h 236"/>
                <a:gd name="T46" fmla="*/ 12 w 237"/>
                <a:gd name="T47" fmla="*/ 66 h 236"/>
                <a:gd name="T48" fmla="*/ 26 w 237"/>
                <a:gd name="T49" fmla="*/ 44 h 236"/>
                <a:gd name="T50" fmla="*/ 45 w 237"/>
                <a:gd name="T51" fmla="*/ 26 h 236"/>
                <a:gd name="T52" fmla="*/ 66 w 237"/>
                <a:gd name="T53" fmla="*/ 12 h 236"/>
                <a:gd name="T54" fmla="*/ 91 w 237"/>
                <a:gd name="T55" fmla="*/ 3 h 236"/>
                <a:gd name="T56" fmla="*/ 118 w 237"/>
                <a:gd name="T57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7" h="236">
                  <a:moveTo>
                    <a:pt x="118" y="0"/>
                  </a:moveTo>
                  <a:lnTo>
                    <a:pt x="146" y="3"/>
                  </a:lnTo>
                  <a:lnTo>
                    <a:pt x="171" y="12"/>
                  </a:lnTo>
                  <a:lnTo>
                    <a:pt x="193" y="26"/>
                  </a:lnTo>
                  <a:lnTo>
                    <a:pt x="211" y="44"/>
                  </a:lnTo>
                  <a:lnTo>
                    <a:pt x="225" y="66"/>
                  </a:lnTo>
                  <a:lnTo>
                    <a:pt x="234" y="91"/>
                  </a:lnTo>
                  <a:lnTo>
                    <a:pt x="237" y="119"/>
                  </a:lnTo>
                  <a:lnTo>
                    <a:pt x="234" y="146"/>
                  </a:lnTo>
                  <a:lnTo>
                    <a:pt x="225" y="170"/>
                  </a:lnTo>
                  <a:lnTo>
                    <a:pt x="211" y="192"/>
                  </a:lnTo>
                  <a:lnTo>
                    <a:pt x="193" y="210"/>
                  </a:lnTo>
                  <a:lnTo>
                    <a:pt x="171" y="224"/>
                  </a:lnTo>
                  <a:lnTo>
                    <a:pt x="146" y="233"/>
                  </a:lnTo>
                  <a:lnTo>
                    <a:pt x="118" y="236"/>
                  </a:lnTo>
                  <a:lnTo>
                    <a:pt x="91" y="233"/>
                  </a:lnTo>
                  <a:lnTo>
                    <a:pt x="66" y="224"/>
                  </a:lnTo>
                  <a:lnTo>
                    <a:pt x="45" y="210"/>
                  </a:lnTo>
                  <a:lnTo>
                    <a:pt x="26" y="192"/>
                  </a:lnTo>
                  <a:lnTo>
                    <a:pt x="12" y="170"/>
                  </a:lnTo>
                  <a:lnTo>
                    <a:pt x="4" y="146"/>
                  </a:lnTo>
                  <a:lnTo>
                    <a:pt x="0" y="119"/>
                  </a:lnTo>
                  <a:lnTo>
                    <a:pt x="4" y="91"/>
                  </a:lnTo>
                  <a:lnTo>
                    <a:pt x="12" y="66"/>
                  </a:lnTo>
                  <a:lnTo>
                    <a:pt x="26" y="44"/>
                  </a:lnTo>
                  <a:lnTo>
                    <a:pt x="45" y="26"/>
                  </a:lnTo>
                  <a:lnTo>
                    <a:pt x="66" y="12"/>
                  </a:lnTo>
                  <a:lnTo>
                    <a:pt x="91" y="3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9" name="Freeform 356"/>
            <p:cNvSpPr>
              <a:spLocks/>
            </p:cNvSpPr>
            <p:nvPr/>
          </p:nvSpPr>
          <p:spPr bwMode="auto">
            <a:xfrm>
              <a:off x="4097338" y="-771525"/>
              <a:ext cx="87313" cy="168275"/>
            </a:xfrm>
            <a:custGeom>
              <a:avLst/>
              <a:gdLst>
                <a:gd name="T0" fmla="*/ 448 w 493"/>
                <a:gd name="T1" fmla="*/ 1 h 949"/>
                <a:gd name="T2" fmla="*/ 475 w 493"/>
                <a:gd name="T3" fmla="*/ 17 h 949"/>
                <a:gd name="T4" fmla="*/ 491 w 493"/>
                <a:gd name="T5" fmla="*/ 43 h 949"/>
                <a:gd name="T6" fmla="*/ 491 w 493"/>
                <a:gd name="T7" fmla="*/ 73 h 949"/>
                <a:gd name="T8" fmla="*/ 475 w 493"/>
                <a:gd name="T9" fmla="*/ 100 h 949"/>
                <a:gd name="T10" fmla="*/ 433 w 493"/>
                <a:gd name="T11" fmla="*/ 157 h 949"/>
                <a:gd name="T12" fmla="*/ 401 w 493"/>
                <a:gd name="T13" fmla="*/ 229 h 949"/>
                <a:gd name="T14" fmla="*/ 376 w 493"/>
                <a:gd name="T15" fmla="*/ 311 h 949"/>
                <a:gd name="T16" fmla="*/ 356 w 493"/>
                <a:gd name="T17" fmla="*/ 399 h 949"/>
                <a:gd name="T18" fmla="*/ 336 w 493"/>
                <a:gd name="T19" fmla="*/ 490 h 949"/>
                <a:gd name="T20" fmla="*/ 316 w 493"/>
                <a:gd name="T21" fmla="*/ 580 h 949"/>
                <a:gd name="T22" fmla="*/ 290 w 493"/>
                <a:gd name="T23" fmla="*/ 667 h 949"/>
                <a:gd name="T24" fmla="*/ 256 w 493"/>
                <a:gd name="T25" fmla="*/ 746 h 949"/>
                <a:gd name="T26" fmla="*/ 212 w 493"/>
                <a:gd name="T27" fmla="*/ 818 h 949"/>
                <a:gd name="T28" fmla="*/ 102 w 493"/>
                <a:gd name="T29" fmla="*/ 931 h 949"/>
                <a:gd name="T30" fmla="*/ 75 w 493"/>
                <a:gd name="T31" fmla="*/ 947 h 949"/>
                <a:gd name="T32" fmla="*/ 44 w 493"/>
                <a:gd name="T33" fmla="*/ 947 h 949"/>
                <a:gd name="T34" fmla="*/ 17 w 493"/>
                <a:gd name="T35" fmla="*/ 931 h 949"/>
                <a:gd name="T36" fmla="*/ 2 w 493"/>
                <a:gd name="T37" fmla="*/ 905 h 949"/>
                <a:gd name="T38" fmla="*/ 2 w 493"/>
                <a:gd name="T39" fmla="*/ 875 h 949"/>
                <a:gd name="T40" fmla="*/ 17 w 493"/>
                <a:gd name="T41" fmla="*/ 848 h 949"/>
                <a:gd name="T42" fmla="*/ 123 w 493"/>
                <a:gd name="T43" fmla="*/ 738 h 949"/>
                <a:gd name="T44" fmla="*/ 160 w 493"/>
                <a:gd name="T45" fmla="*/ 673 h 949"/>
                <a:gd name="T46" fmla="*/ 188 w 493"/>
                <a:gd name="T47" fmla="*/ 596 h 949"/>
                <a:gd name="T48" fmla="*/ 211 w 493"/>
                <a:gd name="T49" fmla="*/ 509 h 949"/>
                <a:gd name="T50" fmla="*/ 230 w 493"/>
                <a:gd name="T51" fmla="*/ 420 h 949"/>
                <a:gd name="T52" fmla="*/ 250 w 493"/>
                <a:gd name="T53" fmla="*/ 329 h 949"/>
                <a:gd name="T54" fmla="*/ 273 w 493"/>
                <a:gd name="T55" fmla="*/ 240 h 949"/>
                <a:gd name="T56" fmla="*/ 303 w 493"/>
                <a:gd name="T57" fmla="*/ 157 h 949"/>
                <a:gd name="T58" fmla="*/ 340 w 493"/>
                <a:gd name="T59" fmla="*/ 80 h 949"/>
                <a:gd name="T60" fmla="*/ 391 w 493"/>
                <a:gd name="T61" fmla="*/ 17 h 949"/>
                <a:gd name="T62" fmla="*/ 418 w 493"/>
                <a:gd name="T63" fmla="*/ 1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3" h="949">
                  <a:moveTo>
                    <a:pt x="433" y="0"/>
                  </a:moveTo>
                  <a:lnTo>
                    <a:pt x="448" y="1"/>
                  </a:lnTo>
                  <a:lnTo>
                    <a:pt x="463" y="7"/>
                  </a:lnTo>
                  <a:lnTo>
                    <a:pt x="475" y="17"/>
                  </a:lnTo>
                  <a:lnTo>
                    <a:pt x="485" y="29"/>
                  </a:lnTo>
                  <a:lnTo>
                    <a:pt x="491" y="43"/>
                  </a:lnTo>
                  <a:lnTo>
                    <a:pt x="493" y="58"/>
                  </a:lnTo>
                  <a:lnTo>
                    <a:pt x="491" y="73"/>
                  </a:lnTo>
                  <a:lnTo>
                    <a:pt x="485" y="87"/>
                  </a:lnTo>
                  <a:lnTo>
                    <a:pt x="475" y="100"/>
                  </a:lnTo>
                  <a:lnTo>
                    <a:pt x="453" y="126"/>
                  </a:lnTo>
                  <a:lnTo>
                    <a:pt x="433" y="157"/>
                  </a:lnTo>
                  <a:lnTo>
                    <a:pt x="416" y="191"/>
                  </a:lnTo>
                  <a:lnTo>
                    <a:pt x="401" y="229"/>
                  </a:lnTo>
                  <a:lnTo>
                    <a:pt x="388" y="269"/>
                  </a:lnTo>
                  <a:lnTo>
                    <a:pt x="376" y="311"/>
                  </a:lnTo>
                  <a:lnTo>
                    <a:pt x="365" y="355"/>
                  </a:lnTo>
                  <a:lnTo>
                    <a:pt x="356" y="399"/>
                  </a:lnTo>
                  <a:lnTo>
                    <a:pt x="346" y="445"/>
                  </a:lnTo>
                  <a:lnTo>
                    <a:pt x="336" y="490"/>
                  </a:lnTo>
                  <a:lnTo>
                    <a:pt x="326" y="535"/>
                  </a:lnTo>
                  <a:lnTo>
                    <a:pt x="316" y="580"/>
                  </a:lnTo>
                  <a:lnTo>
                    <a:pt x="304" y="624"/>
                  </a:lnTo>
                  <a:lnTo>
                    <a:pt x="290" y="667"/>
                  </a:lnTo>
                  <a:lnTo>
                    <a:pt x="275" y="708"/>
                  </a:lnTo>
                  <a:lnTo>
                    <a:pt x="256" y="746"/>
                  </a:lnTo>
                  <a:lnTo>
                    <a:pt x="236" y="783"/>
                  </a:lnTo>
                  <a:lnTo>
                    <a:pt x="212" y="818"/>
                  </a:lnTo>
                  <a:lnTo>
                    <a:pt x="185" y="848"/>
                  </a:lnTo>
                  <a:lnTo>
                    <a:pt x="102" y="931"/>
                  </a:lnTo>
                  <a:lnTo>
                    <a:pt x="89" y="940"/>
                  </a:lnTo>
                  <a:lnTo>
                    <a:pt x="75" y="947"/>
                  </a:lnTo>
                  <a:lnTo>
                    <a:pt x="60" y="949"/>
                  </a:lnTo>
                  <a:lnTo>
                    <a:pt x="44" y="947"/>
                  </a:lnTo>
                  <a:lnTo>
                    <a:pt x="30" y="940"/>
                  </a:lnTo>
                  <a:lnTo>
                    <a:pt x="17" y="931"/>
                  </a:lnTo>
                  <a:lnTo>
                    <a:pt x="8" y="919"/>
                  </a:lnTo>
                  <a:lnTo>
                    <a:pt x="2" y="905"/>
                  </a:lnTo>
                  <a:lnTo>
                    <a:pt x="0" y="890"/>
                  </a:lnTo>
                  <a:lnTo>
                    <a:pt x="2" y="875"/>
                  </a:lnTo>
                  <a:lnTo>
                    <a:pt x="8" y="861"/>
                  </a:lnTo>
                  <a:lnTo>
                    <a:pt x="17" y="848"/>
                  </a:lnTo>
                  <a:lnTo>
                    <a:pt x="102" y="764"/>
                  </a:lnTo>
                  <a:lnTo>
                    <a:pt x="123" y="738"/>
                  </a:lnTo>
                  <a:lnTo>
                    <a:pt x="143" y="708"/>
                  </a:lnTo>
                  <a:lnTo>
                    <a:pt x="160" y="673"/>
                  </a:lnTo>
                  <a:lnTo>
                    <a:pt x="175" y="635"/>
                  </a:lnTo>
                  <a:lnTo>
                    <a:pt x="188" y="596"/>
                  </a:lnTo>
                  <a:lnTo>
                    <a:pt x="200" y="554"/>
                  </a:lnTo>
                  <a:lnTo>
                    <a:pt x="211" y="509"/>
                  </a:lnTo>
                  <a:lnTo>
                    <a:pt x="221" y="465"/>
                  </a:lnTo>
                  <a:lnTo>
                    <a:pt x="230" y="420"/>
                  </a:lnTo>
                  <a:lnTo>
                    <a:pt x="240" y="375"/>
                  </a:lnTo>
                  <a:lnTo>
                    <a:pt x="250" y="329"/>
                  </a:lnTo>
                  <a:lnTo>
                    <a:pt x="261" y="284"/>
                  </a:lnTo>
                  <a:lnTo>
                    <a:pt x="273" y="240"/>
                  </a:lnTo>
                  <a:lnTo>
                    <a:pt x="286" y="198"/>
                  </a:lnTo>
                  <a:lnTo>
                    <a:pt x="303" y="157"/>
                  </a:lnTo>
                  <a:lnTo>
                    <a:pt x="320" y="117"/>
                  </a:lnTo>
                  <a:lnTo>
                    <a:pt x="340" y="80"/>
                  </a:lnTo>
                  <a:lnTo>
                    <a:pt x="364" y="47"/>
                  </a:lnTo>
                  <a:lnTo>
                    <a:pt x="391" y="17"/>
                  </a:lnTo>
                  <a:lnTo>
                    <a:pt x="404" y="7"/>
                  </a:lnTo>
                  <a:lnTo>
                    <a:pt x="418" y="1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0" name="Freeform 357"/>
            <p:cNvSpPr>
              <a:spLocks/>
            </p:cNvSpPr>
            <p:nvPr/>
          </p:nvSpPr>
          <p:spPr bwMode="auto">
            <a:xfrm>
              <a:off x="4038600" y="-990600"/>
              <a:ext cx="198438" cy="239712"/>
            </a:xfrm>
            <a:custGeom>
              <a:avLst/>
              <a:gdLst>
                <a:gd name="T0" fmla="*/ 296 w 1126"/>
                <a:gd name="T1" fmla="*/ 0 h 1359"/>
                <a:gd name="T2" fmla="*/ 311 w 1126"/>
                <a:gd name="T3" fmla="*/ 2 h 1359"/>
                <a:gd name="T4" fmla="*/ 325 w 1126"/>
                <a:gd name="T5" fmla="*/ 9 h 1359"/>
                <a:gd name="T6" fmla="*/ 338 w 1126"/>
                <a:gd name="T7" fmla="*/ 19 h 1359"/>
                <a:gd name="T8" fmla="*/ 348 w 1126"/>
                <a:gd name="T9" fmla="*/ 30 h 1359"/>
                <a:gd name="T10" fmla="*/ 353 w 1126"/>
                <a:gd name="T11" fmla="*/ 44 h 1359"/>
                <a:gd name="T12" fmla="*/ 356 w 1126"/>
                <a:gd name="T13" fmla="*/ 60 h 1359"/>
                <a:gd name="T14" fmla="*/ 353 w 1126"/>
                <a:gd name="T15" fmla="*/ 75 h 1359"/>
                <a:gd name="T16" fmla="*/ 348 w 1126"/>
                <a:gd name="T17" fmla="*/ 89 h 1359"/>
                <a:gd name="T18" fmla="*/ 338 w 1126"/>
                <a:gd name="T19" fmla="*/ 102 h 1359"/>
                <a:gd name="T20" fmla="*/ 144 w 1126"/>
                <a:gd name="T21" fmla="*/ 297 h 1359"/>
                <a:gd name="T22" fmla="*/ 1108 w 1126"/>
                <a:gd name="T23" fmla="*/ 1259 h 1359"/>
                <a:gd name="T24" fmla="*/ 1118 w 1126"/>
                <a:gd name="T25" fmla="*/ 1271 h 1359"/>
                <a:gd name="T26" fmla="*/ 1124 w 1126"/>
                <a:gd name="T27" fmla="*/ 1285 h 1359"/>
                <a:gd name="T28" fmla="*/ 1126 w 1126"/>
                <a:gd name="T29" fmla="*/ 1300 h 1359"/>
                <a:gd name="T30" fmla="*/ 1124 w 1126"/>
                <a:gd name="T31" fmla="*/ 1315 h 1359"/>
                <a:gd name="T32" fmla="*/ 1118 w 1126"/>
                <a:gd name="T33" fmla="*/ 1329 h 1359"/>
                <a:gd name="T34" fmla="*/ 1108 w 1126"/>
                <a:gd name="T35" fmla="*/ 1342 h 1359"/>
                <a:gd name="T36" fmla="*/ 1096 w 1126"/>
                <a:gd name="T37" fmla="*/ 1352 h 1359"/>
                <a:gd name="T38" fmla="*/ 1081 w 1126"/>
                <a:gd name="T39" fmla="*/ 1357 h 1359"/>
                <a:gd name="T40" fmla="*/ 1066 w 1126"/>
                <a:gd name="T41" fmla="*/ 1359 h 1359"/>
                <a:gd name="T42" fmla="*/ 1051 w 1126"/>
                <a:gd name="T43" fmla="*/ 1357 h 1359"/>
                <a:gd name="T44" fmla="*/ 1037 w 1126"/>
                <a:gd name="T45" fmla="*/ 1352 h 1359"/>
                <a:gd name="T46" fmla="*/ 1024 w 1126"/>
                <a:gd name="T47" fmla="*/ 1342 h 1359"/>
                <a:gd name="T48" fmla="*/ 17 w 1126"/>
                <a:gd name="T49" fmla="*/ 338 h 1359"/>
                <a:gd name="T50" fmla="*/ 8 w 1126"/>
                <a:gd name="T51" fmla="*/ 326 h 1359"/>
                <a:gd name="T52" fmla="*/ 2 w 1126"/>
                <a:gd name="T53" fmla="*/ 311 h 1359"/>
                <a:gd name="T54" fmla="*/ 0 w 1126"/>
                <a:gd name="T55" fmla="*/ 297 h 1359"/>
                <a:gd name="T56" fmla="*/ 2 w 1126"/>
                <a:gd name="T57" fmla="*/ 281 h 1359"/>
                <a:gd name="T58" fmla="*/ 8 w 1126"/>
                <a:gd name="T59" fmla="*/ 266 h 1359"/>
                <a:gd name="T60" fmla="*/ 17 w 1126"/>
                <a:gd name="T61" fmla="*/ 255 h 1359"/>
                <a:gd name="T62" fmla="*/ 255 w 1126"/>
                <a:gd name="T63" fmla="*/ 19 h 1359"/>
                <a:gd name="T64" fmla="*/ 267 w 1126"/>
                <a:gd name="T65" fmla="*/ 9 h 1359"/>
                <a:gd name="T66" fmla="*/ 282 w 1126"/>
                <a:gd name="T67" fmla="*/ 2 h 1359"/>
                <a:gd name="T68" fmla="*/ 296 w 1126"/>
                <a:gd name="T69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6" h="1359">
                  <a:moveTo>
                    <a:pt x="296" y="0"/>
                  </a:moveTo>
                  <a:lnTo>
                    <a:pt x="311" y="2"/>
                  </a:lnTo>
                  <a:lnTo>
                    <a:pt x="325" y="9"/>
                  </a:lnTo>
                  <a:lnTo>
                    <a:pt x="338" y="19"/>
                  </a:lnTo>
                  <a:lnTo>
                    <a:pt x="348" y="30"/>
                  </a:lnTo>
                  <a:lnTo>
                    <a:pt x="353" y="44"/>
                  </a:lnTo>
                  <a:lnTo>
                    <a:pt x="356" y="60"/>
                  </a:lnTo>
                  <a:lnTo>
                    <a:pt x="353" y="75"/>
                  </a:lnTo>
                  <a:lnTo>
                    <a:pt x="348" y="89"/>
                  </a:lnTo>
                  <a:lnTo>
                    <a:pt x="338" y="102"/>
                  </a:lnTo>
                  <a:lnTo>
                    <a:pt x="144" y="297"/>
                  </a:lnTo>
                  <a:lnTo>
                    <a:pt x="1108" y="1259"/>
                  </a:lnTo>
                  <a:lnTo>
                    <a:pt x="1118" y="1271"/>
                  </a:lnTo>
                  <a:lnTo>
                    <a:pt x="1124" y="1285"/>
                  </a:lnTo>
                  <a:lnTo>
                    <a:pt x="1126" y="1300"/>
                  </a:lnTo>
                  <a:lnTo>
                    <a:pt x="1124" y="1315"/>
                  </a:lnTo>
                  <a:lnTo>
                    <a:pt x="1118" y="1329"/>
                  </a:lnTo>
                  <a:lnTo>
                    <a:pt x="1108" y="1342"/>
                  </a:lnTo>
                  <a:lnTo>
                    <a:pt x="1096" y="1352"/>
                  </a:lnTo>
                  <a:lnTo>
                    <a:pt x="1081" y="1357"/>
                  </a:lnTo>
                  <a:lnTo>
                    <a:pt x="1066" y="1359"/>
                  </a:lnTo>
                  <a:lnTo>
                    <a:pt x="1051" y="1357"/>
                  </a:lnTo>
                  <a:lnTo>
                    <a:pt x="1037" y="1352"/>
                  </a:lnTo>
                  <a:lnTo>
                    <a:pt x="1024" y="1342"/>
                  </a:lnTo>
                  <a:lnTo>
                    <a:pt x="17" y="338"/>
                  </a:lnTo>
                  <a:lnTo>
                    <a:pt x="8" y="326"/>
                  </a:lnTo>
                  <a:lnTo>
                    <a:pt x="2" y="311"/>
                  </a:lnTo>
                  <a:lnTo>
                    <a:pt x="0" y="297"/>
                  </a:lnTo>
                  <a:lnTo>
                    <a:pt x="2" y="281"/>
                  </a:lnTo>
                  <a:lnTo>
                    <a:pt x="8" y="266"/>
                  </a:lnTo>
                  <a:lnTo>
                    <a:pt x="17" y="255"/>
                  </a:lnTo>
                  <a:lnTo>
                    <a:pt x="255" y="19"/>
                  </a:lnTo>
                  <a:lnTo>
                    <a:pt x="267" y="9"/>
                  </a:lnTo>
                  <a:lnTo>
                    <a:pt x="282" y="2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1" name="Freeform 358"/>
            <p:cNvSpPr>
              <a:spLocks/>
            </p:cNvSpPr>
            <p:nvPr/>
          </p:nvSpPr>
          <p:spPr bwMode="auto">
            <a:xfrm>
              <a:off x="3671888" y="-728663"/>
              <a:ext cx="447675" cy="361950"/>
            </a:xfrm>
            <a:custGeom>
              <a:avLst/>
              <a:gdLst>
                <a:gd name="T0" fmla="*/ 101 w 2537"/>
                <a:gd name="T1" fmla="*/ 17 h 2059"/>
                <a:gd name="T2" fmla="*/ 188 w 2537"/>
                <a:gd name="T3" fmla="*/ 161 h 2059"/>
                <a:gd name="T4" fmla="*/ 231 w 2537"/>
                <a:gd name="T5" fmla="*/ 339 h 2059"/>
                <a:gd name="T6" fmla="*/ 267 w 2537"/>
                <a:gd name="T7" fmla="*/ 530 h 2059"/>
                <a:gd name="T8" fmla="*/ 331 w 2537"/>
                <a:gd name="T9" fmla="*/ 723 h 2059"/>
                <a:gd name="T10" fmla="*/ 456 w 2537"/>
                <a:gd name="T11" fmla="*/ 903 h 2059"/>
                <a:gd name="T12" fmla="*/ 1525 w 2537"/>
                <a:gd name="T13" fmla="*/ 1939 h 2059"/>
                <a:gd name="T14" fmla="*/ 1613 w 2537"/>
                <a:gd name="T15" fmla="*/ 1922 h 2059"/>
                <a:gd name="T16" fmla="*/ 1664 w 2537"/>
                <a:gd name="T17" fmla="*/ 1847 h 2059"/>
                <a:gd name="T18" fmla="*/ 1645 w 2537"/>
                <a:gd name="T19" fmla="*/ 1757 h 2059"/>
                <a:gd name="T20" fmla="*/ 1072 w 2537"/>
                <a:gd name="T21" fmla="*/ 1170 h 2059"/>
                <a:gd name="T22" fmla="*/ 1087 w 2537"/>
                <a:gd name="T23" fmla="*/ 1113 h 2059"/>
                <a:gd name="T24" fmla="*/ 1143 w 2537"/>
                <a:gd name="T25" fmla="*/ 1098 h 2059"/>
                <a:gd name="T26" fmla="*/ 1715 w 2537"/>
                <a:gd name="T27" fmla="*/ 1656 h 2059"/>
                <a:gd name="T28" fmla="*/ 1859 w 2537"/>
                <a:gd name="T29" fmla="*/ 1771 h 2059"/>
                <a:gd name="T30" fmla="*/ 1948 w 2537"/>
                <a:gd name="T31" fmla="*/ 1754 h 2059"/>
                <a:gd name="T32" fmla="*/ 1999 w 2537"/>
                <a:gd name="T33" fmla="*/ 1679 h 2059"/>
                <a:gd name="T34" fmla="*/ 1981 w 2537"/>
                <a:gd name="T35" fmla="*/ 1591 h 2059"/>
                <a:gd name="T36" fmla="*/ 1280 w 2537"/>
                <a:gd name="T37" fmla="*/ 877 h 2059"/>
                <a:gd name="T38" fmla="*/ 1297 w 2537"/>
                <a:gd name="T39" fmla="*/ 821 h 2059"/>
                <a:gd name="T40" fmla="*/ 1353 w 2537"/>
                <a:gd name="T41" fmla="*/ 806 h 2059"/>
                <a:gd name="T42" fmla="*/ 2152 w 2537"/>
                <a:gd name="T43" fmla="*/ 1587 h 2059"/>
                <a:gd name="T44" fmla="*/ 2240 w 2537"/>
                <a:gd name="T45" fmla="*/ 1604 h 2059"/>
                <a:gd name="T46" fmla="*/ 2316 w 2537"/>
                <a:gd name="T47" fmla="*/ 1554 h 2059"/>
                <a:gd name="T48" fmla="*/ 2334 w 2537"/>
                <a:gd name="T49" fmla="*/ 1466 h 2059"/>
                <a:gd name="T50" fmla="*/ 1505 w 2537"/>
                <a:gd name="T51" fmla="*/ 612 h 2059"/>
                <a:gd name="T52" fmla="*/ 1490 w 2537"/>
                <a:gd name="T53" fmla="*/ 555 h 2059"/>
                <a:gd name="T54" fmla="*/ 1532 w 2537"/>
                <a:gd name="T55" fmla="*/ 513 h 2059"/>
                <a:gd name="T56" fmla="*/ 1589 w 2537"/>
                <a:gd name="T57" fmla="*/ 528 h 2059"/>
                <a:gd name="T58" fmla="*/ 2278 w 2537"/>
                <a:gd name="T59" fmla="*/ 1187 h 2059"/>
                <a:gd name="T60" fmla="*/ 2366 w 2537"/>
                <a:gd name="T61" fmla="*/ 1170 h 2059"/>
                <a:gd name="T62" fmla="*/ 2417 w 2537"/>
                <a:gd name="T63" fmla="*/ 1093 h 2059"/>
                <a:gd name="T64" fmla="*/ 2399 w 2537"/>
                <a:gd name="T65" fmla="*/ 1006 h 2059"/>
                <a:gd name="T66" fmla="*/ 1742 w 2537"/>
                <a:gd name="T67" fmla="*/ 335 h 2059"/>
                <a:gd name="T68" fmla="*/ 1757 w 2537"/>
                <a:gd name="T69" fmla="*/ 278 h 2059"/>
                <a:gd name="T70" fmla="*/ 1814 w 2537"/>
                <a:gd name="T71" fmla="*/ 263 h 2059"/>
                <a:gd name="T72" fmla="*/ 2491 w 2537"/>
                <a:gd name="T73" fmla="*/ 931 h 2059"/>
                <a:gd name="T74" fmla="*/ 2537 w 2537"/>
                <a:gd name="T75" fmla="*/ 1055 h 2059"/>
                <a:gd name="T76" fmla="*/ 2510 w 2537"/>
                <a:gd name="T77" fmla="*/ 1183 h 2059"/>
                <a:gd name="T78" fmla="*/ 2419 w 2537"/>
                <a:gd name="T79" fmla="*/ 1277 h 2059"/>
                <a:gd name="T80" fmla="*/ 2408 w 2537"/>
                <a:gd name="T81" fmla="*/ 1348 h 2059"/>
                <a:gd name="T82" fmla="*/ 2453 w 2537"/>
                <a:gd name="T83" fmla="*/ 1473 h 2059"/>
                <a:gd name="T84" fmla="*/ 2425 w 2537"/>
                <a:gd name="T85" fmla="*/ 1601 h 2059"/>
                <a:gd name="T86" fmla="*/ 2331 w 2537"/>
                <a:gd name="T87" fmla="*/ 1696 h 2059"/>
                <a:gd name="T88" fmla="*/ 2207 w 2537"/>
                <a:gd name="T89" fmla="*/ 1725 h 2059"/>
                <a:gd name="T90" fmla="*/ 2106 w 2537"/>
                <a:gd name="T91" fmla="*/ 1736 h 2059"/>
                <a:gd name="T92" fmla="*/ 2025 w 2537"/>
                <a:gd name="T93" fmla="*/ 1844 h 2059"/>
                <a:gd name="T94" fmla="*/ 1905 w 2537"/>
                <a:gd name="T95" fmla="*/ 1890 h 2059"/>
                <a:gd name="T96" fmla="*/ 1779 w 2537"/>
                <a:gd name="T97" fmla="*/ 1869 h 2059"/>
                <a:gd name="T98" fmla="*/ 1715 w 2537"/>
                <a:gd name="T99" fmla="*/ 1990 h 2059"/>
                <a:gd name="T100" fmla="*/ 1608 w 2537"/>
                <a:gd name="T101" fmla="*/ 2051 h 2059"/>
                <a:gd name="T102" fmla="*/ 1487 w 2537"/>
                <a:gd name="T103" fmla="*/ 2051 h 2059"/>
                <a:gd name="T104" fmla="*/ 1380 w 2537"/>
                <a:gd name="T105" fmla="*/ 1990 h 2059"/>
                <a:gd name="T106" fmla="*/ 262 w 2537"/>
                <a:gd name="T107" fmla="*/ 844 h 2059"/>
                <a:gd name="T108" fmla="*/ 175 w 2537"/>
                <a:gd name="T109" fmla="*/ 645 h 2059"/>
                <a:gd name="T110" fmla="*/ 131 w 2537"/>
                <a:gd name="T111" fmla="*/ 451 h 2059"/>
                <a:gd name="T112" fmla="*/ 101 w 2537"/>
                <a:gd name="T113" fmla="*/ 283 h 2059"/>
                <a:gd name="T114" fmla="*/ 54 w 2537"/>
                <a:gd name="T115" fmla="*/ 149 h 2059"/>
                <a:gd name="T116" fmla="*/ 2 w 2537"/>
                <a:gd name="T117" fmla="*/ 74 h 2059"/>
                <a:gd name="T118" fmla="*/ 18 w 2537"/>
                <a:gd name="T119" fmla="*/ 17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37" h="2059">
                  <a:moveTo>
                    <a:pt x="60" y="0"/>
                  </a:moveTo>
                  <a:lnTo>
                    <a:pt x="75" y="2"/>
                  </a:lnTo>
                  <a:lnTo>
                    <a:pt x="89" y="7"/>
                  </a:lnTo>
                  <a:lnTo>
                    <a:pt x="101" y="17"/>
                  </a:lnTo>
                  <a:lnTo>
                    <a:pt x="129" y="48"/>
                  </a:lnTo>
                  <a:lnTo>
                    <a:pt x="153" y="84"/>
                  </a:lnTo>
                  <a:lnTo>
                    <a:pt x="172" y="121"/>
                  </a:lnTo>
                  <a:lnTo>
                    <a:pt x="188" y="161"/>
                  </a:lnTo>
                  <a:lnTo>
                    <a:pt x="202" y="203"/>
                  </a:lnTo>
                  <a:lnTo>
                    <a:pt x="213" y="246"/>
                  </a:lnTo>
                  <a:lnTo>
                    <a:pt x="223" y="292"/>
                  </a:lnTo>
                  <a:lnTo>
                    <a:pt x="231" y="339"/>
                  </a:lnTo>
                  <a:lnTo>
                    <a:pt x="240" y="386"/>
                  </a:lnTo>
                  <a:lnTo>
                    <a:pt x="249" y="433"/>
                  </a:lnTo>
                  <a:lnTo>
                    <a:pt x="257" y="481"/>
                  </a:lnTo>
                  <a:lnTo>
                    <a:pt x="267" y="530"/>
                  </a:lnTo>
                  <a:lnTo>
                    <a:pt x="279" y="578"/>
                  </a:lnTo>
                  <a:lnTo>
                    <a:pt x="294" y="627"/>
                  </a:lnTo>
                  <a:lnTo>
                    <a:pt x="310" y="675"/>
                  </a:lnTo>
                  <a:lnTo>
                    <a:pt x="331" y="723"/>
                  </a:lnTo>
                  <a:lnTo>
                    <a:pt x="356" y="770"/>
                  </a:lnTo>
                  <a:lnTo>
                    <a:pt x="384" y="815"/>
                  </a:lnTo>
                  <a:lnTo>
                    <a:pt x="417" y="860"/>
                  </a:lnTo>
                  <a:lnTo>
                    <a:pt x="456" y="903"/>
                  </a:lnTo>
                  <a:lnTo>
                    <a:pt x="1464" y="1906"/>
                  </a:lnTo>
                  <a:lnTo>
                    <a:pt x="1482" y="1922"/>
                  </a:lnTo>
                  <a:lnTo>
                    <a:pt x="1503" y="1933"/>
                  </a:lnTo>
                  <a:lnTo>
                    <a:pt x="1525" y="1939"/>
                  </a:lnTo>
                  <a:lnTo>
                    <a:pt x="1547" y="1941"/>
                  </a:lnTo>
                  <a:lnTo>
                    <a:pt x="1570" y="1939"/>
                  </a:lnTo>
                  <a:lnTo>
                    <a:pt x="1591" y="1933"/>
                  </a:lnTo>
                  <a:lnTo>
                    <a:pt x="1613" y="1922"/>
                  </a:lnTo>
                  <a:lnTo>
                    <a:pt x="1631" y="1907"/>
                  </a:lnTo>
                  <a:lnTo>
                    <a:pt x="1645" y="1889"/>
                  </a:lnTo>
                  <a:lnTo>
                    <a:pt x="1656" y="1868"/>
                  </a:lnTo>
                  <a:lnTo>
                    <a:pt x="1664" y="1847"/>
                  </a:lnTo>
                  <a:lnTo>
                    <a:pt x="1666" y="1823"/>
                  </a:lnTo>
                  <a:lnTo>
                    <a:pt x="1664" y="1799"/>
                  </a:lnTo>
                  <a:lnTo>
                    <a:pt x="1656" y="1778"/>
                  </a:lnTo>
                  <a:lnTo>
                    <a:pt x="1645" y="1757"/>
                  </a:lnTo>
                  <a:lnTo>
                    <a:pt x="1631" y="1739"/>
                  </a:lnTo>
                  <a:lnTo>
                    <a:pt x="1087" y="1197"/>
                  </a:lnTo>
                  <a:lnTo>
                    <a:pt x="1077" y="1184"/>
                  </a:lnTo>
                  <a:lnTo>
                    <a:pt x="1072" y="1170"/>
                  </a:lnTo>
                  <a:lnTo>
                    <a:pt x="1070" y="1155"/>
                  </a:lnTo>
                  <a:lnTo>
                    <a:pt x="1072" y="1140"/>
                  </a:lnTo>
                  <a:lnTo>
                    <a:pt x="1077" y="1126"/>
                  </a:lnTo>
                  <a:lnTo>
                    <a:pt x="1087" y="1113"/>
                  </a:lnTo>
                  <a:lnTo>
                    <a:pt x="1100" y="1103"/>
                  </a:lnTo>
                  <a:lnTo>
                    <a:pt x="1114" y="1098"/>
                  </a:lnTo>
                  <a:lnTo>
                    <a:pt x="1129" y="1096"/>
                  </a:lnTo>
                  <a:lnTo>
                    <a:pt x="1143" y="1098"/>
                  </a:lnTo>
                  <a:lnTo>
                    <a:pt x="1158" y="1103"/>
                  </a:lnTo>
                  <a:lnTo>
                    <a:pt x="1170" y="1113"/>
                  </a:lnTo>
                  <a:lnTo>
                    <a:pt x="1715" y="1656"/>
                  </a:lnTo>
                  <a:lnTo>
                    <a:pt x="1715" y="1656"/>
                  </a:lnTo>
                  <a:lnTo>
                    <a:pt x="1799" y="1739"/>
                  </a:lnTo>
                  <a:lnTo>
                    <a:pt x="1817" y="1754"/>
                  </a:lnTo>
                  <a:lnTo>
                    <a:pt x="1838" y="1765"/>
                  </a:lnTo>
                  <a:lnTo>
                    <a:pt x="1859" y="1771"/>
                  </a:lnTo>
                  <a:lnTo>
                    <a:pt x="1882" y="1773"/>
                  </a:lnTo>
                  <a:lnTo>
                    <a:pt x="1905" y="1771"/>
                  </a:lnTo>
                  <a:lnTo>
                    <a:pt x="1927" y="1765"/>
                  </a:lnTo>
                  <a:lnTo>
                    <a:pt x="1948" y="1754"/>
                  </a:lnTo>
                  <a:lnTo>
                    <a:pt x="1966" y="1739"/>
                  </a:lnTo>
                  <a:lnTo>
                    <a:pt x="1981" y="1721"/>
                  </a:lnTo>
                  <a:lnTo>
                    <a:pt x="1992" y="1700"/>
                  </a:lnTo>
                  <a:lnTo>
                    <a:pt x="1999" y="1679"/>
                  </a:lnTo>
                  <a:lnTo>
                    <a:pt x="2001" y="1656"/>
                  </a:lnTo>
                  <a:lnTo>
                    <a:pt x="1999" y="1633"/>
                  </a:lnTo>
                  <a:lnTo>
                    <a:pt x="1992" y="1612"/>
                  </a:lnTo>
                  <a:lnTo>
                    <a:pt x="1981" y="1591"/>
                  </a:lnTo>
                  <a:lnTo>
                    <a:pt x="1966" y="1572"/>
                  </a:lnTo>
                  <a:lnTo>
                    <a:pt x="1297" y="904"/>
                  </a:lnTo>
                  <a:lnTo>
                    <a:pt x="1287" y="892"/>
                  </a:lnTo>
                  <a:lnTo>
                    <a:pt x="1280" y="877"/>
                  </a:lnTo>
                  <a:lnTo>
                    <a:pt x="1279" y="863"/>
                  </a:lnTo>
                  <a:lnTo>
                    <a:pt x="1280" y="848"/>
                  </a:lnTo>
                  <a:lnTo>
                    <a:pt x="1287" y="833"/>
                  </a:lnTo>
                  <a:lnTo>
                    <a:pt x="1297" y="821"/>
                  </a:lnTo>
                  <a:lnTo>
                    <a:pt x="1308" y="811"/>
                  </a:lnTo>
                  <a:lnTo>
                    <a:pt x="1322" y="806"/>
                  </a:lnTo>
                  <a:lnTo>
                    <a:pt x="1338" y="804"/>
                  </a:lnTo>
                  <a:lnTo>
                    <a:pt x="1353" y="806"/>
                  </a:lnTo>
                  <a:lnTo>
                    <a:pt x="1367" y="811"/>
                  </a:lnTo>
                  <a:lnTo>
                    <a:pt x="1380" y="821"/>
                  </a:lnTo>
                  <a:lnTo>
                    <a:pt x="2134" y="1572"/>
                  </a:lnTo>
                  <a:lnTo>
                    <a:pt x="2152" y="1587"/>
                  </a:lnTo>
                  <a:lnTo>
                    <a:pt x="2173" y="1599"/>
                  </a:lnTo>
                  <a:lnTo>
                    <a:pt x="2194" y="1604"/>
                  </a:lnTo>
                  <a:lnTo>
                    <a:pt x="2217" y="1606"/>
                  </a:lnTo>
                  <a:lnTo>
                    <a:pt x="2240" y="1604"/>
                  </a:lnTo>
                  <a:lnTo>
                    <a:pt x="2262" y="1598"/>
                  </a:lnTo>
                  <a:lnTo>
                    <a:pt x="2283" y="1587"/>
                  </a:lnTo>
                  <a:lnTo>
                    <a:pt x="2301" y="1572"/>
                  </a:lnTo>
                  <a:lnTo>
                    <a:pt x="2316" y="1554"/>
                  </a:lnTo>
                  <a:lnTo>
                    <a:pt x="2327" y="1533"/>
                  </a:lnTo>
                  <a:lnTo>
                    <a:pt x="2334" y="1511"/>
                  </a:lnTo>
                  <a:lnTo>
                    <a:pt x="2336" y="1489"/>
                  </a:lnTo>
                  <a:lnTo>
                    <a:pt x="2334" y="1466"/>
                  </a:lnTo>
                  <a:lnTo>
                    <a:pt x="2327" y="1445"/>
                  </a:lnTo>
                  <a:lnTo>
                    <a:pt x="2316" y="1424"/>
                  </a:lnTo>
                  <a:lnTo>
                    <a:pt x="2301" y="1405"/>
                  </a:lnTo>
                  <a:lnTo>
                    <a:pt x="1505" y="612"/>
                  </a:lnTo>
                  <a:lnTo>
                    <a:pt x="1495" y="599"/>
                  </a:lnTo>
                  <a:lnTo>
                    <a:pt x="1490" y="585"/>
                  </a:lnTo>
                  <a:lnTo>
                    <a:pt x="1488" y="570"/>
                  </a:lnTo>
                  <a:lnTo>
                    <a:pt x="1490" y="555"/>
                  </a:lnTo>
                  <a:lnTo>
                    <a:pt x="1495" y="541"/>
                  </a:lnTo>
                  <a:lnTo>
                    <a:pt x="1505" y="528"/>
                  </a:lnTo>
                  <a:lnTo>
                    <a:pt x="1518" y="519"/>
                  </a:lnTo>
                  <a:lnTo>
                    <a:pt x="1532" y="513"/>
                  </a:lnTo>
                  <a:lnTo>
                    <a:pt x="1547" y="510"/>
                  </a:lnTo>
                  <a:lnTo>
                    <a:pt x="1562" y="513"/>
                  </a:lnTo>
                  <a:lnTo>
                    <a:pt x="1576" y="519"/>
                  </a:lnTo>
                  <a:lnTo>
                    <a:pt x="1589" y="528"/>
                  </a:lnTo>
                  <a:lnTo>
                    <a:pt x="2217" y="1155"/>
                  </a:lnTo>
                  <a:lnTo>
                    <a:pt x="2235" y="1170"/>
                  </a:lnTo>
                  <a:lnTo>
                    <a:pt x="2257" y="1181"/>
                  </a:lnTo>
                  <a:lnTo>
                    <a:pt x="2278" y="1187"/>
                  </a:lnTo>
                  <a:lnTo>
                    <a:pt x="2301" y="1189"/>
                  </a:lnTo>
                  <a:lnTo>
                    <a:pt x="2324" y="1187"/>
                  </a:lnTo>
                  <a:lnTo>
                    <a:pt x="2345" y="1181"/>
                  </a:lnTo>
                  <a:lnTo>
                    <a:pt x="2366" y="1170"/>
                  </a:lnTo>
                  <a:lnTo>
                    <a:pt x="2384" y="1155"/>
                  </a:lnTo>
                  <a:lnTo>
                    <a:pt x="2399" y="1136"/>
                  </a:lnTo>
                  <a:lnTo>
                    <a:pt x="2410" y="1116"/>
                  </a:lnTo>
                  <a:lnTo>
                    <a:pt x="2417" y="1093"/>
                  </a:lnTo>
                  <a:lnTo>
                    <a:pt x="2419" y="1071"/>
                  </a:lnTo>
                  <a:lnTo>
                    <a:pt x="2417" y="1048"/>
                  </a:lnTo>
                  <a:lnTo>
                    <a:pt x="2410" y="1027"/>
                  </a:lnTo>
                  <a:lnTo>
                    <a:pt x="2399" y="1006"/>
                  </a:lnTo>
                  <a:lnTo>
                    <a:pt x="2384" y="988"/>
                  </a:lnTo>
                  <a:lnTo>
                    <a:pt x="1757" y="361"/>
                  </a:lnTo>
                  <a:lnTo>
                    <a:pt x="1747" y="349"/>
                  </a:lnTo>
                  <a:lnTo>
                    <a:pt x="1742" y="335"/>
                  </a:lnTo>
                  <a:lnTo>
                    <a:pt x="1739" y="320"/>
                  </a:lnTo>
                  <a:lnTo>
                    <a:pt x="1742" y="305"/>
                  </a:lnTo>
                  <a:lnTo>
                    <a:pt x="1747" y="291"/>
                  </a:lnTo>
                  <a:lnTo>
                    <a:pt x="1757" y="278"/>
                  </a:lnTo>
                  <a:lnTo>
                    <a:pt x="1770" y="268"/>
                  </a:lnTo>
                  <a:lnTo>
                    <a:pt x="1784" y="263"/>
                  </a:lnTo>
                  <a:lnTo>
                    <a:pt x="1799" y="260"/>
                  </a:lnTo>
                  <a:lnTo>
                    <a:pt x="1814" y="263"/>
                  </a:lnTo>
                  <a:lnTo>
                    <a:pt x="1828" y="268"/>
                  </a:lnTo>
                  <a:lnTo>
                    <a:pt x="1840" y="278"/>
                  </a:lnTo>
                  <a:lnTo>
                    <a:pt x="2469" y="904"/>
                  </a:lnTo>
                  <a:lnTo>
                    <a:pt x="2491" y="931"/>
                  </a:lnTo>
                  <a:lnTo>
                    <a:pt x="2510" y="960"/>
                  </a:lnTo>
                  <a:lnTo>
                    <a:pt x="2524" y="990"/>
                  </a:lnTo>
                  <a:lnTo>
                    <a:pt x="2532" y="1022"/>
                  </a:lnTo>
                  <a:lnTo>
                    <a:pt x="2537" y="1055"/>
                  </a:lnTo>
                  <a:lnTo>
                    <a:pt x="2537" y="1088"/>
                  </a:lnTo>
                  <a:lnTo>
                    <a:pt x="2532" y="1120"/>
                  </a:lnTo>
                  <a:lnTo>
                    <a:pt x="2524" y="1153"/>
                  </a:lnTo>
                  <a:lnTo>
                    <a:pt x="2510" y="1183"/>
                  </a:lnTo>
                  <a:lnTo>
                    <a:pt x="2491" y="1212"/>
                  </a:lnTo>
                  <a:lnTo>
                    <a:pt x="2469" y="1238"/>
                  </a:lnTo>
                  <a:lnTo>
                    <a:pt x="2445" y="1259"/>
                  </a:lnTo>
                  <a:lnTo>
                    <a:pt x="2419" y="1277"/>
                  </a:lnTo>
                  <a:lnTo>
                    <a:pt x="2391" y="1290"/>
                  </a:lnTo>
                  <a:lnTo>
                    <a:pt x="2363" y="1299"/>
                  </a:lnTo>
                  <a:lnTo>
                    <a:pt x="2384" y="1322"/>
                  </a:lnTo>
                  <a:lnTo>
                    <a:pt x="2408" y="1348"/>
                  </a:lnTo>
                  <a:lnTo>
                    <a:pt x="2425" y="1377"/>
                  </a:lnTo>
                  <a:lnTo>
                    <a:pt x="2439" y="1408"/>
                  </a:lnTo>
                  <a:lnTo>
                    <a:pt x="2449" y="1439"/>
                  </a:lnTo>
                  <a:lnTo>
                    <a:pt x="2453" y="1473"/>
                  </a:lnTo>
                  <a:lnTo>
                    <a:pt x="2453" y="1505"/>
                  </a:lnTo>
                  <a:lnTo>
                    <a:pt x="2449" y="1538"/>
                  </a:lnTo>
                  <a:lnTo>
                    <a:pt x="2439" y="1570"/>
                  </a:lnTo>
                  <a:lnTo>
                    <a:pt x="2425" y="1601"/>
                  </a:lnTo>
                  <a:lnTo>
                    <a:pt x="2408" y="1629"/>
                  </a:lnTo>
                  <a:lnTo>
                    <a:pt x="2384" y="1656"/>
                  </a:lnTo>
                  <a:lnTo>
                    <a:pt x="2360" y="1677"/>
                  </a:lnTo>
                  <a:lnTo>
                    <a:pt x="2331" y="1696"/>
                  </a:lnTo>
                  <a:lnTo>
                    <a:pt x="2302" y="1710"/>
                  </a:lnTo>
                  <a:lnTo>
                    <a:pt x="2271" y="1718"/>
                  </a:lnTo>
                  <a:lnTo>
                    <a:pt x="2240" y="1724"/>
                  </a:lnTo>
                  <a:lnTo>
                    <a:pt x="2207" y="1725"/>
                  </a:lnTo>
                  <a:lnTo>
                    <a:pt x="2176" y="1722"/>
                  </a:lnTo>
                  <a:lnTo>
                    <a:pt x="2145" y="1714"/>
                  </a:lnTo>
                  <a:lnTo>
                    <a:pt x="2114" y="1702"/>
                  </a:lnTo>
                  <a:lnTo>
                    <a:pt x="2106" y="1736"/>
                  </a:lnTo>
                  <a:lnTo>
                    <a:pt x="2092" y="1767"/>
                  </a:lnTo>
                  <a:lnTo>
                    <a:pt x="2073" y="1796"/>
                  </a:lnTo>
                  <a:lnTo>
                    <a:pt x="2049" y="1823"/>
                  </a:lnTo>
                  <a:lnTo>
                    <a:pt x="2025" y="1844"/>
                  </a:lnTo>
                  <a:lnTo>
                    <a:pt x="1998" y="1862"/>
                  </a:lnTo>
                  <a:lnTo>
                    <a:pt x="1967" y="1876"/>
                  </a:lnTo>
                  <a:lnTo>
                    <a:pt x="1937" y="1884"/>
                  </a:lnTo>
                  <a:lnTo>
                    <a:pt x="1905" y="1890"/>
                  </a:lnTo>
                  <a:lnTo>
                    <a:pt x="1872" y="1891"/>
                  </a:lnTo>
                  <a:lnTo>
                    <a:pt x="1841" y="1888"/>
                  </a:lnTo>
                  <a:lnTo>
                    <a:pt x="1810" y="1881"/>
                  </a:lnTo>
                  <a:lnTo>
                    <a:pt x="1779" y="1869"/>
                  </a:lnTo>
                  <a:lnTo>
                    <a:pt x="1771" y="1903"/>
                  </a:lnTo>
                  <a:lnTo>
                    <a:pt x="1757" y="1934"/>
                  </a:lnTo>
                  <a:lnTo>
                    <a:pt x="1738" y="1963"/>
                  </a:lnTo>
                  <a:lnTo>
                    <a:pt x="1715" y="1990"/>
                  </a:lnTo>
                  <a:lnTo>
                    <a:pt x="1691" y="2011"/>
                  </a:lnTo>
                  <a:lnTo>
                    <a:pt x="1664" y="2029"/>
                  </a:lnTo>
                  <a:lnTo>
                    <a:pt x="1637" y="2042"/>
                  </a:lnTo>
                  <a:lnTo>
                    <a:pt x="1608" y="2051"/>
                  </a:lnTo>
                  <a:lnTo>
                    <a:pt x="1577" y="2057"/>
                  </a:lnTo>
                  <a:lnTo>
                    <a:pt x="1547" y="2059"/>
                  </a:lnTo>
                  <a:lnTo>
                    <a:pt x="1517" y="2057"/>
                  </a:lnTo>
                  <a:lnTo>
                    <a:pt x="1487" y="2051"/>
                  </a:lnTo>
                  <a:lnTo>
                    <a:pt x="1459" y="2042"/>
                  </a:lnTo>
                  <a:lnTo>
                    <a:pt x="1431" y="2029"/>
                  </a:lnTo>
                  <a:lnTo>
                    <a:pt x="1405" y="2011"/>
                  </a:lnTo>
                  <a:lnTo>
                    <a:pt x="1380" y="1990"/>
                  </a:lnTo>
                  <a:lnTo>
                    <a:pt x="373" y="987"/>
                  </a:lnTo>
                  <a:lnTo>
                    <a:pt x="331" y="940"/>
                  </a:lnTo>
                  <a:lnTo>
                    <a:pt x="294" y="893"/>
                  </a:lnTo>
                  <a:lnTo>
                    <a:pt x="262" y="844"/>
                  </a:lnTo>
                  <a:lnTo>
                    <a:pt x="235" y="796"/>
                  </a:lnTo>
                  <a:lnTo>
                    <a:pt x="212" y="745"/>
                  </a:lnTo>
                  <a:lnTo>
                    <a:pt x="193" y="696"/>
                  </a:lnTo>
                  <a:lnTo>
                    <a:pt x="175" y="645"/>
                  </a:lnTo>
                  <a:lnTo>
                    <a:pt x="162" y="596"/>
                  </a:lnTo>
                  <a:lnTo>
                    <a:pt x="150" y="547"/>
                  </a:lnTo>
                  <a:lnTo>
                    <a:pt x="140" y="499"/>
                  </a:lnTo>
                  <a:lnTo>
                    <a:pt x="131" y="451"/>
                  </a:lnTo>
                  <a:lnTo>
                    <a:pt x="123" y="406"/>
                  </a:lnTo>
                  <a:lnTo>
                    <a:pt x="116" y="364"/>
                  </a:lnTo>
                  <a:lnTo>
                    <a:pt x="108" y="323"/>
                  </a:lnTo>
                  <a:lnTo>
                    <a:pt x="101" y="283"/>
                  </a:lnTo>
                  <a:lnTo>
                    <a:pt x="91" y="246"/>
                  </a:lnTo>
                  <a:lnTo>
                    <a:pt x="81" y="212"/>
                  </a:lnTo>
                  <a:lnTo>
                    <a:pt x="68" y="180"/>
                  </a:lnTo>
                  <a:lnTo>
                    <a:pt x="54" y="149"/>
                  </a:lnTo>
                  <a:lnTo>
                    <a:pt x="37" y="124"/>
                  </a:lnTo>
                  <a:lnTo>
                    <a:pt x="18" y="100"/>
                  </a:lnTo>
                  <a:lnTo>
                    <a:pt x="8" y="88"/>
                  </a:lnTo>
                  <a:lnTo>
                    <a:pt x="2" y="74"/>
                  </a:lnTo>
                  <a:lnTo>
                    <a:pt x="0" y="59"/>
                  </a:lnTo>
                  <a:lnTo>
                    <a:pt x="2" y="44"/>
                  </a:lnTo>
                  <a:lnTo>
                    <a:pt x="8" y="30"/>
                  </a:lnTo>
                  <a:lnTo>
                    <a:pt x="18" y="17"/>
                  </a:lnTo>
                  <a:lnTo>
                    <a:pt x="31" y="7"/>
                  </a:lnTo>
                  <a:lnTo>
                    <a:pt x="45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2" name="Freeform 359"/>
            <p:cNvSpPr>
              <a:spLocks/>
            </p:cNvSpPr>
            <p:nvPr/>
          </p:nvSpPr>
          <p:spPr bwMode="auto">
            <a:xfrm>
              <a:off x="3609975" y="-968375"/>
              <a:ext cx="198438" cy="260350"/>
            </a:xfrm>
            <a:custGeom>
              <a:avLst/>
              <a:gdLst>
                <a:gd name="T0" fmla="*/ 711 w 1124"/>
                <a:gd name="T1" fmla="*/ 0 h 1476"/>
                <a:gd name="T2" fmla="*/ 726 w 1124"/>
                <a:gd name="T3" fmla="*/ 2 h 1476"/>
                <a:gd name="T4" fmla="*/ 740 w 1124"/>
                <a:gd name="T5" fmla="*/ 7 h 1476"/>
                <a:gd name="T6" fmla="*/ 753 w 1124"/>
                <a:gd name="T7" fmla="*/ 17 h 1476"/>
                <a:gd name="T8" fmla="*/ 1107 w 1124"/>
                <a:gd name="T9" fmla="*/ 372 h 1476"/>
                <a:gd name="T10" fmla="*/ 1117 w 1124"/>
                <a:gd name="T11" fmla="*/ 384 h 1476"/>
                <a:gd name="T12" fmla="*/ 1123 w 1124"/>
                <a:gd name="T13" fmla="*/ 398 h 1476"/>
                <a:gd name="T14" fmla="*/ 1124 w 1124"/>
                <a:gd name="T15" fmla="*/ 414 h 1476"/>
                <a:gd name="T16" fmla="*/ 1123 w 1124"/>
                <a:gd name="T17" fmla="*/ 429 h 1476"/>
                <a:gd name="T18" fmla="*/ 1117 w 1124"/>
                <a:gd name="T19" fmla="*/ 443 h 1476"/>
                <a:gd name="T20" fmla="*/ 1107 w 1124"/>
                <a:gd name="T21" fmla="*/ 456 h 1476"/>
                <a:gd name="T22" fmla="*/ 101 w 1124"/>
                <a:gd name="T23" fmla="*/ 1459 h 1476"/>
                <a:gd name="T24" fmla="*/ 88 w 1124"/>
                <a:gd name="T25" fmla="*/ 1469 h 1476"/>
                <a:gd name="T26" fmla="*/ 74 w 1124"/>
                <a:gd name="T27" fmla="*/ 1475 h 1476"/>
                <a:gd name="T28" fmla="*/ 59 w 1124"/>
                <a:gd name="T29" fmla="*/ 1476 h 1476"/>
                <a:gd name="T30" fmla="*/ 44 w 1124"/>
                <a:gd name="T31" fmla="*/ 1475 h 1476"/>
                <a:gd name="T32" fmla="*/ 30 w 1124"/>
                <a:gd name="T33" fmla="*/ 1469 h 1476"/>
                <a:gd name="T34" fmla="*/ 17 w 1124"/>
                <a:gd name="T35" fmla="*/ 1459 h 1476"/>
                <a:gd name="T36" fmla="*/ 7 w 1124"/>
                <a:gd name="T37" fmla="*/ 1447 h 1476"/>
                <a:gd name="T38" fmla="*/ 2 w 1124"/>
                <a:gd name="T39" fmla="*/ 1433 h 1476"/>
                <a:gd name="T40" fmla="*/ 0 w 1124"/>
                <a:gd name="T41" fmla="*/ 1418 h 1476"/>
                <a:gd name="T42" fmla="*/ 0 w 1124"/>
                <a:gd name="T43" fmla="*/ 1418 h 1476"/>
                <a:gd name="T44" fmla="*/ 2 w 1124"/>
                <a:gd name="T45" fmla="*/ 1403 h 1476"/>
                <a:gd name="T46" fmla="*/ 7 w 1124"/>
                <a:gd name="T47" fmla="*/ 1389 h 1476"/>
                <a:gd name="T48" fmla="*/ 17 w 1124"/>
                <a:gd name="T49" fmla="*/ 1376 h 1476"/>
                <a:gd name="T50" fmla="*/ 982 w 1124"/>
                <a:gd name="T51" fmla="*/ 414 h 1476"/>
                <a:gd name="T52" fmla="*/ 669 w 1124"/>
                <a:gd name="T53" fmla="*/ 101 h 1476"/>
                <a:gd name="T54" fmla="*/ 659 w 1124"/>
                <a:gd name="T55" fmla="*/ 88 h 1476"/>
                <a:gd name="T56" fmla="*/ 653 w 1124"/>
                <a:gd name="T57" fmla="*/ 74 h 1476"/>
                <a:gd name="T58" fmla="*/ 651 w 1124"/>
                <a:gd name="T59" fmla="*/ 59 h 1476"/>
                <a:gd name="T60" fmla="*/ 653 w 1124"/>
                <a:gd name="T61" fmla="*/ 44 h 1476"/>
                <a:gd name="T62" fmla="*/ 659 w 1124"/>
                <a:gd name="T63" fmla="*/ 30 h 1476"/>
                <a:gd name="T64" fmla="*/ 669 w 1124"/>
                <a:gd name="T65" fmla="*/ 17 h 1476"/>
                <a:gd name="T66" fmla="*/ 682 w 1124"/>
                <a:gd name="T67" fmla="*/ 7 h 1476"/>
                <a:gd name="T68" fmla="*/ 696 w 1124"/>
                <a:gd name="T69" fmla="*/ 2 h 1476"/>
                <a:gd name="T70" fmla="*/ 711 w 1124"/>
                <a:gd name="T71" fmla="*/ 0 h 1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24" h="1476">
                  <a:moveTo>
                    <a:pt x="711" y="0"/>
                  </a:moveTo>
                  <a:lnTo>
                    <a:pt x="726" y="2"/>
                  </a:lnTo>
                  <a:lnTo>
                    <a:pt x="740" y="7"/>
                  </a:lnTo>
                  <a:lnTo>
                    <a:pt x="753" y="17"/>
                  </a:lnTo>
                  <a:lnTo>
                    <a:pt x="1107" y="372"/>
                  </a:lnTo>
                  <a:lnTo>
                    <a:pt x="1117" y="384"/>
                  </a:lnTo>
                  <a:lnTo>
                    <a:pt x="1123" y="398"/>
                  </a:lnTo>
                  <a:lnTo>
                    <a:pt x="1124" y="414"/>
                  </a:lnTo>
                  <a:lnTo>
                    <a:pt x="1123" y="429"/>
                  </a:lnTo>
                  <a:lnTo>
                    <a:pt x="1117" y="443"/>
                  </a:lnTo>
                  <a:lnTo>
                    <a:pt x="1107" y="456"/>
                  </a:lnTo>
                  <a:lnTo>
                    <a:pt x="101" y="1459"/>
                  </a:lnTo>
                  <a:lnTo>
                    <a:pt x="88" y="1469"/>
                  </a:lnTo>
                  <a:lnTo>
                    <a:pt x="74" y="1475"/>
                  </a:lnTo>
                  <a:lnTo>
                    <a:pt x="59" y="1476"/>
                  </a:lnTo>
                  <a:lnTo>
                    <a:pt x="44" y="1475"/>
                  </a:lnTo>
                  <a:lnTo>
                    <a:pt x="30" y="1469"/>
                  </a:lnTo>
                  <a:lnTo>
                    <a:pt x="17" y="1459"/>
                  </a:lnTo>
                  <a:lnTo>
                    <a:pt x="7" y="1447"/>
                  </a:lnTo>
                  <a:lnTo>
                    <a:pt x="2" y="1433"/>
                  </a:lnTo>
                  <a:lnTo>
                    <a:pt x="0" y="1418"/>
                  </a:lnTo>
                  <a:lnTo>
                    <a:pt x="0" y="1418"/>
                  </a:lnTo>
                  <a:lnTo>
                    <a:pt x="2" y="1403"/>
                  </a:lnTo>
                  <a:lnTo>
                    <a:pt x="7" y="1389"/>
                  </a:lnTo>
                  <a:lnTo>
                    <a:pt x="17" y="1376"/>
                  </a:lnTo>
                  <a:lnTo>
                    <a:pt x="982" y="414"/>
                  </a:lnTo>
                  <a:lnTo>
                    <a:pt x="669" y="101"/>
                  </a:lnTo>
                  <a:lnTo>
                    <a:pt x="659" y="88"/>
                  </a:lnTo>
                  <a:lnTo>
                    <a:pt x="653" y="74"/>
                  </a:lnTo>
                  <a:lnTo>
                    <a:pt x="651" y="59"/>
                  </a:lnTo>
                  <a:lnTo>
                    <a:pt x="653" y="44"/>
                  </a:lnTo>
                  <a:lnTo>
                    <a:pt x="659" y="30"/>
                  </a:lnTo>
                  <a:lnTo>
                    <a:pt x="669" y="17"/>
                  </a:lnTo>
                  <a:lnTo>
                    <a:pt x="682" y="7"/>
                  </a:lnTo>
                  <a:lnTo>
                    <a:pt x="696" y="2"/>
                  </a:lnTo>
                  <a:lnTo>
                    <a:pt x="711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3" name="Freeform 360"/>
            <p:cNvSpPr>
              <a:spLocks/>
            </p:cNvSpPr>
            <p:nvPr/>
          </p:nvSpPr>
          <p:spPr bwMode="auto">
            <a:xfrm>
              <a:off x="3679825" y="-565150"/>
              <a:ext cx="201613" cy="200025"/>
            </a:xfrm>
            <a:custGeom>
              <a:avLst/>
              <a:gdLst>
                <a:gd name="T0" fmla="*/ 113 w 1142"/>
                <a:gd name="T1" fmla="*/ 10 h 1137"/>
                <a:gd name="T2" fmla="*/ 137 w 1142"/>
                <a:gd name="T3" fmla="*/ 48 h 1137"/>
                <a:gd name="T4" fmla="*/ 128 w 1142"/>
                <a:gd name="T5" fmla="*/ 92 h 1137"/>
                <a:gd name="T6" fmla="*/ 118 w 1142"/>
                <a:gd name="T7" fmla="*/ 139 h 1137"/>
                <a:gd name="T8" fmla="*/ 143 w 1142"/>
                <a:gd name="T9" fmla="*/ 203 h 1137"/>
                <a:gd name="T10" fmla="*/ 206 w 1142"/>
                <a:gd name="T11" fmla="*/ 257 h 1137"/>
                <a:gd name="T12" fmla="*/ 267 w 1142"/>
                <a:gd name="T13" fmla="*/ 268 h 1137"/>
                <a:gd name="T14" fmla="*/ 316 w 1142"/>
                <a:gd name="T15" fmla="*/ 252 h 1137"/>
                <a:gd name="T16" fmla="*/ 365 w 1142"/>
                <a:gd name="T17" fmla="*/ 261 h 1137"/>
                <a:gd name="T18" fmla="*/ 390 w 1142"/>
                <a:gd name="T19" fmla="*/ 304 h 1137"/>
                <a:gd name="T20" fmla="*/ 372 w 1142"/>
                <a:gd name="T21" fmla="*/ 351 h 1137"/>
                <a:gd name="T22" fmla="*/ 304 w 1142"/>
                <a:gd name="T23" fmla="*/ 432 h 1137"/>
                <a:gd name="T24" fmla="*/ 298 w 1142"/>
                <a:gd name="T25" fmla="*/ 498 h 1137"/>
                <a:gd name="T26" fmla="*/ 330 w 1142"/>
                <a:gd name="T27" fmla="*/ 560 h 1137"/>
                <a:gd name="T28" fmla="*/ 391 w 1142"/>
                <a:gd name="T29" fmla="*/ 592 h 1137"/>
                <a:gd name="T30" fmla="*/ 459 w 1142"/>
                <a:gd name="T31" fmla="*/ 586 h 1137"/>
                <a:gd name="T32" fmla="*/ 540 w 1142"/>
                <a:gd name="T33" fmla="*/ 518 h 1137"/>
                <a:gd name="T34" fmla="*/ 581 w 1142"/>
                <a:gd name="T35" fmla="*/ 501 h 1137"/>
                <a:gd name="T36" fmla="*/ 623 w 1142"/>
                <a:gd name="T37" fmla="*/ 518 h 1137"/>
                <a:gd name="T38" fmla="*/ 640 w 1142"/>
                <a:gd name="T39" fmla="*/ 560 h 1137"/>
                <a:gd name="T40" fmla="*/ 623 w 1142"/>
                <a:gd name="T41" fmla="*/ 602 h 1137"/>
                <a:gd name="T42" fmla="*/ 590 w 1142"/>
                <a:gd name="T43" fmla="*/ 662 h 1137"/>
                <a:gd name="T44" fmla="*/ 597 w 1142"/>
                <a:gd name="T45" fmla="*/ 729 h 1137"/>
                <a:gd name="T46" fmla="*/ 641 w 1142"/>
                <a:gd name="T47" fmla="*/ 784 h 1137"/>
                <a:gd name="T48" fmla="*/ 707 w 1142"/>
                <a:gd name="T49" fmla="*/ 803 h 1137"/>
                <a:gd name="T50" fmla="*/ 772 w 1142"/>
                <a:gd name="T51" fmla="*/ 784 h 1137"/>
                <a:gd name="T52" fmla="*/ 821 w 1142"/>
                <a:gd name="T53" fmla="*/ 753 h 1137"/>
                <a:gd name="T54" fmla="*/ 869 w 1142"/>
                <a:gd name="T55" fmla="*/ 765 h 1137"/>
                <a:gd name="T56" fmla="*/ 892 w 1142"/>
                <a:gd name="T57" fmla="*/ 810 h 1137"/>
                <a:gd name="T58" fmla="*/ 877 w 1142"/>
                <a:gd name="T59" fmla="*/ 855 h 1137"/>
                <a:gd name="T60" fmla="*/ 877 w 1142"/>
                <a:gd name="T61" fmla="*/ 911 h 1137"/>
                <a:gd name="T62" fmla="*/ 917 w 1142"/>
                <a:gd name="T63" fmla="*/ 978 h 1137"/>
                <a:gd name="T64" fmla="*/ 983 w 1142"/>
                <a:gd name="T65" fmla="*/ 1017 h 1137"/>
                <a:gd name="T66" fmla="*/ 1041 w 1142"/>
                <a:gd name="T67" fmla="*/ 1015 h 1137"/>
                <a:gd name="T68" fmla="*/ 1086 w 1142"/>
                <a:gd name="T69" fmla="*/ 1002 h 1137"/>
                <a:gd name="T70" fmla="*/ 1127 w 1142"/>
                <a:gd name="T71" fmla="*/ 1021 h 1137"/>
                <a:gd name="T72" fmla="*/ 1142 w 1142"/>
                <a:gd name="T73" fmla="*/ 1064 h 1137"/>
                <a:gd name="T74" fmla="*/ 1124 w 1142"/>
                <a:gd name="T75" fmla="*/ 1104 h 1137"/>
                <a:gd name="T76" fmla="*/ 1046 w 1142"/>
                <a:gd name="T77" fmla="*/ 1134 h 1137"/>
                <a:gd name="T78" fmla="*/ 950 w 1142"/>
                <a:gd name="T79" fmla="*/ 1130 h 1137"/>
                <a:gd name="T80" fmla="*/ 861 w 1142"/>
                <a:gd name="T81" fmla="*/ 1086 h 1137"/>
                <a:gd name="T82" fmla="*/ 788 w 1142"/>
                <a:gd name="T83" fmla="*/ 1005 h 1137"/>
                <a:gd name="T84" fmla="*/ 757 w 1142"/>
                <a:gd name="T85" fmla="*/ 917 h 1137"/>
                <a:gd name="T86" fmla="*/ 657 w 1142"/>
                <a:gd name="T87" fmla="*/ 917 h 1137"/>
                <a:gd name="T88" fmla="*/ 566 w 1142"/>
                <a:gd name="T89" fmla="*/ 875 h 1137"/>
                <a:gd name="T90" fmla="*/ 499 w 1142"/>
                <a:gd name="T91" fmla="*/ 798 h 1137"/>
                <a:gd name="T92" fmla="*/ 471 w 1142"/>
                <a:gd name="T93" fmla="*/ 705 h 1137"/>
                <a:gd name="T94" fmla="*/ 369 w 1142"/>
                <a:gd name="T95" fmla="*/ 709 h 1137"/>
                <a:gd name="T96" fmla="*/ 274 w 1142"/>
                <a:gd name="T97" fmla="*/ 667 h 1137"/>
                <a:gd name="T98" fmla="*/ 203 w 1142"/>
                <a:gd name="T99" fmla="*/ 584 h 1137"/>
                <a:gd name="T100" fmla="*/ 177 w 1142"/>
                <a:gd name="T101" fmla="*/ 476 h 1137"/>
                <a:gd name="T102" fmla="*/ 197 w 1142"/>
                <a:gd name="T103" fmla="*/ 380 h 1137"/>
                <a:gd name="T104" fmla="*/ 108 w 1142"/>
                <a:gd name="T105" fmla="*/ 335 h 1137"/>
                <a:gd name="T106" fmla="*/ 33 w 1142"/>
                <a:gd name="T107" fmla="*/ 250 h 1137"/>
                <a:gd name="T108" fmla="*/ 1 w 1142"/>
                <a:gd name="T109" fmla="*/ 158 h 1137"/>
                <a:gd name="T110" fmla="*/ 7 w 1142"/>
                <a:gd name="T111" fmla="*/ 72 h 1137"/>
                <a:gd name="T112" fmla="*/ 41 w 1142"/>
                <a:gd name="T113" fmla="*/ 14 h 1137"/>
                <a:gd name="T114" fmla="*/ 84 w 1142"/>
                <a:gd name="T115" fmla="*/ 0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2" h="1137">
                  <a:moveTo>
                    <a:pt x="84" y="0"/>
                  </a:moveTo>
                  <a:lnTo>
                    <a:pt x="98" y="3"/>
                  </a:lnTo>
                  <a:lnTo>
                    <a:pt x="113" y="10"/>
                  </a:lnTo>
                  <a:lnTo>
                    <a:pt x="124" y="21"/>
                  </a:lnTo>
                  <a:lnTo>
                    <a:pt x="132" y="34"/>
                  </a:lnTo>
                  <a:lnTo>
                    <a:pt x="137" y="48"/>
                  </a:lnTo>
                  <a:lnTo>
                    <a:pt x="138" y="63"/>
                  </a:lnTo>
                  <a:lnTo>
                    <a:pt x="135" y="78"/>
                  </a:lnTo>
                  <a:lnTo>
                    <a:pt x="128" y="92"/>
                  </a:lnTo>
                  <a:lnTo>
                    <a:pt x="122" y="104"/>
                  </a:lnTo>
                  <a:lnTo>
                    <a:pt x="118" y="120"/>
                  </a:lnTo>
                  <a:lnTo>
                    <a:pt x="118" y="139"/>
                  </a:lnTo>
                  <a:lnTo>
                    <a:pt x="122" y="159"/>
                  </a:lnTo>
                  <a:lnTo>
                    <a:pt x="130" y="181"/>
                  </a:lnTo>
                  <a:lnTo>
                    <a:pt x="143" y="203"/>
                  </a:lnTo>
                  <a:lnTo>
                    <a:pt x="163" y="226"/>
                  </a:lnTo>
                  <a:lnTo>
                    <a:pt x="184" y="244"/>
                  </a:lnTo>
                  <a:lnTo>
                    <a:pt x="206" y="257"/>
                  </a:lnTo>
                  <a:lnTo>
                    <a:pt x="228" y="265"/>
                  </a:lnTo>
                  <a:lnTo>
                    <a:pt x="248" y="269"/>
                  </a:lnTo>
                  <a:lnTo>
                    <a:pt x="267" y="268"/>
                  </a:lnTo>
                  <a:lnTo>
                    <a:pt x="285" y="265"/>
                  </a:lnTo>
                  <a:lnTo>
                    <a:pt x="300" y="258"/>
                  </a:lnTo>
                  <a:lnTo>
                    <a:pt x="316" y="252"/>
                  </a:lnTo>
                  <a:lnTo>
                    <a:pt x="333" y="251"/>
                  </a:lnTo>
                  <a:lnTo>
                    <a:pt x="350" y="254"/>
                  </a:lnTo>
                  <a:lnTo>
                    <a:pt x="365" y="261"/>
                  </a:lnTo>
                  <a:lnTo>
                    <a:pt x="377" y="273"/>
                  </a:lnTo>
                  <a:lnTo>
                    <a:pt x="385" y="288"/>
                  </a:lnTo>
                  <a:lnTo>
                    <a:pt x="390" y="304"/>
                  </a:lnTo>
                  <a:lnTo>
                    <a:pt x="388" y="322"/>
                  </a:lnTo>
                  <a:lnTo>
                    <a:pt x="382" y="337"/>
                  </a:lnTo>
                  <a:lnTo>
                    <a:pt x="372" y="351"/>
                  </a:lnTo>
                  <a:lnTo>
                    <a:pt x="330" y="393"/>
                  </a:lnTo>
                  <a:lnTo>
                    <a:pt x="315" y="411"/>
                  </a:lnTo>
                  <a:lnTo>
                    <a:pt x="304" y="432"/>
                  </a:lnTo>
                  <a:lnTo>
                    <a:pt x="298" y="453"/>
                  </a:lnTo>
                  <a:lnTo>
                    <a:pt x="296" y="476"/>
                  </a:lnTo>
                  <a:lnTo>
                    <a:pt x="298" y="498"/>
                  </a:lnTo>
                  <a:lnTo>
                    <a:pt x="304" y="521"/>
                  </a:lnTo>
                  <a:lnTo>
                    <a:pt x="315" y="542"/>
                  </a:lnTo>
                  <a:lnTo>
                    <a:pt x="330" y="560"/>
                  </a:lnTo>
                  <a:lnTo>
                    <a:pt x="349" y="575"/>
                  </a:lnTo>
                  <a:lnTo>
                    <a:pt x="369" y="586"/>
                  </a:lnTo>
                  <a:lnTo>
                    <a:pt x="391" y="592"/>
                  </a:lnTo>
                  <a:lnTo>
                    <a:pt x="413" y="594"/>
                  </a:lnTo>
                  <a:lnTo>
                    <a:pt x="436" y="592"/>
                  </a:lnTo>
                  <a:lnTo>
                    <a:pt x="459" y="586"/>
                  </a:lnTo>
                  <a:lnTo>
                    <a:pt x="479" y="575"/>
                  </a:lnTo>
                  <a:lnTo>
                    <a:pt x="498" y="560"/>
                  </a:lnTo>
                  <a:lnTo>
                    <a:pt x="540" y="518"/>
                  </a:lnTo>
                  <a:lnTo>
                    <a:pt x="552" y="508"/>
                  </a:lnTo>
                  <a:lnTo>
                    <a:pt x="567" y="503"/>
                  </a:lnTo>
                  <a:lnTo>
                    <a:pt x="581" y="501"/>
                  </a:lnTo>
                  <a:lnTo>
                    <a:pt x="596" y="503"/>
                  </a:lnTo>
                  <a:lnTo>
                    <a:pt x="611" y="508"/>
                  </a:lnTo>
                  <a:lnTo>
                    <a:pt x="623" y="518"/>
                  </a:lnTo>
                  <a:lnTo>
                    <a:pt x="633" y="531"/>
                  </a:lnTo>
                  <a:lnTo>
                    <a:pt x="638" y="545"/>
                  </a:lnTo>
                  <a:lnTo>
                    <a:pt x="640" y="560"/>
                  </a:lnTo>
                  <a:lnTo>
                    <a:pt x="638" y="575"/>
                  </a:lnTo>
                  <a:lnTo>
                    <a:pt x="633" y="589"/>
                  </a:lnTo>
                  <a:lnTo>
                    <a:pt x="623" y="602"/>
                  </a:lnTo>
                  <a:lnTo>
                    <a:pt x="608" y="620"/>
                  </a:lnTo>
                  <a:lnTo>
                    <a:pt x="597" y="641"/>
                  </a:lnTo>
                  <a:lnTo>
                    <a:pt x="590" y="662"/>
                  </a:lnTo>
                  <a:lnTo>
                    <a:pt x="588" y="685"/>
                  </a:lnTo>
                  <a:lnTo>
                    <a:pt x="590" y="707"/>
                  </a:lnTo>
                  <a:lnTo>
                    <a:pt x="597" y="729"/>
                  </a:lnTo>
                  <a:lnTo>
                    <a:pt x="608" y="751"/>
                  </a:lnTo>
                  <a:lnTo>
                    <a:pt x="623" y="769"/>
                  </a:lnTo>
                  <a:lnTo>
                    <a:pt x="641" y="784"/>
                  </a:lnTo>
                  <a:lnTo>
                    <a:pt x="662" y="795"/>
                  </a:lnTo>
                  <a:lnTo>
                    <a:pt x="684" y="801"/>
                  </a:lnTo>
                  <a:lnTo>
                    <a:pt x="707" y="803"/>
                  </a:lnTo>
                  <a:lnTo>
                    <a:pt x="730" y="801"/>
                  </a:lnTo>
                  <a:lnTo>
                    <a:pt x="751" y="795"/>
                  </a:lnTo>
                  <a:lnTo>
                    <a:pt x="772" y="784"/>
                  </a:lnTo>
                  <a:lnTo>
                    <a:pt x="790" y="769"/>
                  </a:lnTo>
                  <a:lnTo>
                    <a:pt x="804" y="758"/>
                  </a:lnTo>
                  <a:lnTo>
                    <a:pt x="821" y="753"/>
                  </a:lnTo>
                  <a:lnTo>
                    <a:pt x="838" y="752"/>
                  </a:lnTo>
                  <a:lnTo>
                    <a:pt x="854" y="756"/>
                  </a:lnTo>
                  <a:lnTo>
                    <a:pt x="869" y="765"/>
                  </a:lnTo>
                  <a:lnTo>
                    <a:pt x="881" y="778"/>
                  </a:lnTo>
                  <a:lnTo>
                    <a:pt x="889" y="793"/>
                  </a:lnTo>
                  <a:lnTo>
                    <a:pt x="892" y="810"/>
                  </a:lnTo>
                  <a:lnTo>
                    <a:pt x="890" y="826"/>
                  </a:lnTo>
                  <a:lnTo>
                    <a:pt x="882" y="842"/>
                  </a:lnTo>
                  <a:lnTo>
                    <a:pt x="877" y="855"/>
                  </a:lnTo>
                  <a:lnTo>
                    <a:pt x="873" y="871"/>
                  </a:lnTo>
                  <a:lnTo>
                    <a:pt x="872" y="891"/>
                  </a:lnTo>
                  <a:lnTo>
                    <a:pt x="877" y="911"/>
                  </a:lnTo>
                  <a:lnTo>
                    <a:pt x="884" y="933"/>
                  </a:lnTo>
                  <a:lnTo>
                    <a:pt x="897" y="955"/>
                  </a:lnTo>
                  <a:lnTo>
                    <a:pt x="917" y="978"/>
                  </a:lnTo>
                  <a:lnTo>
                    <a:pt x="938" y="996"/>
                  </a:lnTo>
                  <a:lnTo>
                    <a:pt x="960" y="1009"/>
                  </a:lnTo>
                  <a:lnTo>
                    <a:pt x="983" y="1017"/>
                  </a:lnTo>
                  <a:lnTo>
                    <a:pt x="1003" y="1020"/>
                  </a:lnTo>
                  <a:lnTo>
                    <a:pt x="1023" y="1019"/>
                  </a:lnTo>
                  <a:lnTo>
                    <a:pt x="1041" y="1015"/>
                  </a:lnTo>
                  <a:lnTo>
                    <a:pt x="1056" y="1008"/>
                  </a:lnTo>
                  <a:lnTo>
                    <a:pt x="1071" y="1003"/>
                  </a:lnTo>
                  <a:lnTo>
                    <a:pt x="1086" y="1002"/>
                  </a:lnTo>
                  <a:lnTo>
                    <a:pt x="1101" y="1005"/>
                  </a:lnTo>
                  <a:lnTo>
                    <a:pt x="1115" y="1011"/>
                  </a:lnTo>
                  <a:lnTo>
                    <a:pt x="1127" y="1021"/>
                  </a:lnTo>
                  <a:lnTo>
                    <a:pt x="1136" y="1034"/>
                  </a:lnTo>
                  <a:lnTo>
                    <a:pt x="1141" y="1048"/>
                  </a:lnTo>
                  <a:lnTo>
                    <a:pt x="1142" y="1064"/>
                  </a:lnTo>
                  <a:lnTo>
                    <a:pt x="1140" y="1078"/>
                  </a:lnTo>
                  <a:lnTo>
                    <a:pt x="1134" y="1092"/>
                  </a:lnTo>
                  <a:lnTo>
                    <a:pt x="1124" y="1104"/>
                  </a:lnTo>
                  <a:lnTo>
                    <a:pt x="1111" y="1114"/>
                  </a:lnTo>
                  <a:lnTo>
                    <a:pt x="1080" y="1127"/>
                  </a:lnTo>
                  <a:lnTo>
                    <a:pt x="1046" y="1134"/>
                  </a:lnTo>
                  <a:lnTo>
                    <a:pt x="1010" y="1137"/>
                  </a:lnTo>
                  <a:lnTo>
                    <a:pt x="980" y="1135"/>
                  </a:lnTo>
                  <a:lnTo>
                    <a:pt x="950" y="1130"/>
                  </a:lnTo>
                  <a:lnTo>
                    <a:pt x="920" y="1120"/>
                  </a:lnTo>
                  <a:lnTo>
                    <a:pt x="890" y="1105"/>
                  </a:lnTo>
                  <a:lnTo>
                    <a:pt x="861" y="1086"/>
                  </a:lnTo>
                  <a:lnTo>
                    <a:pt x="832" y="1061"/>
                  </a:lnTo>
                  <a:lnTo>
                    <a:pt x="808" y="1033"/>
                  </a:lnTo>
                  <a:lnTo>
                    <a:pt x="788" y="1005"/>
                  </a:lnTo>
                  <a:lnTo>
                    <a:pt x="773" y="976"/>
                  </a:lnTo>
                  <a:lnTo>
                    <a:pt x="763" y="946"/>
                  </a:lnTo>
                  <a:lnTo>
                    <a:pt x="757" y="917"/>
                  </a:lnTo>
                  <a:lnTo>
                    <a:pt x="723" y="921"/>
                  </a:lnTo>
                  <a:lnTo>
                    <a:pt x="691" y="921"/>
                  </a:lnTo>
                  <a:lnTo>
                    <a:pt x="657" y="917"/>
                  </a:lnTo>
                  <a:lnTo>
                    <a:pt x="626" y="907"/>
                  </a:lnTo>
                  <a:lnTo>
                    <a:pt x="595" y="893"/>
                  </a:lnTo>
                  <a:lnTo>
                    <a:pt x="566" y="875"/>
                  </a:lnTo>
                  <a:lnTo>
                    <a:pt x="540" y="852"/>
                  </a:lnTo>
                  <a:lnTo>
                    <a:pt x="517" y="826"/>
                  </a:lnTo>
                  <a:lnTo>
                    <a:pt x="499" y="798"/>
                  </a:lnTo>
                  <a:lnTo>
                    <a:pt x="486" y="769"/>
                  </a:lnTo>
                  <a:lnTo>
                    <a:pt x="476" y="738"/>
                  </a:lnTo>
                  <a:lnTo>
                    <a:pt x="471" y="705"/>
                  </a:lnTo>
                  <a:lnTo>
                    <a:pt x="437" y="711"/>
                  </a:lnTo>
                  <a:lnTo>
                    <a:pt x="403" y="712"/>
                  </a:lnTo>
                  <a:lnTo>
                    <a:pt x="369" y="709"/>
                  </a:lnTo>
                  <a:lnTo>
                    <a:pt x="336" y="699"/>
                  </a:lnTo>
                  <a:lnTo>
                    <a:pt x="304" y="686"/>
                  </a:lnTo>
                  <a:lnTo>
                    <a:pt x="274" y="667"/>
                  </a:lnTo>
                  <a:lnTo>
                    <a:pt x="246" y="643"/>
                  </a:lnTo>
                  <a:lnTo>
                    <a:pt x="222" y="615"/>
                  </a:lnTo>
                  <a:lnTo>
                    <a:pt x="203" y="584"/>
                  </a:lnTo>
                  <a:lnTo>
                    <a:pt x="189" y="549"/>
                  </a:lnTo>
                  <a:lnTo>
                    <a:pt x="180" y="514"/>
                  </a:lnTo>
                  <a:lnTo>
                    <a:pt x="177" y="476"/>
                  </a:lnTo>
                  <a:lnTo>
                    <a:pt x="179" y="442"/>
                  </a:lnTo>
                  <a:lnTo>
                    <a:pt x="186" y="410"/>
                  </a:lnTo>
                  <a:lnTo>
                    <a:pt x="197" y="380"/>
                  </a:lnTo>
                  <a:lnTo>
                    <a:pt x="167" y="369"/>
                  </a:lnTo>
                  <a:lnTo>
                    <a:pt x="137" y="354"/>
                  </a:lnTo>
                  <a:lnTo>
                    <a:pt x="108" y="335"/>
                  </a:lnTo>
                  <a:lnTo>
                    <a:pt x="78" y="309"/>
                  </a:lnTo>
                  <a:lnTo>
                    <a:pt x="54" y="280"/>
                  </a:lnTo>
                  <a:lnTo>
                    <a:pt x="33" y="250"/>
                  </a:lnTo>
                  <a:lnTo>
                    <a:pt x="17" y="219"/>
                  </a:lnTo>
                  <a:lnTo>
                    <a:pt x="7" y="188"/>
                  </a:lnTo>
                  <a:lnTo>
                    <a:pt x="1" y="158"/>
                  </a:lnTo>
                  <a:lnTo>
                    <a:pt x="0" y="128"/>
                  </a:lnTo>
                  <a:lnTo>
                    <a:pt x="2" y="99"/>
                  </a:lnTo>
                  <a:lnTo>
                    <a:pt x="7" y="72"/>
                  </a:lnTo>
                  <a:lnTo>
                    <a:pt x="17" y="47"/>
                  </a:lnTo>
                  <a:lnTo>
                    <a:pt x="30" y="25"/>
                  </a:lnTo>
                  <a:lnTo>
                    <a:pt x="41" y="14"/>
                  </a:lnTo>
                  <a:lnTo>
                    <a:pt x="54" y="5"/>
                  </a:lnTo>
                  <a:lnTo>
                    <a:pt x="69" y="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59" name="Группа 458"/>
          <p:cNvGrpSpPr/>
          <p:nvPr/>
        </p:nvGrpSpPr>
        <p:grpSpPr>
          <a:xfrm>
            <a:off x="8762173" y="5733183"/>
            <a:ext cx="646112" cy="644525"/>
            <a:chOff x="4583113" y="-1009650"/>
            <a:chExt cx="646112" cy="644525"/>
          </a:xfrm>
        </p:grpSpPr>
        <p:sp>
          <p:nvSpPr>
            <p:cNvPr id="427" name="Freeform 365"/>
            <p:cNvSpPr>
              <a:spLocks/>
            </p:cNvSpPr>
            <p:nvPr/>
          </p:nvSpPr>
          <p:spPr bwMode="auto">
            <a:xfrm>
              <a:off x="4948238" y="-762000"/>
              <a:ext cx="119062" cy="65087"/>
            </a:xfrm>
            <a:custGeom>
              <a:avLst/>
              <a:gdLst>
                <a:gd name="T0" fmla="*/ 623 w 671"/>
                <a:gd name="T1" fmla="*/ 2 h 366"/>
                <a:gd name="T2" fmla="*/ 651 w 671"/>
                <a:gd name="T3" fmla="*/ 16 h 366"/>
                <a:gd name="T4" fmla="*/ 667 w 671"/>
                <a:gd name="T5" fmla="*/ 43 h 366"/>
                <a:gd name="T6" fmla="*/ 669 w 671"/>
                <a:gd name="T7" fmla="*/ 75 h 366"/>
                <a:gd name="T8" fmla="*/ 654 w 671"/>
                <a:gd name="T9" fmla="*/ 102 h 366"/>
                <a:gd name="T10" fmla="*/ 627 w 671"/>
                <a:gd name="T11" fmla="*/ 119 h 366"/>
                <a:gd name="T12" fmla="*/ 569 w 671"/>
                <a:gd name="T13" fmla="*/ 139 h 366"/>
                <a:gd name="T14" fmla="*/ 504 w 671"/>
                <a:gd name="T15" fmla="*/ 166 h 366"/>
                <a:gd name="T16" fmla="*/ 434 w 671"/>
                <a:gd name="T17" fmla="*/ 195 h 366"/>
                <a:gd name="T18" fmla="*/ 362 w 671"/>
                <a:gd name="T19" fmla="*/ 227 h 366"/>
                <a:gd name="T20" fmla="*/ 292 w 671"/>
                <a:gd name="T21" fmla="*/ 259 h 366"/>
                <a:gd name="T22" fmla="*/ 229 w 671"/>
                <a:gd name="T23" fmla="*/ 290 h 366"/>
                <a:gd name="T24" fmla="*/ 172 w 671"/>
                <a:gd name="T25" fmla="*/ 317 h 366"/>
                <a:gd name="T26" fmla="*/ 129 w 671"/>
                <a:gd name="T27" fmla="*/ 339 h 366"/>
                <a:gd name="T28" fmla="*/ 99 w 671"/>
                <a:gd name="T29" fmla="*/ 354 h 366"/>
                <a:gd name="T30" fmla="*/ 88 w 671"/>
                <a:gd name="T31" fmla="*/ 359 h 366"/>
                <a:gd name="T32" fmla="*/ 61 w 671"/>
                <a:gd name="T33" fmla="*/ 366 h 366"/>
                <a:gd name="T34" fmla="*/ 29 w 671"/>
                <a:gd name="T35" fmla="*/ 357 h 366"/>
                <a:gd name="T36" fmla="*/ 6 w 671"/>
                <a:gd name="T37" fmla="*/ 332 h 366"/>
                <a:gd name="T38" fmla="*/ 0 w 671"/>
                <a:gd name="T39" fmla="*/ 301 h 366"/>
                <a:gd name="T40" fmla="*/ 8 w 671"/>
                <a:gd name="T41" fmla="*/ 271 h 366"/>
                <a:gd name="T42" fmla="*/ 33 w 671"/>
                <a:gd name="T43" fmla="*/ 250 h 366"/>
                <a:gd name="T44" fmla="*/ 49 w 671"/>
                <a:gd name="T45" fmla="*/ 243 h 366"/>
                <a:gd name="T46" fmla="*/ 83 w 671"/>
                <a:gd name="T47" fmla="*/ 226 h 366"/>
                <a:gd name="T48" fmla="*/ 133 w 671"/>
                <a:gd name="T49" fmla="*/ 200 h 366"/>
                <a:gd name="T50" fmla="*/ 195 w 671"/>
                <a:gd name="T51" fmla="*/ 170 h 366"/>
                <a:gd name="T52" fmla="*/ 266 w 671"/>
                <a:gd name="T53" fmla="*/ 137 h 366"/>
                <a:gd name="T54" fmla="*/ 341 w 671"/>
                <a:gd name="T55" fmla="*/ 103 h 366"/>
                <a:gd name="T56" fmla="*/ 418 w 671"/>
                <a:gd name="T57" fmla="*/ 69 h 366"/>
                <a:gd name="T58" fmla="*/ 492 w 671"/>
                <a:gd name="T59" fmla="*/ 39 h 366"/>
                <a:gd name="T60" fmla="*/ 561 w 671"/>
                <a:gd name="T61" fmla="*/ 14 h 366"/>
                <a:gd name="T62" fmla="*/ 607 w 671"/>
                <a:gd name="T63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1" h="366">
                  <a:moveTo>
                    <a:pt x="607" y="0"/>
                  </a:moveTo>
                  <a:lnTo>
                    <a:pt x="623" y="2"/>
                  </a:lnTo>
                  <a:lnTo>
                    <a:pt x="637" y="7"/>
                  </a:lnTo>
                  <a:lnTo>
                    <a:pt x="651" y="16"/>
                  </a:lnTo>
                  <a:lnTo>
                    <a:pt x="661" y="28"/>
                  </a:lnTo>
                  <a:lnTo>
                    <a:pt x="667" y="43"/>
                  </a:lnTo>
                  <a:lnTo>
                    <a:pt x="671" y="59"/>
                  </a:lnTo>
                  <a:lnTo>
                    <a:pt x="669" y="75"/>
                  </a:lnTo>
                  <a:lnTo>
                    <a:pt x="663" y="89"/>
                  </a:lnTo>
                  <a:lnTo>
                    <a:pt x="654" y="102"/>
                  </a:lnTo>
                  <a:lnTo>
                    <a:pt x="643" y="113"/>
                  </a:lnTo>
                  <a:lnTo>
                    <a:pt x="627" y="119"/>
                  </a:lnTo>
                  <a:lnTo>
                    <a:pt x="600" y="128"/>
                  </a:lnTo>
                  <a:lnTo>
                    <a:pt x="569" y="139"/>
                  </a:lnTo>
                  <a:lnTo>
                    <a:pt x="537" y="151"/>
                  </a:lnTo>
                  <a:lnTo>
                    <a:pt x="504" y="166"/>
                  </a:lnTo>
                  <a:lnTo>
                    <a:pt x="469" y="180"/>
                  </a:lnTo>
                  <a:lnTo>
                    <a:pt x="434" y="195"/>
                  </a:lnTo>
                  <a:lnTo>
                    <a:pt x="398" y="211"/>
                  </a:lnTo>
                  <a:lnTo>
                    <a:pt x="362" y="227"/>
                  </a:lnTo>
                  <a:lnTo>
                    <a:pt x="327" y="244"/>
                  </a:lnTo>
                  <a:lnTo>
                    <a:pt x="292" y="259"/>
                  </a:lnTo>
                  <a:lnTo>
                    <a:pt x="260" y="275"/>
                  </a:lnTo>
                  <a:lnTo>
                    <a:pt x="229" y="290"/>
                  </a:lnTo>
                  <a:lnTo>
                    <a:pt x="199" y="304"/>
                  </a:lnTo>
                  <a:lnTo>
                    <a:pt x="172" y="317"/>
                  </a:lnTo>
                  <a:lnTo>
                    <a:pt x="149" y="328"/>
                  </a:lnTo>
                  <a:lnTo>
                    <a:pt x="129" y="339"/>
                  </a:lnTo>
                  <a:lnTo>
                    <a:pt x="112" y="347"/>
                  </a:lnTo>
                  <a:lnTo>
                    <a:pt x="99" y="354"/>
                  </a:lnTo>
                  <a:lnTo>
                    <a:pt x="91" y="357"/>
                  </a:lnTo>
                  <a:lnTo>
                    <a:pt x="88" y="359"/>
                  </a:lnTo>
                  <a:lnTo>
                    <a:pt x="74" y="364"/>
                  </a:lnTo>
                  <a:lnTo>
                    <a:pt x="61" y="366"/>
                  </a:lnTo>
                  <a:lnTo>
                    <a:pt x="44" y="364"/>
                  </a:lnTo>
                  <a:lnTo>
                    <a:pt x="29" y="357"/>
                  </a:lnTo>
                  <a:lnTo>
                    <a:pt x="15" y="347"/>
                  </a:lnTo>
                  <a:lnTo>
                    <a:pt x="6" y="332"/>
                  </a:lnTo>
                  <a:lnTo>
                    <a:pt x="1" y="317"/>
                  </a:lnTo>
                  <a:lnTo>
                    <a:pt x="0" y="301"/>
                  </a:lnTo>
                  <a:lnTo>
                    <a:pt x="2" y="286"/>
                  </a:lnTo>
                  <a:lnTo>
                    <a:pt x="8" y="271"/>
                  </a:lnTo>
                  <a:lnTo>
                    <a:pt x="19" y="259"/>
                  </a:lnTo>
                  <a:lnTo>
                    <a:pt x="33" y="250"/>
                  </a:lnTo>
                  <a:lnTo>
                    <a:pt x="37" y="248"/>
                  </a:lnTo>
                  <a:lnTo>
                    <a:pt x="49" y="243"/>
                  </a:lnTo>
                  <a:lnTo>
                    <a:pt x="63" y="235"/>
                  </a:lnTo>
                  <a:lnTo>
                    <a:pt x="83" y="226"/>
                  </a:lnTo>
                  <a:lnTo>
                    <a:pt x="106" y="214"/>
                  </a:lnTo>
                  <a:lnTo>
                    <a:pt x="133" y="200"/>
                  </a:lnTo>
                  <a:lnTo>
                    <a:pt x="163" y="186"/>
                  </a:lnTo>
                  <a:lnTo>
                    <a:pt x="195" y="170"/>
                  </a:lnTo>
                  <a:lnTo>
                    <a:pt x="230" y="155"/>
                  </a:lnTo>
                  <a:lnTo>
                    <a:pt x="266" y="137"/>
                  </a:lnTo>
                  <a:lnTo>
                    <a:pt x="303" y="120"/>
                  </a:lnTo>
                  <a:lnTo>
                    <a:pt x="341" y="103"/>
                  </a:lnTo>
                  <a:lnTo>
                    <a:pt x="379" y="86"/>
                  </a:lnTo>
                  <a:lnTo>
                    <a:pt x="418" y="69"/>
                  </a:lnTo>
                  <a:lnTo>
                    <a:pt x="455" y="54"/>
                  </a:lnTo>
                  <a:lnTo>
                    <a:pt x="492" y="39"/>
                  </a:lnTo>
                  <a:lnTo>
                    <a:pt x="527" y="26"/>
                  </a:lnTo>
                  <a:lnTo>
                    <a:pt x="561" y="14"/>
                  </a:lnTo>
                  <a:lnTo>
                    <a:pt x="591" y="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8" name="Freeform 366"/>
            <p:cNvSpPr>
              <a:spLocks/>
            </p:cNvSpPr>
            <p:nvPr/>
          </p:nvSpPr>
          <p:spPr bwMode="auto">
            <a:xfrm>
              <a:off x="4948238" y="-890588"/>
              <a:ext cx="119062" cy="63500"/>
            </a:xfrm>
            <a:custGeom>
              <a:avLst/>
              <a:gdLst>
                <a:gd name="T0" fmla="*/ 623 w 671"/>
                <a:gd name="T1" fmla="*/ 1 h 365"/>
                <a:gd name="T2" fmla="*/ 651 w 671"/>
                <a:gd name="T3" fmla="*/ 15 h 365"/>
                <a:gd name="T4" fmla="*/ 667 w 671"/>
                <a:gd name="T5" fmla="*/ 42 h 365"/>
                <a:gd name="T6" fmla="*/ 669 w 671"/>
                <a:gd name="T7" fmla="*/ 74 h 365"/>
                <a:gd name="T8" fmla="*/ 654 w 671"/>
                <a:gd name="T9" fmla="*/ 102 h 365"/>
                <a:gd name="T10" fmla="*/ 627 w 671"/>
                <a:gd name="T11" fmla="*/ 119 h 365"/>
                <a:gd name="T12" fmla="*/ 569 w 671"/>
                <a:gd name="T13" fmla="*/ 139 h 365"/>
                <a:gd name="T14" fmla="*/ 504 w 671"/>
                <a:gd name="T15" fmla="*/ 165 h 365"/>
                <a:gd name="T16" fmla="*/ 434 w 671"/>
                <a:gd name="T17" fmla="*/ 195 h 365"/>
                <a:gd name="T18" fmla="*/ 362 w 671"/>
                <a:gd name="T19" fmla="*/ 226 h 365"/>
                <a:gd name="T20" fmla="*/ 292 w 671"/>
                <a:gd name="T21" fmla="*/ 259 h 365"/>
                <a:gd name="T22" fmla="*/ 229 w 671"/>
                <a:gd name="T23" fmla="*/ 290 h 365"/>
                <a:gd name="T24" fmla="*/ 172 w 671"/>
                <a:gd name="T25" fmla="*/ 316 h 365"/>
                <a:gd name="T26" fmla="*/ 129 w 671"/>
                <a:gd name="T27" fmla="*/ 339 h 365"/>
                <a:gd name="T28" fmla="*/ 99 w 671"/>
                <a:gd name="T29" fmla="*/ 353 h 365"/>
                <a:gd name="T30" fmla="*/ 88 w 671"/>
                <a:gd name="T31" fmla="*/ 359 h 365"/>
                <a:gd name="T32" fmla="*/ 61 w 671"/>
                <a:gd name="T33" fmla="*/ 365 h 365"/>
                <a:gd name="T34" fmla="*/ 29 w 671"/>
                <a:gd name="T35" fmla="*/ 356 h 365"/>
                <a:gd name="T36" fmla="*/ 6 w 671"/>
                <a:gd name="T37" fmla="*/ 332 h 365"/>
                <a:gd name="T38" fmla="*/ 0 w 671"/>
                <a:gd name="T39" fmla="*/ 301 h 365"/>
                <a:gd name="T40" fmla="*/ 8 w 671"/>
                <a:gd name="T41" fmla="*/ 272 h 365"/>
                <a:gd name="T42" fmla="*/ 33 w 671"/>
                <a:gd name="T43" fmla="*/ 250 h 365"/>
                <a:gd name="T44" fmla="*/ 49 w 671"/>
                <a:gd name="T45" fmla="*/ 242 h 365"/>
                <a:gd name="T46" fmla="*/ 83 w 671"/>
                <a:gd name="T47" fmla="*/ 225 h 365"/>
                <a:gd name="T48" fmla="*/ 133 w 671"/>
                <a:gd name="T49" fmla="*/ 201 h 365"/>
                <a:gd name="T50" fmla="*/ 195 w 671"/>
                <a:gd name="T51" fmla="*/ 171 h 365"/>
                <a:gd name="T52" fmla="*/ 266 w 671"/>
                <a:gd name="T53" fmla="*/ 138 h 365"/>
                <a:gd name="T54" fmla="*/ 341 w 671"/>
                <a:gd name="T55" fmla="*/ 103 h 365"/>
                <a:gd name="T56" fmla="*/ 418 w 671"/>
                <a:gd name="T57" fmla="*/ 69 h 365"/>
                <a:gd name="T58" fmla="*/ 492 w 671"/>
                <a:gd name="T59" fmla="*/ 39 h 365"/>
                <a:gd name="T60" fmla="*/ 561 w 671"/>
                <a:gd name="T61" fmla="*/ 13 h 365"/>
                <a:gd name="T62" fmla="*/ 607 w 671"/>
                <a:gd name="T6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1" h="365">
                  <a:moveTo>
                    <a:pt x="607" y="0"/>
                  </a:moveTo>
                  <a:lnTo>
                    <a:pt x="623" y="1"/>
                  </a:lnTo>
                  <a:lnTo>
                    <a:pt x="637" y="7"/>
                  </a:lnTo>
                  <a:lnTo>
                    <a:pt x="651" y="15"/>
                  </a:lnTo>
                  <a:lnTo>
                    <a:pt x="661" y="28"/>
                  </a:lnTo>
                  <a:lnTo>
                    <a:pt x="667" y="42"/>
                  </a:lnTo>
                  <a:lnTo>
                    <a:pt x="671" y="59"/>
                  </a:lnTo>
                  <a:lnTo>
                    <a:pt x="669" y="74"/>
                  </a:lnTo>
                  <a:lnTo>
                    <a:pt x="663" y="89"/>
                  </a:lnTo>
                  <a:lnTo>
                    <a:pt x="654" y="102"/>
                  </a:lnTo>
                  <a:lnTo>
                    <a:pt x="643" y="112"/>
                  </a:lnTo>
                  <a:lnTo>
                    <a:pt x="627" y="119"/>
                  </a:lnTo>
                  <a:lnTo>
                    <a:pt x="600" y="129"/>
                  </a:lnTo>
                  <a:lnTo>
                    <a:pt x="569" y="139"/>
                  </a:lnTo>
                  <a:lnTo>
                    <a:pt x="537" y="152"/>
                  </a:lnTo>
                  <a:lnTo>
                    <a:pt x="504" y="165"/>
                  </a:lnTo>
                  <a:lnTo>
                    <a:pt x="469" y="180"/>
                  </a:lnTo>
                  <a:lnTo>
                    <a:pt x="434" y="195"/>
                  </a:lnTo>
                  <a:lnTo>
                    <a:pt x="398" y="211"/>
                  </a:lnTo>
                  <a:lnTo>
                    <a:pt x="362" y="226"/>
                  </a:lnTo>
                  <a:lnTo>
                    <a:pt x="327" y="243"/>
                  </a:lnTo>
                  <a:lnTo>
                    <a:pt x="292" y="259"/>
                  </a:lnTo>
                  <a:lnTo>
                    <a:pt x="260" y="274"/>
                  </a:lnTo>
                  <a:lnTo>
                    <a:pt x="229" y="290"/>
                  </a:lnTo>
                  <a:lnTo>
                    <a:pt x="199" y="304"/>
                  </a:lnTo>
                  <a:lnTo>
                    <a:pt x="172" y="316"/>
                  </a:lnTo>
                  <a:lnTo>
                    <a:pt x="149" y="329"/>
                  </a:lnTo>
                  <a:lnTo>
                    <a:pt x="129" y="339"/>
                  </a:lnTo>
                  <a:lnTo>
                    <a:pt x="112" y="346"/>
                  </a:lnTo>
                  <a:lnTo>
                    <a:pt x="99" y="353"/>
                  </a:lnTo>
                  <a:lnTo>
                    <a:pt x="91" y="357"/>
                  </a:lnTo>
                  <a:lnTo>
                    <a:pt x="88" y="359"/>
                  </a:lnTo>
                  <a:lnTo>
                    <a:pt x="74" y="364"/>
                  </a:lnTo>
                  <a:lnTo>
                    <a:pt x="61" y="365"/>
                  </a:lnTo>
                  <a:lnTo>
                    <a:pt x="44" y="363"/>
                  </a:lnTo>
                  <a:lnTo>
                    <a:pt x="29" y="356"/>
                  </a:lnTo>
                  <a:lnTo>
                    <a:pt x="15" y="346"/>
                  </a:lnTo>
                  <a:lnTo>
                    <a:pt x="6" y="332"/>
                  </a:lnTo>
                  <a:lnTo>
                    <a:pt x="1" y="316"/>
                  </a:lnTo>
                  <a:lnTo>
                    <a:pt x="0" y="301"/>
                  </a:lnTo>
                  <a:lnTo>
                    <a:pt x="2" y="285"/>
                  </a:lnTo>
                  <a:lnTo>
                    <a:pt x="8" y="272"/>
                  </a:lnTo>
                  <a:lnTo>
                    <a:pt x="19" y="260"/>
                  </a:lnTo>
                  <a:lnTo>
                    <a:pt x="33" y="250"/>
                  </a:lnTo>
                  <a:lnTo>
                    <a:pt x="37" y="247"/>
                  </a:lnTo>
                  <a:lnTo>
                    <a:pt x="49" y="242"/>
                  </a:lnTo>
                  <a:lnTo>
                    <a:pt x="63" y="234"/>
                  </a:lnTo>
                  <a:lnTo>
                    <a:pt x="83" y="225"/>
                  </a:lnTo>
                  <a:lnTo>
                    <a:pt x="106" y="213"/>
                  </a:lnTo>
                  <a:lnTo>
                    <a:pt x="133" y="201"/>
                  </a:lnTo>
                  <a:lnTo>
                    <a:pt x="163" y="186"/>
                  </a:lnTo>
                  <a:lnTo>
                    <a:pt x="195" y="171"/>
                  </a:lnTo>
                  <a:lnTo>
                    <a:pt x="230" y="154"/>
                  </a:lnTo>
                  <a:lnTo>
                    <a:pt x="266" y="138"/>
                  </a:lnTo>
                  <a:lnTo>
                    <a:pt x="303" y="120"/>
                  </a:lnTo>
                  <a:lnTo>
                    <a:pt x="341" y="103"/>
                  </a:lnTo>
                  <a:lnTo>
                    <a:pt x="379" y="85"/>
                  </a:lnTo>
                  <a:lnTo>
                    <a:pt x="418" y="69"/>
                  </a:lnTo>
                  <a:lnTo>
                    <a:pt x="455" y="53"/>
                  </a:lnTo>
                  <a:lnTo>
                    <a:pt x="492" y="39"/>
                  </a:lnTo>
                  <a:lnTo>
                    <a:pt x="527" y="25"/>
                  </a:lnTo>
                  <a:lnTo>
                    <a:pt x="561" y="13"/>
                  </a:lnTo>
                  <a:lnTo>
                    <a:pt x="591" y="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9" name="Freeform 367"/>
            <p:cNvSpPr>
              <a:spLocks/>
            </p:cNvSpPr>
            <p:nvPr/>
          </p:nvSpPr>
          <p:spPr bwMode="auto">
            <a:xfrm>
              <a:off x="4583113" y="-1009650"/>
              <a:ext cx="646112" cy="644525"/>
            </a:xfrm>
            <a:custGeom>
              <a:avLst/>
              <a:gdLst>
                <a:gd name="T0" fmla="*/ 3048 w 3661"/>
                <a:gd name="T1" fmla="*/ 46 h 3651"/>
                <a:gd name="T2" fmla="*/ 2946 w 3661"/>
                <a:gd name="T3" fmla="*/ 2635 h 3651"/>
                <a:gd name="T4" fmla="*/ 2513 w 3661"/>
                <a:gd name="T5" fmla="*/ 2814 h 3651"/>
                <a:gd name="T6" fmla="*/ 2140 w 3661"/>
                <a:gd name="T7" fmla="*/ 3001 h 3651"/>
                <a:gd name="T8" fmla="*/ 1904 w 3661"/>
                <a:gd name="T9" fmla="*/ 3130 h 3651"/>
                <a:gd name="T10" fmla="*/ 1815 w 3661"/>
                <a:gd name="T11" fmla="*/ 3163 h 3651"/>
                <a:gd name="T12" fmla="*/ 1746 w 3661"/>
                <a:gd name="T13" fmla="*/ 699 h 3651"/>
                <a:gd name="T14" fmla="*/ 1455 w 3661"/>
                <a:gd name="T15" fmla="*/ 621 h 3651"/>
                <a:gd name="T16" fmla="*/ 931 w 3661"/>
                <a:gd name="T17" fmla="*/ 624 h 3651"/>
                <a:gd name="T18" fmla="*/ 475 w 3661"/>
                <a:gd name="T19" fmla="*/ 691 h 3651"/>
                <a:gd name="T20" fmla="*/ 499 w 3661"/>
                <a:gd name="T21" fmla="*/ 3240 h 3651"/>
                <a:gd name="T22" fmla="*/ 1004 w 3661"/>
                <a:gd name="T23" fmla="*/ 3174 h 3651"/>
                <a:gd name="T24" fmla="*/ 1525 w 3661"/>
                <a:gd name="T25" fmla="*/ 3187 h 3651"/>
                <a:gd name="T26" fmla="*/ 1812 w 3661"/>
                <a:gd name="T27" fmla="*/ 3271 h 3651"/>
                <a:gd name="T28" fmla="*/ 2042 w 3661"/>
                <a:gd name="T29" fmla="*/ 3217 h 3651"/>
                <a:gd name="T30" fmla="*/ 2441 w 3661"/>
                <a:gd name="T31" fmla="*/ 3164 h 3651"/>
                <a:gd name="T32" fmla="*/ 3038 w 3661"/>
                <a:gd name="T33" fmla="*/ 3213 h 3651"/>
                <a:gd name="T34" fmla="*/ 3272 w 3661"/>
                <a:gd name="T35" fmla="*/ 714 h 3651"/>
                <a:gd name="T36" fmla="*/ 3168 w 3661"/>
                <a:gd name="T37" fmla="*/ 633 h 3651"/>
                <a:gd name="T38" fmla="*/ 3300 w 3661"/>
                <a:gd name="T39" fmla="*/ 596 h 3651"/>
                <a:gd name="T40" fmla="*/ 3398 w 3661"/>
                <a:gd name="T41" fmla="*/ 624 h 3651"/>
                <a:gd name="T42" fmla="*/ 3401 w 3661"/>
                <a:gd name="T43" fmla="*/ 3387 h 3651"/>
                <a:gd name="T44" fmla="*/ 3306 w 3661"/>
                <a:gd name="T45" fmla="*/ 3396 h 3651"/>
                <a:gd name="T46" fmla="*/ 3032 w 3661"/>
                <a:gd name="T47" fmla="*/ 3335 h 3651"/>
                <a:gd name="T48" fmla="*/ 2528 w 3661"/>
                <a:gd name="T49" fmla="*/ 3287 h 3651"/>
                <a:gd name="T50" fmla="*/ 2114 w 3661"/>
                <a:gd name="T51" fmla="*/ 3326 h 3651"/>
                <a:gd name="T52" fmla="*/ 1891 w 3661"/>
                <a:gd name="T53" fmla="*/ 3529 h 3651"/>
                <a:gd name="T54" fmla="*/ 3514 w 3661"/>
                <a:gd name="T55" fmla="*/ 3439 h 3651"/>
                <a:gd name="T56" fmla="*/ 3564 w 3661"/>
                <a:gd name="T57" fmla="*/ 924 h 3651"/>
                <a:gd name="T58" fmla="*/ 3661 w 3661"/>
                <a:gd name="T59" fmla="*/ 973 h 3651"/>
                <a:gd name="T60" fmla="*/ 3555 w 3661"/>
                <a:gd name="T61" fmla="*/ 3577 h 3651"/>
                <a:gd name="T62" fmla="*/ 260 w 3661"/>
                <a:gd name="T63" fmla="*/ 3648 h 3651"/>
                <a:gd name="T64" fmla="*/ 29 w 3661"/>
                <a:gd name="T65" fmla="*/ 3475 h 3651"/>
                <a:gd name="T66" fmla="*/ 24 w 3661"/>
                <a:gd name="T67" fmla="*/ 924 h 3651"/>
                <a:gd name="T68" fmla="*/ 122 w 3661"/>
                <a:gd name="T69" fmla="*/ 973 h 3651"/>
                <a:gd name="T70" fmla="*/ 212 w 3661"/>
                <a:gd name="T71" fmla="*/ 3505 h 3651"/>
                <a:gd name="T72" fmla="*/ 1717 w 3661"/>
                <a:gd name="T73" fmla="*/ 3366 h 3651"/>
                <a:gd name="T74" fmla="*/ 1399 w 3661"/>
                <a:gd name="T75" fmla="*/ 3293 h 3651"/>
                <a:gd name="T76" fmla="*/ 889 w 3661"/>
                <a:gd name="T77" fmla="*/ 3306 h 3651"/>
                <a:gd name="T78" fmla="*/ 481 w 3661"/>
                <a:gd name="T79" fmla="*/ 3368 h 3651"/>
                <a:gd name="T80" fmla="*/ 322 w 3661"/>
                <a:gd name="T81" fmla="*/ 3406 h 3651"/>
                <a:gd name="T82" fmla="*/ 247 w 3661"/>
                <a:gd name="T83" fmla="*/ 3366 h 3651"/>
                <a:gd name="T84" fmla="*/ 288 w 3661"/>
                <a:gd name="T85" fmla="*/ 610 h 3651"/>
                <a:gd name="T86" fmla="*/ 460 w 3661"/>
                <a:gd name="T87" fmla="*/ 570 h 3651"/>
                <a:gd name="T88" fmla="*/ 877 w 3661"/>
                <a:gd name="T89" fmla="*/ 507 h 3651"/>
                <a:gd name="T90" fmla="*/ 1396 w 3661"/>
                <a:gd name="T91" fmla="*/ 491 h 3651"/>
                <a:gd name="T92" fmla="*/ 1721 w 3661"/>
                <a:gd name="T93" fmla="*/ 560 h 3651"/>
                <a:gd name="T94" fmla="*/ 1858 w 3661"/>
                <a:gd name="T95" fmla="*/ 614 h 3651"/>
                <a:gd name="T96" fmla="*/ 1972 w 3661"/>
                <a:gd name="T97" fmla="*/ 2953 h 3651"/>
                <a:gd name="T98" fmla="*/ 2394 w 3661"/>
                <a:gd name="T99" fmla="*/ 2735 h 3651"/>
                <a:gd name="T100" fmla="*/ 2928 w 3661"/>
                <a:gd name="T101" fmla="*/ 2512 h 3651"/>
                <a:gd name="T102" fmla="*/ 2573 w 3661"/>
                <a:gd name="T103" fmla="*/ 309 h 3651"/>
                <a:gd name="T104" fmla="*/ 2237 w 3661"/>
                <a:gd name="T105" fmla="*/ 487 h 3651"/>
                <a:gd name="T106" fmla="*/ 2057 w 3661"/>
                <a:gd name="T107" fmla="*/ 592 h 3651"/>
                <a:gd name="T108" fmla="*/ 1972 w 3661"/>
                <a:gd name="T109" fmla="*/ 592 h 3651"/>
                <a:gd name="T110" fmla="*/ 1981 w 3661"/>
                <a:gd name="T111" fmla="*/ 496 h 3651"/>
                <a:gd name="T112" fmla="*/ 2098 w 3661"/>
                <a:gd name="T113" fmla="*/ 426 h 3651"/>
                <a:gd name="T114" fmla="*/ 2391 w 3661"/>
                <a:gd name="T115" fmla="*/ 266 h 3651"/>
                <a:gd name="T116" fmla="*/ 2786 w 3661"/>
                <a:gd name="T117" fmla="*/ 77 h 3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61" h="3651">
                  <a:moveTo>
                    <a:pt x="2982" y="0"/>
                  </a:moveTo>
                  <a:lnTo>
                    <a:pt x="2997" y="0"/>
                  </a:lnTo>
                  <a:lnTo>
                    <a:pt x="3011" y="4"/>
                  </a:lnTo>
                  <a:lnTo>
                    <a:pt x="3024" y="10"/>
                  </a:lnTo>
                  <a:lnTo>
                    <a:pt x="3035" y="20"/>
                  </a:lnTo>
                  <a:lnTo>
                    <a:pt x="3043" y="33"/>
                  </a:lnTo>
                  <a:lnTo>
                    <a:pt x="3048" y="46"/>
                  </a:lnTo>
                  <a:lnTo>
                    <a:pt x="3051" y="60"/>
                  </a:lnTo>
                  <a:lnTo>
                    <a:pt x="3051" y="2555"/>
                  </a:lnTo>
                  <a:lnTo>
                    <a:pt x="3047" y="2574"/>
                  </a:lnTo>
                  <a:lnTo>
                    <a:pt x="3038" y="2591"/>
                  </a:lnTo>
                  <a:lnTo>
                    <a:pt x="3025" y="2604"/>
                  </a:lnTo>
                  <a:lnTo>
                    <a:pt x="3008" y="2613"/>
                  </a:lnTo>
                  <a:lnTo>
                    <a:pt x="2946" y="2635"/>
                  </a:lnTo>
                  <a:lnTo>
                    <a:pt x="2884" y="2657"/>
                  </a:lnTo>
                  <a:lnTo>
                    <a:pt x="2821" y="2682"/>
                  </a:lnTo>
                  <a:lnTo>
                    <a:pt x="2759" y="2706"/>
                  </a:lnTo>
                  <a:lnTo>
                    <a:pt x="2697" y="2733"/>
                  </a:lnTo>
                  <a:lnTo>
                    <a:pt x="2634" y="2760"/>
                  </a:lnTo>
                  <a:lnTo>
                    <a:pt x="2573" y="2786"/>
                  </a:lnTo>
                  <a:lnTo>
                    <a:pt x="2513" y="2814"/>
                  </a:lnTo>
                  <a:lnTo>
                    <a:pt x="2454" y="2842"/>
                  </a:lnTo>
                  <a:lnTo>
                    <a:pt x="2397" y="2870"/>
                  </a:lnTo>
                  <a:lnTo>
                    <a:pt x="2342" y="2896"/>
                  </a:lnTo>
                  <a:lnTo>
                    <a:pt x="2288" y="2924"/>
                  </a:lnTo>
                  <a:lnTo>
                    <a:pt x="2236" y="2951"/>
                  </a:lnTo>
                  <a:lnTo>
                    <a:pt x="2187" y="2976"/>
                  </a:lnTo>
                  <a:lnTo>
                    <a:pt x="2140" y="3001"/>
                  </a:lnTo>
                  <a:lnTo>
                    <a:pt x="2096" y="3024"/>
                  </a:lnTo>
                  <a:lnTo>
                    <a:pt x="2056" y="3046"/>
                  </a:lnTo>
                  <a:lnTo>
                    <a:pt x="2018" y="3067"/>
                  </a:lnTo>
                  <a:lnTo>
                    <a:pt x="1983" y="3086"/>
                  </a:lnTo>
                  <a:lnTo>
                    <a:pt x="1953" y="3103"/>
                  </a:lnTo>
                  <a:lnTo>
                    <a:pt x="1927" y="3118"/>
                  </a:lnTo>
                  <a:lnTo>
                    <a:pt x="1904" y="3130"/>
                  </a:lnTo>
                  <a:lnTo>
                    <a:pt x="1886" y="3140"/>
                  </a:lnTo>
                  <a:lnTo>
                    <a:pt x="1873" y="3148"/>
                  </a:lnTo>
                  <a:lnTo>
                    <a:pt x="1865" y="3154"/>
                  </a:lnTo>
                  <a:lnTo>
                    <a:pt x="1862" y="3156"/>
                  </a:lnTo>
                  <a:lnTo>
                    <a:pt x="1846" y="3162"/>
                  </a:lnTo>
                  <a:lnTo>
                    <a:pt x="1831" y="3164"/>
                  </a:lnTo>
                  <a:lnTo>
                    <a:pt x="1815" y="3163"/>
                  </a:lnTo>
                  <a:lnTo>
                    <a:pt x="1800" y="3156"/>
                  </a:lnTo>
                  <a:lnTo>
                    <a:pt x="1787" y="3147"/>
                  </a:lnTo>
                  <a:lnTo>
                    <a:pt x="1777" y="3134"/>
                  </a:lnTo>
                  <a:lnTo>
                    <a:pt x="1772" y="3119"/>
                  </a:lnTo>
                  <a:lnTo>
                    <a:pt x="1770" y="3104"/>
                  </a:lnTo>
                  <a:lnTo>
                    <a:pt x="1770" y="709"/>
                  </a:lnTo>
                  <a:lnTo>
                    <a:pt x="1746" y="699"/>
                  </a:lnTo>
                  <a:lnTo>
                    <a:pt x="1717" y="689"/>
                  </a:lnTo>
                  <a:lnTo>
                    <a:pt x="1684" y="677"/>
                  </a:lnTo>
                  <a:lnTo>
                    <a:pt x="1646" y="664"/>
                  </a:lnTo>
                  <a:lnTo>
                    <a:pt x="1603" y="652"/>
                  </a:lnTo>
                  <a:lnTo>
                    <a:pt x="1557" y="641"/>
                  </a:lnTo>
                  <a:lnTo>
                    <a:pt x="1507" y="630"/>
                  </a:lnTo>
                  <a:lnTo>
                    <a:pt x="1455" y="621"/>
                  </a:lnTo>
                  <a:lnTo>
                    <a:pt x="1399" y="614"/>
                  </a:lnTo>
                  <a:lnTo>
                    <a:pt x="1341" y="610"/>
                  </a:lnTo>
                  <a:lnTo>
                    <a:pt x="1281" y="608"/>
                  </a:lnTo>
                  <a:lnTo>
                    <a:pt x="1190" y="609"/>
                  </a:lnTo>
                  <a:lnTo>
                    <a:pt x="1101" y="612"/>
                  </a:lnTo>
                  <a:lnTo>
                    <a:pt x="1014" y="618"/>
                  </a:lnTo>
                  <a:lnTo>
                    <a:pt x="931" y="624"/>
                  </a:lnTo>
                  <a:lnTo>
                    <a:pt x="852" y="632"/>
                  </a:lnTo>
                  <a:lnTo>
                    <a:pt x="777" y="641"/>
                  </a:lnTo>
                  <a:lnTo>
                    <a:pt x="707" y="651"/>
                  </a:lnTo>
                  <a:lnTo>
                    <a:pt x="641" y="661"/>
                  </a:lnTo>
                  <a:lnTo>
                    <a:pt x="580" y="671"/>
                  </a:lnTo>
                  <a:lnTo>
                    <a:pt x="525" y="682"/>
                  </a:lnTo>
                  <a:lnTo>
                    <a:pt x="475" y="691"/>
                  </a:lnTo>
                  <a:lnTo>
                    <a:pt x="432" y="701"/>
                  </a:lnTo>
                  <a:lnTo>
                    <a:pt x="396" y="709"/>
                  </a:lnTo>
                  <a:lnTo>
                    <a:pt x="366" y="717"/>
                  </a:lnTo>
                  <a:lnTo>
                    <a:pt x="366" y="3268"/>
                  </a:lnTo>
                  <a:lnTo>
                    <a:pt x="404" y="3260"/>
                  </a:lnTo>
                  <a:lnTo>
                    <a:pt x="448" y="3250"/>
                  </a:lnTo>
                  <a:lnTo>
                    <a:pt x="499" y="3240"/>
                  </a:lnTo>
                  <a:lnTo>
                    <a:pt x="555" y="3229"/>
                  </a:lnTo>
                  <a:lnTo>
                    <a:pt x="618" y="3219"/>
                  </a:lnTo>
                  <a:lnTo>
                    <a:pt x="686" y="3208"/>
                  </a:lnTo>
                  <a:lnTo>
                    <a:pt x="759" y="3198"/>
                  </a:lnTo>
                  <a:lnTo>
                    <a:pt x="836" y="3189"/>
                  </a:lnTo>
                  <a:lnTo>
                    <a:pt x="918" y="3180"/>
                  </a:lnTo>
                  <a:lnTo>
                    <a:pt x="1004" y="3174"/>
                  </a:lnTo>
                  <a:lnTo>
                    <a:pt x="1093" y="3169"/>
                  </a:lnTo>
                  <a:lnTo>
                    <a:pt x="1185" y="3166"/>
                  </a:lnTo>
                  <a:lnTo>
                    <a:pt x="1281" y="3164"/>
                  </a:lnTo>
                  <a:lnTo>
                    <a:pt x="1346" y="3166"/>
                  </a:lnTo>
                  <a:lnTo>
                    <a:pt x="1408" y="3170"/>
                  </a:lnTo>
                  <a:lnTo>
                    <a:pt x="1468" y="3178"/>
                  </a:lnTo>
                  <a:lnTo>
                    <a:pt x="1525" y="3187"/>
                  </a:lnTo>
                  <a:lnTo>
                    <a:pt x="1578" y="3198"/>
                  </a:lnTo>
                  <a:lnTo>
                    <a:pt x="1628" y="3210"/>
                  </a:lnTo>
                  <a:lnTo>
                    <a:pt x="1674" y="3224"/>
                  </a:lnTo>
                  <a:lnTo>
                    <a:pt x="1716" y="3237"/>
                  </a:lnTo>
                  <a:lnTo>
                    <a:pt x="1753" y="3249"/>
                  </a:lnTo>
                  <a:lnTo>
                    <a:pt x="1785" y="3261"/>
                  </a:lnTo>
                  <a:lnTo>
                    <a:pt x="1812" y="3271"/>
                  </a:lnTo>
                  <a:lnTo>
                    <a:pt x="1833" y="3280"/>
                  </a:lnTo>
                  <a:lnTo>
                    <a:pt x="1854" y="3273"/>
                  </a:lnTo>
                  <a:lnTo>
                    <a:pt x="1882" y="3264"/>
                  </a:lnTo>
                  <a:lnTo>
                    <a:pt x="1915" y="3253"/>
                  </a:lnTo>
                  <a:lnTo>
                    <a:pt x="1953" y="3242"/>
                  </a:lnTo>
                  <a:lnTo>
                    <a:pt x="1996" y="3229"/>
                  </a:lnTo>
                  <a:lnTo>
                    <a:pt x="2042" y="3217"/>
                  </a:lnTo>
                  <a:lnTo>
                    <a:pt x="2092" y="3206"/>
                  </a:lnTo>
                  <a:lnTo>
                    <a:pt x="2146" y="3195"/>
                  </a:lnTo>
                  <a:lnTo>
                    <a:pt x="2201" y="3185"/>
                  </a:lnTo>
                  <a:lnTo>
                    <a:pt x="2259" y="3176"/>
                  </a:lnTo>
                  <a:lnTo>
                    <a:pt x="2318" y="3170"/>
                  </a:lnTo>
                  <a:lnTo>
                    <a:pt x="2380" y="3166"/>
                  </a:lnTo>
                  <a:lnTo>
                    <a:pt x="2441" y="3164"/>
                  </a:lnTo>
                  <a:lnTo>
                    <a:pt x="2540" y="3166"/>
                  </a:lnTo>
                  <a:lnTo>
                    <a:pt x="2636" y="3169"/>
                  </a:lnTo>
                  <a:lnTo>
                    <a:pt x="2727" y="3175"/>
                  </a:lnTo>
                  <a:lnTo>
                    <a:pt x="2813" y="3183"/>
                  </a:lnTo>
                  <a:lnTo>
                    <a:pt x="2894" y="3192"/>
                  </a:lnTo>
                  <a:lnTo>
                    <a:pt x="2968" y="3202"/>
                  </a:lnTo>
                  <a:lnTo>
                    <a:pt x="3038" y="3213"/>
                  </a:lnTo>
                  <a:lnTo>
                    <a:pt x="3102" y="3224"/>
                  </a:lnTo>
                  <a:lnTo>
                    <a:pt x="3160" y="3235"/>
                  </a:lnTo>
                  <a:lnTo>
                    <a:pt x="3211" y="3246"/>
                  </a:lnTo>
                  <a:lnTo>
                    <a:pt x="3257" y="3256"/>
                  </a:lnTo>
                  <a:lnTo>
                    <a:pt x="3294" y="3266"/>
                  </a:lnTo>
                  <a:lnTo>
                    <a:pt x="3294" y="719"/>
                  </a:lnTo>
                  <a:lnTo>
                    <a:pt x="3272" y="714"/>
                  </a:lnTo>
                  <a:lnTo>
                    <a:pt x="3247" y="709"/>
                  </a:lnTo>
                  <a:lnTo>
                    <a:pt x="3217" y="703"/>
                  </a:lnTo>
                  <a:lnTo>
                    <a:pt x="3199" y="698"/>
                  </a:lnTo>
                  <a:lnTo>
                    <a:pt x="3183" y="686"/>
                  </a:lnTo>
                  <a:lnTo>
                    <a:pt x="3173" y="670"/>
                  </a:lnTo>
                  <a:lnTo>
                    <a:pt x="3168" y="652"/>
                  </a:lnTo>
                  <a:lnTo>
                    <a:pt x="3168" y="633"/>
                  </a:lnTo>
                  <a:lnTo>
                    <a:pt x="3174" y="614"/>
                  </a:lnTo>
                  <a:lnTo>
                    <a:pt x="3187" y="600"/>
                  </a:lnTo>
                  <a:lnTo>
                    <a:pt x="3201" y="589"/>
                  </a:lnTo>
                  <a:lnTo>
                    <a:pt x="3220" y="583"/>
                  </a:lnTo>
                  <a:lnTo>
                    <a:pt x="3239" y="584"/>
                  </a:lnTo>
                  <a:lnTo>
                    <a:pt x="3272" y="590"/>
                  </a:lnTo>
                  <a:lnTo>
                    <a:pt x="3300" y="596"/>
                  </a:lnTo>
                  <a:lnTo>
                    <a:pt x="3325" y="600"/>
                  </a:lnTo>
                  <a:lnTo>
                    <a:pt x="3343" y="604"/>
                  </a:lnTo>
                  <a:lnTo>
                    <a:pt x="3357" y="607"/>
                  </a:lnTo>
                  <a:lnTo>
                    <a:pt x="3366" y="609"/>
                  </a:lnTo>
                  <a:lnTo>
                    <a:pt x="3369" y="610"/>
                  </a:lnTo>
                  <a:lnTo>
                    <a:pt x="3385" y="616"/>
                  </a:lnTo>
                  <a:lnTo>
                    <a:pt x="3398" y="624"/>
                  </a:lnTo>
                  <a:lnTo>
                    <a:pt x="3408" y="638"/>
                  </a:lnTo>
                  <a:lnTo>
                    <a:pt x="3414" y="652"/>
                  </a:lnTo>
                  <a:lnTo>
                    <a:pt x="3417" y="669"/>
                  </a:lnTo>
                  <a:lnTo>
                    <a:pt x="3417" y="3347"/>
                  </a:lnTo>
                  <a:lnTo>
                    <a:pt x="3415" y="3361"/>
                  </a:lnTo>
                  <a:lnTo>
                    <a:pt x="3410" y="3375"/>
                  </a:lnTo>
                  <a:lnTo>
                    <a:pt x="3401" y="3387"/>
                  </a:lnTo>
                  <a:lnTo>
                    <a:pt x="3391" y="3396"/>
                  </a:lnTo>
                  <a:lnTo>
                    <a:pt x="3373" y="3405"/>
                  </a:lnTo>
                  <a:lnTo>
                    <a:pt x="3355" y="3408"/>
                  </a:lnTo>
                  <a:lnTo>
                    <a:pt x="3336" y="3405"/>
                  </a:lnTo>
                  <a:lnTo>
                    <a:pt x="3332" y="3404"/>
                  </a:lnTo>
                  <a:lnTo>
                    <a:pt x="3322" y="3400"/>
                  </a:lnTo>
                  <a:lnTo>
                    <a:pt x="3306" y="3396"/>
                  </a:lnTo>
                  <a:lnTo>
                    <a:pt x="3283" y="3389"/>
                  </a:lnTo>
                  <a:lnTo>
                    <a:pt x="3254" y="3381"/>
                  </a:lnTo>
                  <a:lnTo>
                    <a:pt x="3220" y="3374"/>
                  </a:lnTo>
                  <a:lnTo>
                    <a:pt x="3181" y="3365"/>
                  </a:lnTo>
                  <a:lnTo>
                    <a:pt x="3136" y="3355"/>
                  </a:lnTo>
                  <a:lnTo>
                    <a:pt x="3086" y="3345"/>
                  </a:lnTo>
                  <a:lnTo>
                    <a:pt x="3032" y="3335"/>
                  </a:lnTo>
                  <a:lnTo>
                    <a:pt x="2972" y="3326"/>
                  </a:lnTo>
                  <a:lnTo>
                    <a:pt x="2908" y="3317"/>
                  </a:lnTo>
                  <a:lnTo>
                    <a:pt x="2839" y="3308"/>
                  </a:lnTo>
                  <a:lnTo>
                    <a:pt x="2767" y="3300"/>
                  </a:lnTo>
                  <a:lnTo>
                    <a:pt x="2691" y="3295"/>
                  </a:lnTo>
                  <a:lnTo>
                    <a:pt x="2611" y="3290"/>
                  </a:lnTo>
                  <a:lnTo>
                    <a:pt x="2528" y="3287"/>
                  </a:lnTo>
                  <a:lnTo>
                    <a:pt x="2441" y="3286"/>
                  </a:lnTo>
                  <a:lnTo>
                    <a:pt x="2383" y="3287"/>
                  </a:lnTo>
                  <a:lnTo>
                    <a:pt x="2326" y="3291"/>
                  </a:lnTo>
                  <a:lnTo>
                    <a:pt x="2270" y="3298"/>
                  </a:lnTo>
                  <a:lnTo>
                    <a:pt x="2216" y="3306"/>
                  </a:lnTo>
                  <a:lnTo>
                    <a:pt x="2164" y="3316"/>
                  </a:lnTo>
                  <a:lnTo>
                    <a:pt x="2114" y="3326"/>
                  </a:lnTo>
                  <a:lnTo>
                    <a:pt x="2066" y="3337"/>
                  </a:lnTo>
                  <a:lnTo>
                    <a:pt x="2022" y="3349"/>
                  </a:lnTo>
                  <a:lnTo>
                    <a:pt x="1982" y="3360"/>
                  </a:lnTo>
                  <a:lnTo>
                    <a:pt x="1947" y="3371"/>
                  </a:lnTo>
                  <a:lnTo>
                    <a:pt x="1917" y="3381"/>
                  </a:lnTo>
                  <a:lnTo>
                    <a:pt x="1891" y="3389"/>
                  </a:lnTo>
                  <a:lnTo>
                    <a:pt x="1891" y="3529"/>
                  </a:lnTo>
                  <a:lnTo>
                    <a:pt x="3356" y="3529"/>
                  </a:lnTo>
                  <a:lnTo>
                    <a:pt x="3388" y="3527"/>
                  </a:lnTo>
                  <a:lnTo>
                    <a:pt x="3419" y="3518"/>
                  </a:lnTo>
                  <a:lnTo>
                    <a:pt x="3448" y="3505"/>
                  </a:lnTo>
                  <a:lnTo>
                    <a:pt x="3474" y="3487"/>
                  </a:lnTo>
                  <a:lnTo>
                    <a:pt x="3495" y="3465"/>
                  </a:lnTo>
                  <a:lnTo>
                    <a:pt x="3514" y="3439"/>
                  </a:lnTo>
                  <a:lnTo>
                    <a:pt x="3527" y="3410"/>
                  </a:lnTo>
                  <a:lnTo>
                    <a:pt x="3535" y="3379"/>
                  </a:lnTo>
                  <a:lnTo>
                    <a:pt x="3538" y="3347"/>
                  </a:lnTo>
                  <a:lnTo>
                    <a:pt x="3538" y="973"/>
                  </a:lnTo>
                  <a:lnTo>
                    <a:pt x="3542" y="954"/>
                  </a:lnTo>
                  <a:lnTo>
                    <a:pt x="3550" y="938"/>
                  </a:lnTo>
                  <a:lnTo>
                    <a:pt x="3564" y="924"/>
                  </a:lnTo>
                  <a:lnTo>
                    <a:pt x="3581" y="915"/>
                  </a:lnTo>
                  <a:lnTo>
                    <a:pt x="3599" y="912"/>
                  </a:lnTo>
                  <a:lnTo>
                    <a:pt x="3618" y="915"/>
                  </a:lnTo>
                  <a:lnTo>
                    <a:pt x="3635" y="924"/>
                  </a:lnTo>
                  <a:lnTo>
                    <a:pt x="3648" y="938"/>
                  </a:lnTo>
                  <a:lnTo>
                    <a:pt x="3657" y="954"/>
                  </a:lnTo>
                  <a:lnTo>
                    <a:pt x="3661" y="973"/>
                  </a:lnTo>
                  <a:lnTo>
                    <a:pt x="3661" y="3347"/>
                  </a:lnTo>
                  <a:lnTo>
                    <a:pt x="3657" y="3391"/>
                  </a:lnTo>
                  <a:lnTo>
                    <a:pt x="3647" y="3435"/>
                  </a:lnTo>
                  <a:lnTo>
                    <a:pt x="3632" y="3475"/>
                  </a:lnTo>
                  <a:lnTo>
                    <a:pt x="3612" y="3512"/>
                  </a:lnTo>
                  <a:lnTo>
                    <a:pt x="3585" y="3547"/>
                  </a:lnTo>
                  <a:lnTo>
                    <a:pt x="3555" y="3577"/>
                  </a:lnTo>
                  <a:lnTo>
                    <a:pt x="3522" y="3602"/>
                  </a:lnTo>
                  <a:lnTo>
                    <a:pt x="3484" y="3622"/>
                  </a:lnTo>
                  <a:lnTo>
                    <a:pt x="3444" y="3638"/>
                  </a:lnTo>
                  <a:lnTo>
                    <a:pt x="3400" y="3648"/>
                  </a:lnTo>
                  <a:lnTo>
                    <a:pt x="3356" y="3651"/>
                  </a:lnTo>
                  <a:lnTo>
                    <a:pt x="305" y="3651"/>
                  </a:lnTo>
                  <a:lnTo>
                    <a:pt x="260" y="3648"/>
                  </a:lnTo>
                  <a:lnTo>
                    <a:pt x="217" y="3638"/>
                  </a:lnTo>
                  <a:lnTo>
                    <a:pt x="177" y="3622"/>
                  </a:lnTo>
                  <a:lnTo>
                    <a:pt x="139" y="3602"/>
                  </a:lnTo>
                  <a:lnTo>
                    <a:pt x="105" y="3577"/>
                  </a:lnTo>
                  <a:lnTo>
                    <a:pt x="74" y="3547"/>
                  </a:lnTo>
                  <a:lnTo>
                    <a:pt x="49" y="3512"/>
                  </a:lnTo>
                  <a:lnTo>
                    <a:pt x="29" y="3475"/>
                  </a:lnTo>
                  <a:lnTo>
                    <a:pt x="13" y="3435"/>
                  </a:lnTo>
                  <a:lnTo>
                    <a:pt x="3" y="3391"/>
                  </a:lnTo>
                  <a:lnTo>
                    <a:pt x="0" y="3347"/>
                  </a:lnTo>
                  <a:lnTo>
                    <a:pt x="0" y="973"/>
                  </a:lnTo>
                  <a:lnTo>
                    <a:pt x="3" y="954"/>
                  </a:lnTo>
                  <a:lnTo>
                    <a:pt x="12" y="938"/>
                  </a:lnTo>
                  <a:lnTo>
                    <a:pt x="24" y="924"/>
                  </a:lnTo>
                  <a:lnTo>
                    <a:pt x="42" y="915"/>
                  </a:lnTo>
                  <a:lnTo>
                    <a:pt x="61" y="912"/>
                  </a:lnTo>
                  <a:lnTo>
                    <a:pt x="80" y="915"/>
                  </a:lnTo>
                  <a:lnTo>
                    <a:pt x="97" y="924"/>
                  </a:lnTo>
                  <a:lnTo>
                    <a:pt x="110" y="938"/>
                  </a:lnTo>
                  <a:lnTo>
                    <a:pt x="119" y="954"/>
                  </a:lnTo>
                  <a:lnTo>
                    <a:pt x="122" y="973"/>
                  </a:lnTo>
                  <a:lnTo>
                    <a:pt x="122" y="3347"/>
                  </a:lnTo>
                  <a:lnTo>
                    <a:pt x="125" y="3379"/>
                  </a:lnTo>
                  <a:lnTo>
                    <a:pt x="133" y="3410"/>
                  </a:lnTo>
                  <a:lnTo>
                    <a:pt x="147" y="3439"/>
                  </a:lnTo>
                  <a:lnTo>
                    <a:pt x="165" y="3465"/>
                  </a:lnTo>
                  <a:lnTo>
                    <a:pt x="187" y="3487"/>
                  </a:lnTo>
                  <a:lnTo>
                    <a:pt x="212" y="3505"/>
                  </a:lnTo>
                  <a:lnTo>
                    <a:pt x="241" y="3518"/>
                  </a:lnTo>
                  <a:lnTo>
                    <a:pt x="273" y="3527"/>
                  </a:lnTo>
                  <a:lnTo>
                    <a:pt x="305" y="3529"/>
                  </a:lnTo>
                  <a:lnTo>
                    <a:pt x="1770" y="3529"/>
                  </a:lnTo>
                  <a:lnTo>
                    <a:pt x="1770" y="3386"/>
                  </a:lnTo>
                  <a:lnTo>
                    <a:pt x="1746" y="3377"/>
                  </a:lnTo>
                  <a:lnTo>
                    <a:pt x="1717" y="3366"/>
                  </a:lnTo>
                  <a:lnTo>
                    <a:pt x="1684" y="3355"/>
                  </a:lnTo>
                  <a:lnTo>
                    <a:pt x="1646" y="3343"/>
                  </a:lnTo>
                  <a:lnTo>
                    <a:pt x="1604" y="3330"/>
                  </a:lnTo>
                  <a:lnTo>
                    <a:pt x="1557" y="3319"/>
                  </a:lnTo>
                  <a:lnTo>
                    <a:pt x="1507" y="3308"/>
                  </a:lnTo>
                  <a:lnTo>
                    <a:pt x="1455" y="3299"/>
                  </a:lnTo>
                  <a:lnTo>
                    <a:pt x="1399" y="3293"/>
                  </a:lnTo>
                  <a:lnTo>
                    <a:pt x="1341" y="3288"/>
                  </a:lnTo>
                  <a:lnTo>
                    <a:pt x="1281" y="3286"/>
                  </a:lnTo>
                  <a:lnTo>
                    <a:pt x="1198" y="3287"/>
                  </a:lnTo>
                  <a:lnTo>
                    <a:pt x="1116" y="3289"/>
                  </a:lnTo>
                  <a:lnTo>
                    <a:pt x="1038" y="3294"/>
                  </a:lnTo>
                  <a:lnTo>
                    <a:pt x="962" y="3299"/>
                  </a:lnTo>
                  <a:lnTo>
                    <a:pt x="889" y="3306"/>
                  </a:lnTo>
                  <a:lnTo>
                    <a:pt x="819" y="3314"/>
                  </a:lnTo>
                  <a:lnTo>
                    <a:pt x="752" y="3323"/>
                  </a:lnTo>
                  <a:lnTo>
                    <a:pt x="690" y="3331"/>
                  </a:lnTo>
                  <a:lnTo>
                    <a:pt x="631" y="3340"/>
                  </a:lnTo>
                  <a:lnTo>
                    <a:pt x="576" y="3350"/>
                  </a:lnTo>
                  <a:lnTo>
                    <a:pt x="526" y="3359"/>
                  </a:lnTo>
                  <a:lnTo>
                    <a:pt x="481" y="3368"/>
                  </a:lnTo>
                  <a:lnTo>
                    <a:pt x="441" y="3377"/>
                  </a:lnTo>
                  <a:lnTo>
                    <a:pt x="406" y="3385"/>
                  </a:lnTo>
                  <a:lnTo>
                    <a:pt x="377" y="3391"/>
                  </a:lnTo>
                  <a:lnTo>
                    <a:pt x="354" y="3397"/>
                  </a:lnTo>
                  <a:lnTo>
                    <a:pt x="336" y="3401"/>
                  </a:lnTo>
                  <a:lnTo>
                    <a:pt x="326" y="3405"/>
                  </a:lnTo>
                  <a:lnTo>
                    <a:pt x="322" y="3406"/>
                  </a:lnTo>
                  <a:lnTo>
                    <a:pt x="314" y="3407"/>
                  </a:lnTo>
                  <a:lnTo>
                    <a:pt x="305" y="3408"/>
                  </a:lnTo>
                  <a:lnTo>
                    <a:pt x="292" y="3406"/>
                  </a:lnTo>
                  <a:lnTo>
                    <a:pt x="279" y="3403"/>
                  </a:lnTo>
                  <a:lnTo>
                    <a:pt x="268" y="3396"/>
                  </a:lnTo>
                  <a:lnTo>
                    <a:pt x="255" y="3383"/>
                  </a:lnTo>
                  <a:lnTo>
                    <a:pt x="247" y="3366"/>
                  </a:lnTo>
                  <a:lnTo>
                    <a:pt x="244" y="3347"/>
                  </a:lnTo>
                  <a:lnTo>
                    <a:pt x="244" y="669"/>
                  </a:lnTo>
                  <a:lnTo>
                    <a:pt x="246" y="653"/>
                  </a:lnTo>
                  <a:lnTo>
                    <a:pt x="251" y="639"/>
                  </a:lnTo>
                  <a:lnTo>
                    <a:pt x="261" y="627"/>
                  </a:lnTo>
                  <a:lnTo>
                    <a:pt x="274" y="617"/>
                  </a:lnTo>
                  <a:lnTo>
                    <a:pt x="288" y="610"/>
                  </a:lnTo>
                  <a:lnTo>
                    <a:pt x="295" y="609"/>
                  </a:lnTo>
                  <a:lnTo>
                    <a:pt x="307" y="606"/>
                  </a:lnTo>
                  <a:lnTo>
                    <a:pt x="326" y="600"/>
                  </a:lnTo>
                  <a:lnTo>
                    <a:pt x="350" y="594"/>
                  </a:lnTo>
                  <a:lnTo>
                    <a:pt x="382" y="587"/>
                  </a:lnTo>
                  <a:lnTo>
                    <a:pt x="417" y="579"/>
                  </a:lnTo>
                  <a:lnTo>
                    <a:pt x="460" y="570"/>
                  </a:lnTo>
                  <a:lnTo>
                    <a:pt x="506" y="561"/>
                  </a:lnTo>
                  <a:lnTo>
                    <a:pt x="558" y="551"/>
                  </a:lnTo>
                  <a:lnTo>
                    <a:pt x="613" y="542"/>
                  </a:lnTo>
                  <a:lnTo>
                    <a:pt x="673" y="532"/>
                  </a:lnTo>
                  <a:lnTo>
                    <a:pt x="738" y="523"/>
                  </a:lnTo>
                  <a:lnTo>
                    <a:pt x="806" y="515"/>
                  </a:lnTo>
                  <a:lnTo>
                    <a:pt x="877" y="507"/>
                  </a:lnTo>
                  <a:lnTo>
                    <a:pt x="953" y="500"/>
                  </a:lnTo>
                  <a:lnTo>
                    <a:pt x="1031" y="495"/>
                  </a:lnTo>
                  <a:lnTo>
                    <a:pt x="1112" y="490"/>
                  </a:lnTo>
                  <a:lnTo>
                    <a:pt x="1195" y="488"/>
                  </a:lnTo>
                  <a:lnTo>
                    <a:pt x="1281" y="487"/>
                  </a:lnTo>
                  <a:lnTo>
                    <a:pt x="1340" y="488"/>
                  </a:lnTo>
                  <a:lnTo>
                    <a:pt x="1396" y="491"/>
                  </a:lnTo>
                  <a:lnTo>
                    <a:pt x="1450" y="498"/>
                  </a:lnTo>
                  <a:lnTo>
                    <a:pt x="1502" y="506"/>
                  </a:lnTo>
                  <a:lnTo>
                    <a:pt x="1553" y="516"/>
                  </a:lnTo>
                  <a:lnTo>
                    <a:pt x="1599" y="526"/>
                  </a:lnTo>
                  <a:lnTo>
                    <a:pt x="1643" y="537"/>
                  </a:lnTo>
                  <a:lnTo>
                    <a:pt x="1684" y="549"/>
                  </a:lnTo>
                  <a:lnTo>
                    <a:pt x="1721" y="560"/>
                  </a:lnTo>
                  <a:lnTo>
                    <a:pt x="1754" y="572"/>
                  </a:lnTo>
                  <a:lnTo>
                    <a:pt x="1783" y="582"/>
                  </a:lnTo>
                  <a:lnTo>
                    <a:pt x="1807" y="592"/>
                  </a:lnTo>
                  <a:lnTo>
                    <a:pt x="1827" y="601"/>
                  </a:lnTo>
                  <a:lnTo>
                    <a:pt x="1843" y="608"/>
                  </a:lnTo>
                  <a:lnTo>
                    <a:pt x="1853" y="612"/>
                  </a:lnTo>
                  <a:lnTo>
                    <a:pt x="1858" y="614"/>
                  </a:lnTo>
                  <a:lnTo>
                    <a:pt x="1871" y="624"/>
                  </a:lnTo>
                  <a:lnTo>
                    <a:pt x="1882" y="637"/>
                  </a:lnTo>
                  <a:lnTo>
                    <a:pt x="1889" y="652"/>
                  </a:lnTo>
                  <a:lnTo>
                    <a:pt x="1891" y="669"/>
                  </a:lnTo>
                  <a:lnTo>
                    <a:pt x="1891" y="2997"/>
                  </a:lnTo>
                  <a:lnTo>
                    <a:pt x="1929" y="2976"/>
                  </a:lnTo>
                  <a:lnTo>
                    <a:pt x="1972" y="2953"/>
                  </a:lnTo>
                  <a:lnTo>
                    <a:pt x="2020" y="2926"/>
                  </a:lnTo>
                  <a:lnTo>
                    <a:pt x="2073" y="2897"/>
                  </a:lnTo>
                  <a:lnTo>
                    <a:pt x="2130" y="2867"/>
                  </a:lnTo>
                  <a:lnTo>
                    <a:pt x="2191" y="2836"/>
                  </a:lnTo>
                  <a:lnTo>
                    <a:pt x="2256" y="2803"/>
                  </a:lnTo>
                  <a:lnTo>
                    <a:pt x="2323" y="2770"/>
                  </a:lnTo>
                  <a:lnTo>
                    <a:pt x="2394" y="2735"/>
                  </a:lnTo>
                  <a:lnTo>
                    <a:pt x="2466" y="2702"/>
                  </a:lnTo>
                  <a:lnTo>
                    <a:pt x="2541" y="2667"/>
                  </a:lnTo>
                  <a:lnTo>
                    <a:pt x="2617" y="2634"/>
                  </a:lnTo>
                  <a:lnTo>
                    <a:pt x="2693" y="2602"/>
                  </a:lnTo>
                  <a:lnTo>
                    <a:pt x="2771" y="2570"/>
                  </a:lnTo>
                  <a:lnTo>
                    <a:pt x="2850" y="2540"/>
                  </a:lnTo>
                  <a:lnTo>
                    <a:pt x="2928" y="2512"/>
                  </a:lnTo>
                  <a:lnTo>
                    <a:pt x="2928" y="149"/>
                  </a:lnTo>
                  <a:lnTo>
                    <a:pt x="2867" y="175"/>
                  </a:lnTo>
                  <a:lnTo>
                    <a:pt x="2807" y="200"/>
                  </a:lnTo>
                  <a:lnTo>
                    <a:pt x="2747" y="227"/>
                  </a:lnTo>
                  <a:lnTo>
                    <a:pt x="2688" y="254"/>
                  </a:lnTo>
                  <a:lnTo>
                    <a:pt x="2630" y="281"/>
                  </a:lnTo>
                  <a:lnTo>
                    <a:pt x="2573" y="309"/>
                  </a:lnTo>
                  <a:lnTo>
                    <a:pt x="2519" y="336"/>
                  </a:lnTo>
                  <a:lnTo>
                    <a:pt x="2466" y="364"/>
                  </a:lnTo>
                  <a:lnTo>
                    <a:pt x="2415" y="390"/>
                  </a:lnTo>
                  <a:lnTo>
                    <a:pt x="2366" y="416"/>
                  </a:lnTo>
                  <a:lnTo>
                    <a:pt x="2321" y="440"/>
                  </a:lnTo>
                  <a:lnTo>
                    <a:pt x="2277" y="465"/>
                  </a:lnTo>
                  <a:lnTo>
                    <a:pt x="2237" y="487"/>
                  </a:lnTo>
                  <a:lnTo>
                    <a:pt x="2199" y="508"/>
                  </a:lnTo>
                  <a:lnTo>
                    <a:pt x="2166" y="528"/>
                  </a:lnTo>
                  <a:lnTo>
                    <a:pt x="2136" y="545"/>
                  </a:lnTo>
                  <a:lnTo>
                    <a:pt x="2110" y="560"/>
                  </a:lnTo>
                  <a:lnTo>
                    <a:pt x="2088" y="573"/>
                  </a:lnTo>
                  <a:lnTo>
                    <a:pt x="2070" y="583"/>
                  </a:lnTo>
                  <a:lnTo>
                    <a:pt x="2057" y="592"/>
                  </a:lnTo>
                  <a:lnTo>
                    <a:pt x="2049" y="597"/>
                  </a:lnTo>
                  <a:lnTo>
                    <a:pt x="2046" y="599"/>
                  </a:lnTo>
                  <a:lnTo>
                    <a:pt x="2030" y="606"/>
                  </a:lnTo>
                  <a:lnTo>
                    <a:pt x="2014" y="608"/>
                  </a:lnTo>
                  <a:lnTo>
                    <a:pt x="1999" y="607"/>
                  </a:lnTo>
                  <a:lnTo>
                    <a:pt x="1984" y="601"/>
                  </a:lnTo>
                  <a:lnTo>
                    <a:pt x="1972" y="592"/>
                  </a:lnTo>
                  <a:lnTo>
                    <a:pt x="1961" y="580"/>
                  </a:lnTo>
                  <a:lnTo>
                    <a:pt x="1954" y="564"/>
                  </a:lnTo>
                  <a:lnTo>
                    <a:pt x="1952" y="549"/>
                  </a:lnTo>
                  <a:lnTo>
                    <a:pt x="1953" y="533"/>
                  </a:lnTo>
                  <a:lnTo>
                    <a:pt x="1959" y="519"/>
                  </a:lnTo>
                  <a:lnTo>
                    <a:pt x="1968" y="506"/>
                  </a:lnTo>
                  <a:lnTo>
                    <a:pt x="1981" y="496"/>
                  </a:lnTo>
                  <a:lnTo>
                    <a:pt x="1984" y="493"/>
                  </a:lnTo>
                  <a:lnTo>
                    <a:pt x="1992" y="489"/>
                  </a:lnTo>
                  <a:lnTo>
                    <a:pt x="2004" y="481"/>
                  </a:lnTo>
                  <a:lnTo>
                    <a:pt x="2022" y="471"/>
                  </a:lnTo>
                  <a:lnTo>
                    <a:pt x="2043" y="458"/>
                  </a:lnTo>
                  <a:lnTo>
                    <a:pt x="2069" y="443"/>
                  </a:lnTo>
                  <a:lnTo>
                    <a:pt x="2098" y="426"/>
                  </a:lnTo>
                  <a:lnTo>
                    <a:pt x="2130" y="407"/>
                  </a:lnTo>
                  <a:lnTo>
                    <a:pt x="2167" y="387"/>
                  </a:lnTo>
                  <a:lnTo>
                    <a:pt x="2206" y="365"/>
                  </a:lnTo>
                  <a:lnTo>
                    <a:pt x="2248" y="341"/>
                  </a:lnTo>
                  <a:lnTo>
                    <a:pt x="2293" y="317"/>
                  </a:lnTo>
                  <a:lnTo>
                    <a:pt x="2341" y="291"/>
                  </a:lnTo>
                  <a:lnTo>
                    <a:pt x="2391" y="266"/>
                  </a:lnTo>
                  <a:lnTo>
                    <a:pt x="2442" y="239"/>
                  </a:lnTo>
                  <a:lnTo>
                    <a:pt x="2496" y="211"/>
                  </a:lnTo>
                  <a:lnTo>
                    <a:pt x="2552" y="185"/>
                  </a:lnTo>
                  <a:lnTo>
                    <a:pt x="2609" y="157"/>
                  </a:lnTo>
                  <a:lnTo>
                    <a:pt x="2667" y="130"/>
                  </a:lnTo>
                  <a:lnTo>
                    <a:pt x="2726" y="103"/>
                  </a:lnTo>
                  <a:lnTo>
                    <a:pt x="2786" y="77"/>
                  </a:lnTo>
                  <a:lnTo>
                    <a:pt x="2846" y="52"/>
                  </a:lnTo>
                  <a:lnTo>
                    <a:pt x="2907" y="27"/>
                  </a:lnTo>
                  <a:lnTo>
                    <a:pt x="2968" y="4"/>
                  </a:lnTo>
                  <a:lnTo>
                    <a:pt x="2982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0" name="Freeform 368"/>
            <p:cNvSpPr>
              <a:spLocks/>
            </p:cNvSpPr>
            <p:nvPr/>
          </p:nvSpPr>
          <p:spPr bwMode="auto">
            <a:xfrm>
              <a:off x="4948238" y="-827088"/>
              <a:ext cx="119062" cy="65087"/>
            </a:xfrm>
            <a:custGeom>
              <a:avLst/>
              <a:gdLst>
                <a:gd name="T0" fmla="*/ 623 w 671"/>
                <a:gd name="T1" fmla="*/ 1 h 365"/>
                <a:gd name="T2" fmla="*/ 651 w 671"/>
                <a:gd name="T3" fmla="*/ 16 h 365"/>
                <a:gd name="T4" fmla="*/ 667 w 671"/>
                <a:gd name="T5" fmla="*/ 42 h 365"/>
                <a:gd name="T6" fmla="*/ 669 w 671"/>
                <a:gd name="T7" fmla="*/ 75 h 365"/>
                <a:gd name="T8" fmla="*/ 654 w 671"/>
                <a:gd name="T9" fmla="*/ 102 h 365"/>
                <a:gd name="T10" fmla="*/ 627 w 671"/>
                <a:gd name="T11" fmla="*/ 119 h 365"/>
                <a:gd name="T12" fmla="*/ 569 w 671"/>
                <a:gd name="T13" fmla="*/ 139 h 365"/>
                <a:gd name="T14" fmla="*/ 504 w 671"/>
                <a:gd name="T15" fmla="*/ 166 h 365"/>
                <a:gd name="T16" fmla="*/ 434 w 671"/>
                <a:gd name="T17" fmla="*/ 196 h 365"/>
                <a:gd name="T18" fmla="*/ 362 w 671"/>
                <a:gd name="T19" fmla="*/ 227 h 365"/>
                <a:gd name="T20" fmla="*/ 292 w 671"/>
                <a:gd name="T21" fmla="*/ 259 h 365"/>
                <a:gd name="T22" fmla="*/ 229 w 671"/>
                <a:gd name="T23" fmla="*/ 290 h 365"/>
                <a:gd name="T24" fmla="*/ 172 w 671"/>
                <a:gd name="T25" fmla="*/ 317 h 365"/>
                <a:gd name="T26" fmla="*/ 129 w 671"/>
                <a:gd name="T27" fmla="*/ 339 h 365"/>
                <a:gd name="T28" fmla="*/ 99 w 671"/>
                <a:gd name="T29" fmla="*/ 353 h 365"/>
                <a:gd name="T30" fmla="*/ 88 w 671"/>
                <a:gd name="T31" fmla="*/ 359 h 365"/>
                <a:gd name="T32" fmla="*/ 61 w 671"/>
                <a:gd name="T33" fmla="*/ 365 h 365"/>
                <a:gd name="T34" fmla="*/ 29 w 671"/>
                <a:gd name="T35" fmla="*/ 357 h 365"/>
                <a:gd name="T36" fmla="*/ 6 w 671"/>
                <a:gd name="T37" fmla="*/ 332 h 365"/>
                <a:gd name="T38" fmla="*/ 0 w 671"/>
                <a:gd name="T39" fmla="*/ 301 h 365"/>
                <a:gd name="T40" fmla="*/ 8 w 671"/>
                <a:gd name="T41" fmla="*/ 271 h 365"/>
                <a:gd name="T42" fmla="*/ 33 w 671"/>
                <a:gd name="T43" fmla="*/ 250 h 365"/>
                <a:gd name="T44" fmla="*/ 49 w 671"/>
                <a:gd name="T45" fmla="*/ 242 h 365"/>
                <a:gd name="T46" fmla="*/ 83 w 671"/>
                <a:gd name="T47" fmla="*/ 226 h 365"/>
                <a:gd name="T48" fmla="*/ 133 w 671"/>
                <a:gd name="T49" fmla="*/ 200 h 365"/>
                <a:gd name="T50" fmla="*/ 195 w 671"/>
                <a:gd name="T51" fmla="*/ 170 h 365"/>
                <a:gd name="T52" fmla="*/ 266 w 671"/>
                <a:gd name="T53" fmla="*/ 138 h 365"/>
                <a:gd name="T54" fmla="*/ 341 w 671"/>
                <a:gd name="T55" fmla="*/ 103 h 365"/>
                <a:gd name="T56" fmla="*/ 418 w 671"/>
                <a:gd name="T57" fmla="*/ 69 h 365"/>
                <a:gd name="T58" fmla="*/ 492 w 671"/>
                <a:gd name="T59" fmla="*/ 39 h 365"/>
                <a:gd name="T60" fmla="*/ 561 w 671"/>
                <a:gd name="T61" fmla="*/ 13 h 365"/>
                <a:gd name="T62" fmla="*/ 607 w 671"/>
                <a:gd name="T6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1" h="365">
                  <a:moveTo>
                    <a:pt x="607" y="0"/>
                  </a:moveTo>
                  <a:lnTo>
                    <a:pt x="623" y="1"/>
                  </a:lnTo>
                  <a:lnTo>
                    <a:pt x="637" y="7"/>
                  </a:lnTo>
                  <a:lnTo>
                    <a:pt x="651" y="16"/>
                  </a:lnTo>
                  <a:lnTo>
                    <a:pt x="661" y="28"/>
                  </a:lnTo>
                  <a:lnTo>
                    <a:pt x="667" y="42"/>
                  </a:lnTo>
                  <a:lnTo>
                    <a:pt x="671" y="59"/>
                  </a:lnTo>
                  <a:lnTo>
                    <a:pt x="669" y="75"/>
                  </a:lnTo>
                  <a:lnTo>
                    <a:pt x="663" y="89"/>
                  </a:lnTo>
                  <a:lnTo>
                    <a:pt x="654" y="102"/>
                  </a:lnTo>
                  <a:lnTo>
                    <a:pt x="643" y="112"/>
                  </a:lnTo>
                  <a:lnTo>
                    <a:pt x="627" y="119"/>
                  </a:lnTo>
                  <a:lnTo>
                    <a:pt x="600" y="128"/>
                  </a:lnTo>
                  <a:lnTo>
                    <a:pt x="569" y="139"/>
                  </a:lnTo>
                  <a:lnTo>
                    <a:pt x="537" y="151"/>
                  </a:lnTo>
                  <a:lnTo>
                    <a:pt x="504" y="166"/>
                  </a:lnTo>
                  <a:lnTo>
                    <a:pt x="469" y="180"/>
                  </a:lnTo>
                  <a:lnTo>
                    <a:pt x="434" y="196"/>
                  </a:lnTo>
                  <a:lnTo>
                    <a:pt x="398" y="211"/>
                  </a:lnTo>
                  <a:lnTo>
                    <a:pt x="362" y="227"/>
                  </a:lnTo>
                  <a:lnTo>
                    <a:pt x="327" y="243"/>
                  </a:lnTo>
                  <a:lnTo>
                    <a:pt x="292" y="259"/>
                  </a:lnTo>
                  <a:lnTo>
                    <a:pt x="260" y="274"/>
                  </a:lnTo>
                  <a:lnTo>
                    <a:pt x="229" y="290"/>
                  </a:lnTo>
                  <a:lnTo>
                    <a:pt x="199" y="303"/>
                  </a:lnTo>
                  <a:lnTo>
                    <a:pt x="172" y="317"/>
                  </a:lnTo>
                  <a:lnTo>
                    <a:pt x="149" y="329"/>
                  </a:lnTo>
                  <a:lnTo>
                    <a:pt x="129" y="339"/>
                  </a:lnTo>
                  <a:lnTo>
                    <a:pt x="112" y="347"/>
                  </a:lnTo>
                  <a:lnTo>
                    <a:pt x="99" y="353"/>
                  </a:lnTo>
                  <a:lnTo>
                    <a:pt x="91" y="357"/>
                  </a:lnTo>
                  <a:lnTo>
                    <a:pt x="88" y="359"/>
                  </a:lnTo>
                  <a:lnTo>
                    <a:pt x="74" y="363"/>
                  </a:lnTo>
                  <a:lnTo>
                    <a:pt x="61" y="365"/>
                  </a:lnTo>
                  <a:lnTo>
                    <a:pt x="44" y="363"/>
                  </a:lnTo>
                  <a:lnTo>
                    <a:pt x="29" y="357"/>
                  </a:lnTo>
                  <a:lnTo>
                    <a:pt x="15" y="347"/>
                  </a:lnTo>
                  <a:lnTo>
                    <a:pt x="6" y="332"/>
                  </a:lnTo>
                  <a:lnTo>
                    <a:pt x="1" y="317"/>
                  </a:lnTo>
                  <a:lnTo>
                    <a:pt x="0" y="301"/>
                  </a:lnTo>
                  <a:lnTo>
                    <a:pt x="2" y="286"/>
                  </a:lnTo>
                  <a:lnTo>
                    <a:pt x="8" y="271"/>
                  </a:lnTo>
                  <a:lnTo>
                    <a:pt x="19" y="260"/>
                  </a:lnTo>
                  <a:lnTo>
                    <a:pt x="33" y="250"/>
                  </a:lnTo>
                  <a:lnTo>
                    <a:pt x="37" y="248"/>
                  </a:lnTo>
                  <a:lnTo>
                    <a:pt x="49" y="242"/>
                  </a:lnTo>
                  <a:lnTo>
                    <a:pt x="63" y="234"/>
                  </a:lnTo>
                  <a:lnTo>
                    <a:pt x="83" y="226"/>
                  </a:lnTo>
                  <a:lnTo>
                    <a:pt x="106" y="213"/>
                  </a:lnTo>
                  <a:lnTo>
                    <a:pt x="133" y="200"/>
                  </a:lnTo>
                  <a:lnTo>
                    <a:pt x="163" y="186"/>
                  </a:lnTo>
                  <a:lnTo>
                    <a:pt x="195" y="170"/>
                  </a:lnTo>
                  <a:lnTo>
                    <a:pt x="230" y="155"/>
                  </a:lnTo>
                  <a:lnTo>
                    <a:pt x="266" y="138"/>
                  </a:lnTo>
                  <a:lnTo>
                    <a:pt x="303" y="120"/>
                  </a:lnTo>
                  <a:lnTo>
                    <a:pt x="341" y="103"/>
                  </a:lnTo>
                  <a:lnTo>
                    <a:pt x="379" y="86"/>
                  </a:lnTo>
                  <a:lnTo>
                    <a:pt x="418" y="69"/>
                  </a:lnTo>
                  <a:lnTo>
                    <a:pt x="455" y="53"/>
                  </a:lnTo>
                  <a:lnTo>
                    <a:pt x="492" y="39"/>
                  </a:lnTo>
                  <a:lnTo>
                    <a:pt x="527" y="26"/>
                  </a:lnTo>
                  <a:lnTo>
                    <a:pt x="561" y="13"/>
                  </a:lnTo>
                  <a:lnTo>
                    <a:pt x="591" y="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1" name="Freeform 369"/>
            <p:cNvSpPr>
              <a:spLocks/>
            </p:cNvSpPr>
            <p:nvPr/>
          </p:nvSpPr>
          <p:spPr bwMode="auto">
            <a:xfrm>
              <a:off x="4948238" y="-696913"/>
              <a:ext cx="119062" cy="63500"/>
            </a:xfrm>
            <a:custGeom>
              <a:avLst/>
              <a:gdLst>
                <a:gd name="T0" fmla="*/ 623 w 671"/>
                <a:gd name="T1" fmla="*/ 1 h 365"/>
                <a:gd name="T2" fmla="*/ 651 w 671"/>
                <a:gd name="T3" fmla="*/ 15 h 365"/>
                <a:gd name="T4" fmla="*/ 667 w 671"/>
                <a:gd name="T5" fmla="*/ 42 h 365"/>
                <a:gd name="T6" fmla="*/ 669 w 671"/>
                <a:gd name="T7" fmla="*/ 74 h 365"/>
                <a:gd name="T8" fmla="*/ 654 w 671"/>
                <a:gd name="T9" fmla="*/ 101 h 365"/>
                <a:gd name="T10" fmla="*/ 627 w 671"/>
                <a:gd name="T11" fmla="*/ 119 h 365"/>
                <a:gd name="T12" fmla="*/ 569 w 671"/>
                <a:gd name="T13" fmla="*/ 139 h 365"/>
                <a:gd name="T14" fmla="*/ 504 w 671"/>
                <a:gd name="T15" fmla="*/ 164 h 365"/>
                <a:gd name="T16" fmla="*/ 434 w 671"/>
                <a:gd name="T17" fmla="*/ 194 h 365"/>
                <a:gd name="T18" fmla="*/ 362 w 671"/>
                <a:gd name="T19" fmla="*/ 226 h 365"/>
                <a:gd name="T20" fmla="*/ 292 w 671"/>
                <a:gd name="T21" fmla="*/ 258 h 365"/>
                <a:gd name="T22" fmla="*/ 229 w 671"/>
                <a:gd name="T23" fmla="*/ 288 h 365"/>
                <a:gd name="T24" fmla="*/ 172 w 671"/>
                <a:gd name="T25" fmla="*/ 316 h 365"/>
                <a:gd name="T26" fmla="*/ 129 w 671"/>
                <a:gd name="T27" fmla="*/ 337 h 365"/>
                <a:gd name="T28" fmla="*/ 99 w 671"/>
                <a:gd name="T29" fmla="*/ 353 h 365"/>
                <a:gd name="T30" fmla="*/ 88 w 671"/>
                <a:gd name="T31" fmla="*/ 358 h 365"/>
                <a:gd name="T32" fmla="*/ 61 w 671"/>
                <a:gd name="T33" fmla="*/ 365 h 365"/>
                <a:gd name="T34" fmla="*/ 29 w 671"/>
                <a:gd name="T35" fmla="*/ 356 h 365"/>
                <a:gd name="T36" fmla="*/ 6 w 671"/>
                <a:gd name="T37" fmla="*/ 332 h 365"/>
                <a:gd name="T38" fmla="*/ 0 w 671"/>
                <a:gd name="T39" fmla="*/ 301 h 365"/>
                <a:gd name="T40" fmla="*/ 8 w 671"/>
                <a:gd name="T41" fmla="*/ 271 h 365"/>
                <a:gd name="T42" fmla="*/ 33 w 671"/>
                <a:gd name="T43" fmla="*/ 250 h 365"/>
                <a:gd name="T44" fmla="*/ 49 w 671"/>
                <a:gd name="T45" fmla="*/ 242 h 365"/>
                <a:gd name="T46" fmla="*/ 83 w 671"/>
                <a:gd name="T47" fmla="*/ 224 h 365"/>
                <a:gd name="T48" fmla="*/ 133 w 671"/>
                <a:gd name="T49" fmla="*/ 200 h 365"/>
                <a:gd name="T50" fmla="*/ 195 w 671"/>
                <a:gd name="T51" fmla="*/ 170 h 365"/>
                <a:gd name="T52" fmla="*/ 266 w 671"/>
                <a:gd name="T53" fmla="*/ 136 h 365"/>
                <a:gd name="T54" fmla="*/ 341 w 671"/>
                <a:gd name="T55" fmla="*/ 102 h 365"/>
                <a:gd name="T56" fmla="*/ 418 w 671"/>
                <a:gd name="T57" fmla="*/ 69 h 365"/>
                <a:gd name="T58" fmla="*/ 492 w 671"/>
                <a:gd name="T59" fmla="*/ 39 h 365"/>
                <a:gd name="T60" fmla="*/ 561 w 671"/>
                <a:gd name="T61" fmla="*/ 13 h 365"/>
                <a:gd name="T62" fmla="*/ 607 w 671"/>
                <a:gd name="T6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1" h="365">
                  <a:moveTo>
                    <a:pt x="607" y="0"/>
                  </a:moveTo>
                  <a:lnTo>
                    <a:pt x="623" y="1"/>
                  </a:lnTo>
                  <a:lnTo>
                    <a:pt x="637" y="6"/>
                  </a:lnTo>
                  <a:lnTo>
                    <a:pt x="651" y="15"/>
                  </a:lnTo>
                  <a:lnTo>
                    <a:pt x="661" y="28"/>
                  </a:lnTo>
                  <a:lnTo>
                    <a:pt x="667" y="42"/>
                  </a:lnTo>
                  <a:lnTo>
                    <a:pt x="671" y="59"/>
                  </a:lnTo>
                  <a:lnTo>
                    <a:pt x="669" y="74"/>
                  </a:lnTo>
                  <a:lnTo>
                    <a:pt x="663" y="89"/>
                  </a:lnTo>
                  <a:lnTo>
                    <a:pt x="654" y="101"/>
                  </a:lnTo>
                  <a:lnTo>
                    <a:pt x="643" y="112"/>
                  </a:lnTo>
                  <a:lnTo>
                    <a:pt x="627" y="119"/>
                  </a:lnTo>
                  <a:lnTo>
                    <a:pt x="600" y="127"/>
                  </a:lnTo>
                  <a:lnTo>
                    <a:pt x="569" y="139"/>
                  </a:lnTo>
                  <a:lnTo>
                    <a:pt x="537" y="151"/>
                  </a:lnTo>
                  <a:lnTo>
                    <a:pt x="504" y="164"/>
                  </a:lnTo>
                  <a:lnTo>
                    <a:pt x="469" y="180"/>
                  </a:lnTo>
                  <a:lnTo>
                    <a:pt x="434" y="194"/>
                  </a:lnTo>
                  <a:lnTo>
                    <a:pt x="398" y="211"/>
                  </a:lnTo>
                  <a:lnTo>
                    <a:pt x="362" y="226"/>
                  </a:lnTo>
                  <a:lnTo>
                    <a:pt x="327" y="243"/>
                  </a:lnTo>
                  <a:lnTo>
                    <a:pt x="292" y="258"/>
                  </a:lnTo>
                  <a:lnTo>
                    <a:pt x="260" y="274"/>
                  </a:lnTo>
                  <a:lnTo>
                    <a:pt x="229" y="288"/>
                  </a:lnTo>
                  <a:lnTo>
                    <a:pt x="199" y="303"/>
                  </a:lnTo>
                  <a:lnTo>
                    <a:pt x="172" y="316"/>
                  </a:lnTo>
                  <a:lnTo>
                    <a:pt x="149" y="327"/>
                  </a:lnTo>
                  <a:lnTo>
                    <a:pt x="129" y="337"/>
                  </a:lnTo>
                  <a:lnTo>
                    <a:pt x="112" y="346"/>
                  </a:lnTo>
                  <a:lnTo>
                    <a:pt x="99" y="353"/>
                  </a:lnTo>
                  <a:lnTo>
                    <a:pt x="91" y="356"/>
                  </a:lnTo>
                  <a:lnTo>
                    <a:pt x="88" y="358"/>
                  </a:lnTo>
                  <a:lnTo>
                    <a:pt x="74" y="363"/>
                  </a:lnTo>
                  <a:lnTo>
                    <a:pt x="61" y="365"/>
                  </a:lnTo>
                  <a:lnTo>
                    <a:pt x="44" y="363"/>
                  </a:lnTo>
                  <a:lnTo>
                    <a:pt x="29" y="356"/>
                  </a:lnTo>
                  <a:lnTo>
                    <a:pt x="15" y="345"/>
                  </a:lnTo>
                  <a:lnTo>
                    <a:pt x="6" y="332"/>
                  </a:lnTo>
                  <a:lnTo>
                    <a:pt x="1" y="316"/>
                  </a:lnTo>
                  <a:lnTo>
                    <a:pt x="0" y="301"/>
                  </a:lnTo>
                  <a:lnTo>
                    <a:pt x="2" y="285"/>
                  </a:lnTo>
                  <a:lnTo>
                    <a:pt x="8" y="271"/>
                  </a:lnTo>
                  <a:lnTo>
                    <a:pt x="19" y="258"/>
                  </a:lnTo>
                  <a:lnTo>
                    <a:pt x="33" y="250"/>
                  </a:lnTo>
                  <a:lnTo>
                    <a:pt x="37" y="247"/>
                  </a:lnTo>
                  <a:lnTo>
                    <a:pt x="49" y="242"/>
                  </a:lnTo>
                  <a:lnTo>
                    <a:pt x="63" y="234"/>
                  </a:lnTo>
                  <a:lnTo>
                    <a:pt x="83" y="224"/>
                  </a:lnTo>
                  <a:lnTo>
                    <a:pt x="106" y="213"/>
                  </a:lnTo>
                  <a:lnTo>
                    <a:pt x="133" y="200"/>
                  </a:lnTo>
                  <a:lnTo>
                    <a:pt x="163" y="185"/>
                  </a:lnTo>
                  <a:lnTo>
                    <a:pt x="195" y="170"/>
                  </a:lnTo>
                  <a:lnTo>
                    <a:pt x="230" y="153"/>
                  </a:lnTo>
                  <a:lnTo>
                    <a:pt x="266" y="136"/>
                  </a:lnTo>
                  <a:lnTo>
                    <a:pt x="303" y="120"/>
                  </a:lnTo>
                  <a:lnTo>
                    <a:pt x="341" y="102"/>
                  </a:lnTo>
                  <a:lnTo>
                    <a:pt x="379" y="85"/>
                  </a:lnTo>
                  <a:lnTo>
                    <a:pt x="418" y="69"/>
                  </a:lnTo>
                  <a:lnTo>
                    <a:pt x="455" y="53"/>
                  </a:lnTo>
                  <a:lnTo>
                    <a:pt x="492" y="39"/>
                  </a:lnTo>
                  <a:lnTo>
                    <a:pt x="527" y="24"/>
                  </a:lnTo>
                  <a:lnTo>
                    <a:pt x="561" y="13"/>
                  </a:lnTo>
                  <a:lnTo>
                    <a:pt x="591" y="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2" name="Freeform 370"/>
            <p:cNvSpPr>
              <a:spLocks/>
            </p:cNvSpPr>
            <p:nvPr/>
          </p:nvSpPr>
          <p:spPr bwMode="auto">
            <a:xfrm>
              <a:off x="4691063" y="-815975"/>
              <a:ext cx="160337" cy="31750"/>
            </a:xfrm>
            <a:custGeom>
              <a:avLst/>
              <a:gdLst>
                <a:gd name="T0" fmla="*/ 628 w 915"/>
                <a:gd name="T1" fmla="*/ 2 h 182"/>
                <a:gd name="T2" fmla="*/ 748 w 915"/>
                <a:gd name="T3" fmla="*/ 12 h 182"/>
                <a:gd name="T4" fmla="*/ 868 w 915"/>
                <a:gd name="T5" fmla="*/ 34 h 182"/>
                <a:gd name="T6" fmla="*/ 896 w 915"/>
                <a:gd name="T7" fmla="*/ 49 h 182"/>
                <a:gd name="T8" fmla="*/ 913 w 915"/>
                <a:gd name="T9" fmla="*/ 76 h 182"/>
                <a:gd name="T10" fmla="*/ 914 w 915"/>
                <a:gd name="T11" fmla="*/ 107 h 182"/>
                <a:gd name="T12" fmla="*/ 898 w 915"/>
                <a:gd name="T13" fmla="*/ 135 h 182"/>
                <a:gd name="T14" fmla="*/ 872 w 915"/>
                <a:gd name="T15" fmla="*/ 151 h 182"/>
                <a:gd name="T16" fmla="*/ 840 w 915"/>
                <a:gd name="T17" fmla="*/ 152 h 182"/>
                <a:gd name="T18" fmla="*/ 729 w 915"/>
                <a:gd name="T19" fmla="*/ 132 h 182"/>
                <a:gd name="T20" fmla="*/ 616 w 915"/>
                <a:gd name="T21" fmla="*/ 123 h 182"/>
                <a:gd name="T22" fmla="*/ 506 w 915"/>
                <a:gd name="T23" fmla="*/ 122 h 182"/>
                <a:gd name="T24" fmla="*/ 403 w 915"/>
                <a:gd name="T25" fmla="*/ 129 h 182"/>
                <a:gd name="T26" fmla="*/ 307 w 915"/>
                <a:gd name="T27" fmla="*/ 138 h 182"/>
                <a:gd name="T28" fmla="*/ 224 w 915"/>
                <a:gd name="T29" fmla="*/ 150 h 182"/>
                <a:gd name="T30" fmla="*/ 156 w 915"/>
                <a:gd name="T31" fmla="*/ 162 h 182"/>
                <a:gd name="T32" fmla="*/ 108 w 915"/>
                <a:gd name="T33" fmla="*/ 173 h 182"/>
                <a:gd name="T34" fmla="*/ 81 w 915"/>
                <a:gd name="T35" fmla="*/ 179 h 182"/>
                <a:gd name="T36" fmla="*/ 69 w 915"/>
                <a:gd name="T37" fmla="*/ 182 h 182"/>
                <a:gd name="T38" fmla="*/ 45 w 915"/>
                <a:gd name="T39" fmla="*/ 180 h 182"/>
                <a:gd name="T40" fmla="*/ 19 w 915"/>
                <a:gd name="T41" fmla="*/ 166 h 182"/>
                <a:gd name="T42" fmla="*/ 2 w 915"/>
                <a:gd name="T43" fmla="*/ 138 h 182"/>
                <a:gd name="T44" fmla="*/ 2 w 915"/>
                <a:gd name="T45" fmla="*/ 106 h 182"/>
                <a:gd name="T46" fmla="*/ 18 w 915"/>
                <a:gd name="T47" fmla="*/ 79 h 182"/>
                <a:gd name="T48" fmla="*/ 45 w 915"/>
                <a:gd name="T49" fmla="*/ 64 h 182"/>
                <a:gd name="T50" fmla="*/ 64 w 915"/>
                <a:gd name="T51" fmla="*/ 58 h 182"/>
                <a:gd name="T52" fmla="*/ 107 w 915"/>
                <a:gd name="T53" fmla="*/ 48 h 182"/>
                <a:gd name="T54" fmla="*/ 170 w 915"/>
                <a:gd name="T55" fmla="*/ 36 h 182"/>
                <a:gd name="T56" fmla="*/ 251 w 915"/>
                <a:gd name="T57" fmla="*/ 22 h 182"/>
                <a:gd name="T58" fmla="*/ 347 w 915"/>
                <a:gd name="T59" fmla="*/ 11 h 182"/>
                <a:gd name="T60" fmla="*/ 454 w 915"/>
                <a:gd name="T61" fmla="*/ 2 h 182"/>
                <a:gd name="T62" fmla="*/ 569 w 915"/>
                <a:gd name="T6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5" h="182">
                  <a:moveTo>
                    <a:pt x="569" y="0"/>
                  </a:moveTo>
                  <a:lnTo>
                    <a:pt x="628" y="2"/>
                  </a:lnTo>
                  <a:lnTo>
                    <a:pt x="688" y="6"/>
                  </a:lnTo>
                  <a:lnTo>
                    <a:pt x="748" y="12"/>
                  </a:lnTo>
                  <a:lnTo>
                    <a:pt x="808" y="21"/>
                  </a:lnTo>
                  <a:lnTo>
                    <a:pt x="868" y="34"/>
                  </a:lnTo>
                  <a:lnTo>
                    <a:pt x="884" y="40"/>
                  </a:lnTo>
                  <a:lnTo>
                    <a:pt x="896" y="49"/>
                  </a:lnTo>
                  <a:lnTo>
                    <a:pt x="906" y="61"/>
                  </a:lnTo>
                  <a:lnTo>
                    <a:pt x="913" y="76"/>
                  </a:lnTo>
                  <a:lnTo>
                    <a:pt x="915" y="91"/>
                  </a:lnTo>
                  <a:lnTo>
                    <a:pt x="914" y="107"/>
                  </a:lnTo>
                  <a:lnTo>
                    <a:pt x="908" y="122"/>
                  </a:lnTo>
                  <a:lnTo>
                    <a:pt x="898" y="135"/>
                  </a:lnTo>
                  <a:lnTo>
                    <a:pt x="886" y="145"/>
                  </a:lnTo>
                  <a:lnTo>
                    <a:pt x="872" y="151"/>
                  </a:lnTo>
                  <a:lnTo>
                    <a:pt x="857" y="155"/>
                  </a:lnTo>
                  <a:lnTo>
                    <a:pt x="840" y="152"/>
                  </a:lnTo>
                  <a:lnTo>
                    <a:pt x="785" y="141"/>
                  </a:lnTo>
                  <a:lnTo>
                    <a:pt x="729" y="132"/>
                  </a:lnTo>
                  <a:lnTo>
                    <a:pt x="673" y="127"/>
                  </a:lnTo>
                  <a:lnTo>
                    <a:pt x="616" y="123"/>
                  </a:lnTo>
                  <a:lnTo>
                    <a:pt x="561" y="122"/>
                  </a:lnTo>
                  <a:lnTo>
                    <a:pt x="506" y="122"/>
                  </a:lnTo>
                  <a:lnTo>
                    <a:pt x="454" y="125"/>
                  </a:lnTo>
                  <a:lnTo>
                    <a:pt x="403" y="129"/>
                  </a:lnTo>
                  <a:lnTo>
                    <a:pt x="354" y="133"/>
                  </a:lnTo>
                  <a:lnTo>
                    <a:pt x="307" y="138"/>
                  </a:lnTo>
                  <a:lnTo>
                    <a:pt x="264" y="145"/>
                  </a:lnTo>
                  <a:lnTo>
                    <a:pt x="224" y="150"/>
                  </a:lnTo>
                  <a:lnTo>
                    <a:pt x="188" y="157"/>
                  </a:lnTo>
                  <a:lnTo>
                    <a:pt x="156" y="162"/>
                  </a:lnTo>
                  <a:lnTo>
                    <a:pt x="129" y="168"/>
                  </a:lnTo>
                  <a:lnTo>
                    <a:pt x="108" y="173"/>
                  </a:lnTo>
                  <a:lnTo>
                    <a:pt x="91" y="177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69" y="182"/>
                  </a:lnTo>
                  <a:lnTo>
                    <a:pt x="61" y="182"/>
                  </a:lnTo>
                  <a:lnTo>
                    <a:pt x="45" y="180"/>
                  </a:lnTo>
                  <a:lnTo>
                    <a:pt x="31" y="175"/>
                  </a:lnTo>
                  <a:lnTo>
                    <a:pt x="19" y="166"/>
                  </a:lnTo>
                  <a:lnTo>
                    <a:pt x="9" y="152"/>
                  </a:lnTo>
                  <a:lnTo>
                    <a:pt x="2" y="138"/>
                  </a:lnTo>
                  <a:lnTo>
                    <a:pt x="0" y="121"/>
                  </a:lnTo>
                  <a:lnTo>
                    <a:pt x="2" y="106"/>
                  </a:lnTo>
                  <a:lnTo>
                    <a:pt x="8" y="91"/>
                  </a:lnTo>
                  <a:lnTo>
                    <a:pt x="18" y="79"/>
                  </a:lnTo>
                  <a:lnTo>
                    <a:pt x="30" y="69"/>
                  </a:lnTo>
                  <a:lnTo>
                    <a:pt x="45" y="64"/>
                  </a:lnTo>
                  <a:lnTo>
                    <a:pt x="51" y="61"/>
                  </a:lnTo>
                  <a:lnTo>
                    <a:pt x="64" y="58"/>
                  </a:lnTo>
                  <a:lnTo>
                    <a:pt x="82" y="54"/>
                  </a:lnTo>
                  <a:lnTo>
                    <a:pt x="107" y="48"/>
                  </a:lnTo>
                  <a:lnTo>
                    <a:pt x="137" y="42"/>
                  </a:lnTo>
                  <a:lnTo>
                    <a:pt x="170" y="36"/>
                  </a:lnTo>
                  <a:lnTo>
                    <a:pt x="209" y="29"/>
                  </a:lnTo>
                  <a:lnTo>
                    <a:pt x="251" y="22"/>
                  </a:lnTo>
                  <a:lnTo>
                    <a:pt x="298" y="17"/>
                  </a:lnTo>
                  <a:lnTo>
                    <a:pt x="347" y="11"/>
                  </a:lnTo>
                  <a:lnTo>
                    <a:pt x="399" y="6"/>
                  </a:lnTo>
                  <a:lnTo>
                    <a:pt x="454" y="2"/>
                  </a:lnTo>
                  <a:lnTo>
                    <a:pt x="511" y="0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3" name="Freeform 371"/>
            <p:cNvSpPr>
              <a:spLocks/>
            </p:cNvSpPr>
            <p:nvPr/>
          </p:nvSpPr>
          <p:spPr bwMode="auto">
            <a:xfrm>
              <a:off x="4691063" y="-750888"/>
              <a:ext cx="160337" cy="31750"/>
            </a:xfrm>
            <a:custGeom>
              <a:avLst/>
              <a:gdLst>
                <a:gd name="T0" fmla="*/ 628 w 915"/>
                <a:gd name="T1" fmla="*/ 2 h 182"/>
                <a:gd name="T2" fmla="*/ 748 w 915"/>
                <a:gd name="T3" fmla="*/ 12 h 182"/>
                <a:gd name="T4" fmla="*/ 868 w 915"/>
                <a:gd name="T5" fmla="*/ 33 h 182"/>
                <a:gd name="T6" fmla="*/ 896 w 915"/>
                <a:gd name="T7" fmla="*/ 48 h 182"/>
                <a:gd name="T8" fmla="*/ 913 w 915"/>
                <a:gd name="T9" fmla="*/ 75 h 182"/>
                <a:gd name="T10" fmla="*/ 914 w 915"/>
                <a:gd name="T11" fmla="*/ 106 h 182"/>
                <a:gd name="T12" fmla="*/ 898 w 915"/>
                <a:gd name="T13" fmla="*/ 134 h 182"/>
                <a:gd name="T14" fmla="*/ 872 w 915"/>
                <a:gd name="T15" fmla="*/ 151 h 182"/>
                <a:gd name="T16" fmla="*/ 840 w 915"/>
                <a:gd name="T17" fmla="*/ 152 h 182"/>
                <a:gd name="T18" fmla="*/ 729 w 915"/>
                <a:gd name="T19" fmla="*/ 132 h 182"/>
                <a:gd name="T20" fmla="*/ 616 w 915"/>
                <a:gd name="T21" fmla="*/ 123 h 182"/>
                <a:gd name="T22" fmla="*/ 506 w 915"/>
                <a:gd name="T23" fmla="*/ 122 h 182"/>
                <a:gd name="T24" fmla="*/ 403 w 915"/>
                <a:gd name="T25" fmla="*/ 127 h 182"/>
                <a:gd name="T26" fmla="*/ 307 w 915"/>
                <a:gd name="T27" fmla="*/ 137 h 182"/>
                <a:gd name="T28" fmla="*/ 224 w 915"/>
                <a:gd name="T29" fmla="*/ 149 h 182"/>
                <a:gd name="T30" fmla="*/ 156 w 915"/>
                <a:gd name="T31" fmla="*/ 162 h 182"/>
                <a:gd name="T32" fmla="*/ 108 w 915"/>
                <a:gd name="T33" fmla="*/ 173 h 182"/>
                <a:gd name="T34" fmla="*/ 81 w 915"/>
                <a:gd name="T35" fmla="*/ 178 h 182"/>
                <a:gd name="T36" fmla="*/ 69 w 915"/>
                <a:gd name="T37" fmla="*/ 182 h 182"/>
                <a:gd name="T38" fmla="*/ 45 w 915"/>
                <a:gd name="T39" fmla="*/ 179 h 182"/>
                <a:gd name="T40" fmla="*/ 19 w 915"/>
                <a:gd name="T41" fmla="*/ 164 h 182"/>
                <a:gd name="T42" fmla="*/ 2 w 915"/>
                <a:gd name="T43" fmla="*/ 137 h 182"/>
                <a:gd name="T44" fmla="*/ 2 w 915"/>
                <a:gd name="T45" fmla="*/ 105 h 182"/>
                <a:gd name="T46" fmla="*/ 18 w 915"/>
                <a:gd name="T47" fmla="*/ 78 h 182"/>
                <a:gd name="T48" fmla="*/ 45 w 915"/>
                <a:gd name="T49" fmla="*/ 62 h 182"/>
                <a:gd name="T50" fmla="*/ 64 w 915"/>
                <a:gd name="T51" fmla="*/ 57 h 182"/>
                <a:gd name="T52" fmla="*/ 107 w 915"/>
                <a:gd name="T53" fmla="*/ 47 h 182"/>
                <a:gd name="T54" fmla="*/ 170 w 915"/>
                <a:gd name="T55" fmla="*/ 35 h 182"/>
                <a:gd name="T56" fmla="*/ 251 w 915"/>
                <a:gd name="T57" fmla="*/ 22 h 182"/>
                <a:gd name="T58" fmla="*/ 347 w 915"/>
                <a:gd name="T59" fmla="*/ 11 h 182"/>
                <a:gd name="T60" fmla="*/ 454 w 915"/>
                <a:gd name="T61" fmla="*/ 2 h 182"/>
                <a:gd name="T62" fmla="*/ 569 w 915"/>
                <a:gd name="T6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5" h="182">
                  <a:moveTo>
                    <a:pt x="569" y="0"/>
                  </a:moveTo>
                  <a:lnTo>
                    <a:pt x="628" y="2"/>
                  </a:lnTo>
                  <a:lnTo>
                    <a:pt x="688" y="5"/>
                  </a:lnTo>
                  <a:lnTo>
                    <a:pt x="748" y="12"/>
                  </a:lnTo>
                  <a:lnTo>
                    <a:pt x="808" y="21"/>
                  </a:lnTo>
                  <a:lnTo>
                    <a:pt x="868" y="33"/>
                  </a:lnTo>
                  <a:lnTo>
                    <a:pt x="884" y="40"/>
                  </a:lnTo>
                  <a:lnTo>
                    <a:pt x="896" y="48"/>
                  </a:lnTo>
                  <a:lnTo>
                    <a:pt x="906" y="61"/>
                  </a:lnTo>
                  <a:lnTo>
                    <a:pt x="913" y="75"/>
                  </a:lnTo>
                  <a:lnTo>
                    <a:pt x="915" y="91"/>
                  </a:lnTo>
                  <a:lnTo>
                    <a:pt x="914" y="106"/>
                  </a:lnTo>
                  <a:lnTo>
                    <a:pt x="908" y="122"/>
                  </a:lnTo>
                  <a:lnTo>
                    <a:pt x="898" y="134"/>
                  </a:lnTo>
                  <a:lnTo>
                    <a:pt x="886" y="144"/>
                  </a:lnTo>
                  <a:lnTo>
                    <a:pt x="872" y="151"/>
                  </a:lnTo>
                  <a:lnTo>
                    <a:pt x="857" y="153"/>
                  </a:lnTo>
                  <a:lnTo>
                    <a:pt x="840" y="152"/>
                  </a:lnTo>
                  <a:lnTo>
                    <a:pt x="785" y="141"/>
                  </a:lnTo>
                  <a:lnTo>
                    <a:pt x="729" y="132"/>
                  </a:lnTo>
                  <a:lnTo>
                    <a:pt x="673" y="126"/>
                  </a:lnTo>
                  <a:lnTo>
                    <a:pt x="616" y="123"/>
                  </a:lnTo>
                  <a:lnTo>
                    <a:pt x="561" y="122"/>
                  </a:lnTo>
                  <a:lnTo>
                    <a:pt x="506" y="122"/>
                  </a:lnTo>
                  <a:lnTo>
                    <a:pt x="454" y="124"/>
                  </a:lnTo>
                  <a:lnTo>
                    <a:pt x="403" y="127"/>
                  </a:lnTo>
                  <a:lnTo>
                    <a:pt x="354" y="132"/>
                  </a:lnTo>
                  <a:lnTo>
                    <a:pt x="307" y="137"/>
                  </a:lnTo>
                  <a:lnTo>
                    <a:pt x="264" y="144"/>
                  </a:lnTo>
                  <a:lnTo>
                    <a:pt x="224" y="149"/>
                  </a:lnTo>
                  <a:lnTo>
                    <a:pt x="188" y="156"/>
                  </a:lnTo>
                  <a:lnTo>
                    <a:pt x="156" y="162"/>
                  </a:lnTo>
                  <a:lnTo>
                    <a:pt x="129" y="167"/>
                  </a:lnTo>
                  <a:lnTo>
                    <a:pt x="108" y="173"/>
                  </a:lnTo>
                  <a:lnTo>
                    <a:pt x="91" y="176"/>
                  </a:lnTo>
                  <a:lnTo>
                    <a:pt x="81" y="178"/>
                  </a:lnTo>
                  <a:lnTo>
                    <a:pt x="77" y="179"/>
                  </a:lnTo>
                  <a:lnTo>
                    <a:pt x="69" y="182"/>
                  </a:lnTo>
                  <a:lnTo>
                    <a:pt x="61" y="182"/>
                  </a:lnTo>
                  <a:lnTo>
                    <a:pt x="45" y="179"/>
                  </a:lnTo>
                  <a:lnTo>
                    <a:pt x="31" y="174"/>
                  </a:lnTo>
                  <a:lnTo>
                    <a:pt x="19" y="164"/>
                  </a:lnTo>
                  <a:lnTo>
                    <a:pt x="9" y="152"/>
                  </a:lnTo>
                  <a:lnTo>
                    <a:pt x="2" y="137"/>
                  </a:lnTo>
                  <a:lnTo>
                    <a:pt x="0" y="121"/>
                  </a:lnTo>
                  <a:lnTo>
                    <a:pt x="2" y="105"/>
                  </a:lnTo>
                  <a:lnTo>
                    <a:pt x="8" y="91"/>
                  </a:lnTo>
                  <a:lnTo>
                    <a:pt x="18" y="78"/>
                  </a:lnTo>
                  <a:lnTo>
                    <a:pt x="30" y="68"/>
                  </a:lnTo>
                  <a:lnTo>
                    <a:pt x="45" y="62"/>
                  </a:lnTo>
                  <a:lnTo>
                    <a:pt x="51" y="61"/>
                  </a:lnTo>
                  <a:lnTo>
                    <a:pt x="64" y="57"/>
                  </a:lnTo>
                  <a:lnTo>
                    <a:pt x="82" y="53"/>
                  </a:lnTo>
                  <a:lnTo>
                    <a:pt x="107" y="47"/>
                  </a:lnTo>
                  <a:lnTo>
                    <a:pt x="137" y="42"/>
                  </a:lnTo>
                  <a:lnTo>
                    <a:pt x="170" y="35"/>
                  </a:lnTo>
                  <a:lnTo>
                    <a:pt x="209" y="28"/>
                  </a:lnTo>
                  <a:lnTo>
                    <a:pt x="251" y="22"/>
                  </a:lnTo>
                  <a:lnTo>
                    <a:pt x="298" y="16"/>
                  </a:lnTo>
                  <a:lnTo>
                    <a:pt x="347" y="11"/>
                  </a:lnTo>
                  <a:lnTo>
                    <a:pt x="399" y="5"/>
                  </a:lnTo>
                  <a:lnTo>
                    <a:pt x="454" y="2"/>
                  </a:lnTo>
                  <a:lnTo>
                    <a:pt x="511" y="0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4" name="Freeform 372"/>
            <p:cNvSpPr>
              <a:spLocks/>
            </p:cNvSpPr>
            <p:nvPr/>
          </p:nvSpPr>
          <p:spPr bwMode="auto">
            <a:xfrm>
              <a:off x="4948238" y="-633413"/>
              <a:ext cx="119062" cy="65087"/>
            </a:xfrm>
            <a:custGeom>
              <a:avLst/>
              <a:gdLst>
                <a:gd name="T0" fmla="*/ 623 w 671"/>
                <a:gd name="T1" fmla="*/ 1 h 365"/>
                <a:gd name="T2" fmla="*/ 651 w 671"/>
                <a:gd name="T3" fmla="*/ 16 h 365"/>
                <a:gd name="T4" fmla="*/ 667 w 671"/>
                <a:gd name="T5" fmla="*/ 42 h 365"/>
                <a:gd name="T6" fmla="*/ 669 w 671"/>
                <a:gd name="T7" fmla="*/ 74 h 365"/>
                <a:gd name="T8" fmla="*/ 654 w 671"/>
                <a:gd name="T9" fmla="*/ 101 h 365"/>
                <a:gd name="T10" fmla="*/ 627 w 671"/>
                <a:gd name="T11" fmla="*/ 119 h 365"/>
                <a:gd name="T12" fmla="*/ 569 w 671"/>
                <a:gd name="T13" fmla="*/ 139 h 365"/>
                <a:gd name="T14" fmla="*/ 504 w 671"/>
                <a:gd name="T15" fmla="*/ 164 h 365"/>
                <a:gd name="T16" fmla="*/ 434 w 671"/>
                <a:gd name="T17" fmla="*/ 194 h 365"/>
                <a:gd name="T18" fmla="*/ 362 w 671"/>
                <a:gd name="T19" fmla="*/ 227 h 365"/>
                <a:gd name="T20" fmla="*/ 292 w 671"/>
                <a:gd name="T21" fmla="*/ 259 h 365"/>
                <a:gd name="T22" fmla="*/ 229 w 671"/>
                <a:gd name="T23" fmla="*/ 289 h 365"/>
                <a:gd name="T24" fmla="*/ 172 w 671"/>
                <a:gd name="T25" fmla="*/ 317 h 365"/>
                <a:gd name="T26" fmla="*/ 129 w 671"/>
                <a:gd name="T27" fmla="*/ 338 h 365"/>
                <a:gd name="T28" fmla="*/ 99 w 671"/>
                <a:gd name="T29" fmla="*/ 352 h 365"/>
                <a:gd name="T30" fmla="*/ 88 w 671"/>
                <a:gd name="T31" fmla="*/ 359 h 365"/>
                <a:gd name="T32" fmla="*/ 61 w 671"/>
                <a:gd name="T33" fmla="*/ 365 h 365"/>
                <a:gd name="T34" fmla="*/ 29 w 671"/>
                <a:gd name="T35" fmla="*/ 356 h 365"/>
                <a:gd name="T36" fmla="*/ 6 w 671"/>
                <a:gd name="T37" fmla="*/ 332 h 365"/>
                <a:gd name="T38" fmla="*/ 0 w 671"/>
                <a:gd name="T39" fmla="*/ 301 h 365"/>
                <a:gd name="T40" fmla="*/ 8 w 671"/>
                <a:gd name="T41" fmla="*/ 271 h 365"/>
                <a:gd name="T42" fmla="*/ 33 w 671"/>
                <a:gd name="T43" fmla="*/ 250 h 365"/>
                <a:gd name="T44" fmla="*/ 49 w 671"/>
                <a:gd name="T45" fmla="*/ 242 h 365"/>
                <a:gd name="T46" fmla="*/ 83 w 671"/>
                <a:gd name="T47" fmla="*/ 224 h 365"/>
                <a:gd name="T48" fmla="*/ 133 w 671"/>
                <a:gd name="T49" fmla="*/ 200 h 365"/>
                <a:gd name="T50" fmla="*/ 195 w 671"/>
                <a:gd name="T51" fmla="*/ 170 h 365"/>
                <a:gd name="T52" fmla="*/ 266 w 671"/>
                <a:gd name="T53" fmla="*/ 137 h 365"/>
                <a:gd name="T54" fmla="*/ 341 w 671"/>
                <a:gd name="T55" fmla="*/ 102 h 365"/>
                <a:gd name="T56" fmla="*/ 418 w 671"/>
                <a:gd name="T57" fmla="*/ 69 h 365"/>
                <a:gd name="T58" fmla="*/ 492 w 671"/>
                <a:gd name="T59" fmla="*/ 38 h 365"/>
                <a:gd name="T60" fmla="*/ 561 w 671"/>
                <a:gd name="T61" fmla="*/ 12 h 365"/>
                <a:gd name="T62" fmla="*/ 607 w 671"/>
                <a:gd name="T63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1" h="365">
                  <a:moveTo>
                    <a:pt x="607" y="0"/>
                  </a:moveTo>
                  <a:lnTo>
                    <a:pt x="623" y="1"/>
                  </a:lnTo>
                  <a:lnTo>
                    <a:pt x="637" y="7"/>
                  </a:lnTo>
                  <a:lnTo>
                    <a:pt x="651" y="16"/>
                  </a:lnTo>
                  <a:lnTo>
                    <a:pt x="661" y="28"/>
                  </a:lnTo>
                  <a:lnTo>
                    <a:pt x="667" y="42"/>
                  </a:lnTo>
                  <a:lnTo>
                    <a:pt x="671" y="58"/>
                  </a:lnTo>
                  <a:lnTo>
                    <a:pt x="669" y="74"/>
                  </a:lnTo>
                  <a:lnTo>
                    <a:pt x="663" y="89"/>
                  </a:lnTo>
                  <a:lnTo>
                    <a:pt x="654" y="101"/>
                  </a:lnTo>
                  <a:lnTo>
                    <a:pt x="643" y="111"/>
                  </a:lnTo>
                  <a:lnTo>
                    <a:pt x="627" y="119"/>
                  </a:lnTo>
                  <a:lnTo>
                    <a:pt x="600" y="128"/>
                  </a:lnTo>
                  <a:lnTo>
                    <a:pt x="569" y="139"/>
                  </a:lnTo>
                  <a:lnTo>
                    <a:pt x="537" y="151"/>
                  </a:lnTo>
                  <a:lnTo>
                    <a:pt x="504" y="164"/>
                  </a:lnTo>
                  <a:lnTo>
                    <a:pt x="469" y="179"/>
                  </a:lnTo>
                  <a:lnTo>
                    <a:pt x="434" y="194"/>
                  </a:lnTo>
                  <a:lnTo>
                    <a:pt x="398" y="210"/>
                  </a:lnTo>
                  <a:lnTo>
                    <a:pt x="362" y="227"/>
                  </a:lnTo>
                  <a:lnTo>
                    <a:pt x="327" y="242"/>
                  </a:lnTo>
                  <a:lnTo>
                    <a:pt x="292" y="259"/>
                  </a:lnTo>
                  <a:lnTo>
                    <a:pt x="260" y="274"/>
                  </a:lnTo>
                  <a:lnTo>
                    <a:pt x="229" y="289"/>
                  </a:lnTo>
                  <a:lnTo>
                    <a:pt x="199" y="303"/>
                  </a:lnTo>
                  <a:lnTo>
                    <a:pt x="172" y="317"/>
                  </a:lnTo>
                  <a:lnTo>
                    <a:pt x="149" y="328"/>
                  </a:lnTo>
                  <a:lnTo>
                    <a:pt x="129" y="338"/>
                  </a:lnTo>
                  <a:lnTo>
                    <a:pt x="112" y="346"/>
                  </a:lnTo>
                  <a:lnTo>
                    <a:pt x="99" y="352"/>
                  </a:lnTo>
                  <a:lnTo>
                    <a:pt x="91" y="356"/>
                  </a:lnTo>
                  <a:lnTo>
                    <a:pt x="88" y="359"/>
                  </a:lnTo>
                  <a:lnTo>
                    <a:pt x="74" y="363"/>
                  </a:lnTo>
                  <a:lnTo>
                    <a:pt x="61" y="365"/>
                  </a:lnTo>
                  <a:lnTo>
                    <a:pt x="44" y="362"/>
                  </a:lnTo>
                  <a:lnTo>
                    <a:pt x="29" y="356"/>
                  </a:lnTo>
                  <a:lnTo>
                    <a:pt x="15" y="345"/>
                  </a:lnTo>
                  <a:lnTo>
                    <a:pt x="6" y="332"/>
                  </a:lnTo>
                  <a:lnTo>
                    <a:pt x="1" y="317"/>
                  </a:lnTo>
                  <a:lnTo>
                    <a:pt x="0" y="301"/>
                  </a:lnTo>
                  <a:lnTo>
                    <a:pt x="2" y="285"/>
                  </a:lnTo>
                  <a:lnTo>
                    <a:pt x="8" y="271"/>
                  </a:lnTo>
                  <a:lnTo>
                    <a:pt x="19" y="259"/>
                  </a:lnTo>
                  <a:lnTo>
                    <a:pt x="33" y="250"/>
                  </a:lnTo>
                  <a:lnTo>
                    <a:pt x="37" y="248"/>
                  </a:lnTo>
                  <a:lnTo>
                    <a:pt x="49" y="242"/>
                  </a:lnTo>
                  <a:lnTo>
                    <a:pt x="63" y="234"/>
                  </a:lnTo>
                  <a:lnTo>
                    <a:pt x="83" y="224"/>
                  </a:lnTo>
                  <a:lnTo>
                    <a:pt x="106" y="213"/>
                  </a:lnTo>
                  <a:lnTo>
                    <a:pt x="133" y="200"/>
                  </a:lnTo>
                  <a:lnTo>
                    <a:pt x="163" y="185"/>
                  </a:lnTo>
                  <a:lnTo>
                    <a:pt x="195" y="170"/>
                  </a:lnTo>
                  <a:lnTo>
                    <a:pt x="230" y="153"/>
                  </a:lnTo>
                  <a:lnTo>
                    <a:pt x="266" y="137"/>
                  </a:lnTo>
                  <a:lnTo>
                    <a:pt x="303" y="120"/>
                  </a:lnTo>
                  <a:lnTo>
                    <a:pt x="341" y="102"/>
                  </a:lnTo>
                  <a:lnTo>
                    <a:pt x="379" y="86"/>
                  </a:lnTo>
                  <a:lnTo>
                    <a:pt x="418" y="69"/>
                  </a:lnTo>
                  <a:lnTo>
                    <a:pt x="455" y="53"/>
                  </a:lnTo>
                  <a:lnTo>
                    <a:pt x="492" y="38"/>
                  </a:lnTo>
                  <a:lnTo>
                    <a:pt x="527" y="24"/>
                  </a:lnTo>
                  <a:lnTo>
                    <a:pt x="561" y="12"/>
                  </a:lnTo>
                  <a:lnTo>
                    <a:pt x="591" y="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5" name="Freeform 373"/>
            <p:cNvSpPr>
              <a:spLocks/>
            </p:cNvSpPr>
            <p:nvPr/>
          </p:nvSpPr>
          <p:spPr bwMode="auto">
            <a:xfrm>
              <a:off x="4691063" y="-687388"/>
              <a:ext cx="160337" cy="33337"/>
            </a:xfrm>
            <a:custGeom>
              <a:avLst/>
              <a:gdLst>
                <a:gd name="T0" fmla="*/ 628 w 915"/>
                <a:gd name="T1" fmla="*/ 1 h 182"/>
                <a:gd name="T2" fmla="*/ 748 w 915"/>
                <a:gd name="T3" fmla="*/ 12 h 182"/>
                <a:gd name="T4" fmla="*/ 868 w 915"/>
                <a:gd name="T5" fmla="*/ 33 h 182"/>
                <a:gd name="T6" fmla="*/ 896 w 915"/>
                <a:gd name="T7" fmla="*/ 49 h 182"/>
                <a:gd name="T8" fmla="*/ 913 w 915"/>
                <a:gd name="T9" fmla="*/ 74 h 182"/>
                <a:gd name="T10" fmla="*/ 914 w 915"/>
                <a:gd name="T11" fmla="*/ 106 h 182"/>
                <a:gd name="T12" fmla="*/ 898 w 915"/>
                <a:gd name="T13" fmla="*/ 134 h 182"/>
                <a:gd name="T14" fmla="*/ 872 w 915"/>
                <a:gd name="T15" fmla="*/ 151 h 182"/>
                <a:gd name="T16" fmla="*/ 840 w 915"/>
                <a:gd name="T17" fmla="*/ 152 h 182"/>
                <a:gd name="T18" fmla="*/ 729 w 915"/>
                <a:gd name="T19" fmla="*/ 132 h 182"/>
                <a:gd name="T20" fmla="*/ 616 w 915"/>
                <a:gd name="T21" fmla="*/ 123 h 182"/>
                <a:gd name="T22" fmla="*/ 506 w 915"/>
                <a:gd name="T23" fmla="*/ 122 h 182"/>
                <a:gd name="T24" fmla="*/ 403 w 915"/>
                <a:gd name="T25" fmla="*/ 128 h 182"/>
                <a:gd name="T26" fmla="*/ 307 w 915"/>
                <a:gd name="T27" fmla="*/ 138 h 182"/>
                <a:gd name="T28" fmla="*/ 224 w 915"/>
                <a:gd name="T29" fmla="*/ 150 h 182"/>
                <a:gd name="T30" fmla="*/ 156 w 915"/>
                <a:gd name="T31" fmla="*/ 162 h 182"/>
                <a:gd name="T32" fmla="*/ 108 w 915"/>
                <a:gd name="T33" fmla="*/ 173 h 182"/>
                <a:gd name="T34" fmla="*/ 81 w 915"/>
                <a:gd name="T35" fmla="*/ 179 h 182"/>
                <a:gd name="T36" fmla="*/ 69 w 915"/>
                <a:gd name="T37" fmla="*/ 182 h 182"/>
                <a:gd name="T38" fmla="*/ 45 w 915"/>
                <a:gd name="T39" fmla="*/ 180 h 182"/>
                <a:gd name="T40" fmla="*/ 19 w 915"/>
                <a:gd name="T41" fmla="*/ 164 h 182"/>
                <a:gd name="T42" fmla="*/ 2 w 915"/>
                <a:gd name="T43" fmla="*/ 136 h 182"/>
                <a:gd name="T44" fmla="*/ 2 w 915"/>
                <a:gd name="T45" fmla="*/ 105 h 182"/>
                <a:gd name="T46" fmla="*/ 18 w 915"/>
                <a:gd name="T47" fmla="*/ 79 h 182"/>
                <a:gd name="T48" fmla="*/ 45 w 915"/>
                <a:gd name="T49" fmla="*/ 62 h 182"/>
                <a:gd name="T50" fmla="*/ 64 w 915"/>
                <a:gd name="T51" fmla="*/ 58 h 182"/>
                <a:gd name="T52" fmla="*/ 107 w 915"/>
                <a:gd name="T53" fmla="*/ 48 h 182"/>
                <a:gd name="T54" fmla="*/ 170 w 915"/>
                <a:gd name="T55" fmla="*/ 35 h 182"/>
                <a:gd name="T56" fmla="*/ 251 w 915"/>
                <a:gd name="T57" fmla="*/ 22 h 182"/>
                <a:gd name="T58" fmla="*/ 347 w 915"/>
                <a:gd name="T59" fmla="*/ 10 h 182"/>
                <a:gd name="T60" fmla="*/ 454 w 915"/>
                <a:gd name="T61" fmla="*/ 2 h 182"/>
                <a:gd name="T62" fmla="*/ 569 w 915"/>
                <a:gd name="T6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5" h="182">
                  <a:moveTo>
                    <a:pt x="569" y="0"/>
                  </a:moveTo>
                  <a:lnTo>
                    <a:pt x="628" y="1"/>
                  </a:lnTo>
                  <a:lnTo>
                    <a:pt x="688" y="5"/>
                  </a:lnTo>
                  <a:lnTo>
                    <a:pt x="748" y="12"/>
                  </a:lnTo>
                  <a:lnTo>
                    <a:pt x="808" y="21"/>
                  </a:lnTo>
                  <a:lnTo>
                    <a:pt x="868" y="33"/>
                  </a:lnTo>
                  <a:lnTo>
                    <a:pt x="884" y="39"/>
                  </a:lnTo>
                  <a:lnTo>
                    <a:pt x="896" y="49"/>
                  </a:lnTo>
                  <a:lnTo>
                    <a:pt x="906" y="61"/>
                  </a:lnTo>
                  <a:lnTo>
                    <a:pt x="913" y="74"/>
                  </a:lnTo>
                  <a:lnTo>
                    <a:pt x="915" y="90"/>
                  </a:lnTo>
                  <a:lnTo>
                    <a:pt x="914" y="106"/>
                  </a:lnTo>
                  <a:lnTo>
                    <a:pt x="908" y="122"/>
                  </a:lnTo>
                  <a:lnTo>
                    <a:pt x="898" y="134"/>
                  </a:lnTo>
                  <a:lnTo>
                    <a:pt x="886" y="144"/>
                  </a:lnTo>
                  <a:lnTo>
                    <a:pt x="872" y="151"/>
                  </a:lnTo>
                  <a:lnTo>
                    <a:pt x="857" y="153"/>
                  </a:lnTo>
                  <a:lnTo>
                    <a:pt x="840" y="152"/>
                  </a:lnTo>
                  <a:lnTo>
                    <a:pt x="785" y="141"/>
                  </a:lnTo>
                  <a:lnTo>
                    <a:pt x="729" y="132"/>
                  </a:lnTo>
                  <a:lnTo>
                    <a:pt x="673" y="126"/>
                  </a:lnTo>
                  <a:lnTo>
                    <a:pt x="616" y="123"/>
                  </a:lnTo>
                  <a:lnTo>
                    <a:pt x="561" y="122"/>
                  </a:lnTo>
                  <a:lnTo>
                    <a:pt x="506" y="122"/>
                  </a:lnTo>
                  <a:lnTo>
                    <a:pt x="454" y="124"/>
                  </a:lnTo>
                  <a:lnTo>
                    <a:pt x="403" y="128"/>
                  </a:lnTo>
                  <a:lnTo>
                    <a:pt x="354" y="132"/>
                  </a:lnTo>
                  <a:lnTo>
                    <a:pt x="307" y="138"/>
                  </a:lnTo>
                  <a:lnTo>
                    <a:pt x="264" y="144"/>
                  </a:lnTo>
                  <a:lnTo>
                    <a:pt x="224" y="150"/>
                  </a:lnTo>
                  <a:lnTo>
                    <a:pt x="188" y="156"/>
                  </a:lnTo>
                  <a:lnTo>
                    <a:pt x="156" y="162"/>
                  </a:lnTo>
                  <a:lnTo>
                    <a:pt x="129" y="167"/>
                  </a:lnTo>
                  <a:lnTo>
                    <a:pt x="108" y="173"/>
                  </a:lnTo>
                  <a:lnTo>
                    <a:pt x="91" y="176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69" y="182"/>
                  </a:lnTo>
                  <a:lnTo>
                    <a:pt x="61" y="182"/>
                  </a:lnTo>
                  <a:lnTo>
                    <a:pt x="45" y="180"/>
                  </a:lnTo>
                  <a:lnTo>
                    <a:pt x="31" y="174"/>
                  </a:lnTo>
                  <a:lnTo>
                    <a:pt x="19" y="164"/>
                  </a:lnTo>
                  <a:lnTo>
                    <a:pt x="9" y="152"/>
                  </a:lnTo>
                  <a:lnTo>
                    <a:pt x="2" y="136"/>
                  </a:lnTo>
                  <a:lnTo>
                    <a:pt x="0" y="121"/>
                  </a:lnTo>
                  <a:lnTo>
                    <a:pt x="2" y="105"/>
                  </a:lnTo>
                  <a:lnTo>
                    <a:pt x="8" y="91"/>
                  </a:lnTo>
                  <a:lnTo>
                    <a:pt x="18" y="79"/>
                  </a:lnTo>
                  <a:lnTo>
                    <a:pt x="30" y="69"/>
                  </a:lnTo>
                  <a:lnTo>
                    <a:pt x="45" y="62"/>
                  </a:lnTo>
                  <a:lnTo>
                    <a:pt x="51" y="61"/>
                  </a:lnTo>
                  <a:lnTo>
                    <a:pt x="64" y="58"/>
                  </a:lnTo>
                  <a:lnTo>
                    <a:pt x="82" y="53"/>
                  </a:lnTo>
                  <a:lnTo>
                    <a:pt x="107" y="48"/>
                  </a:lnTo>
                  <a:lnTo>
                    <a:pt x="137" y="42"/>
                  </a:lnTo>
                  <a:lnTo>
                    <a:pt x="170" y="35"/>
                  </a:lnTo>
                  <a:lnTo>
                    <a:pt x="209" y="29"/>
                  </a:lnTo>
                  <a:lnTo>
                    <a:pt x="251" y="22"/>
                  </a:lnTo>
                  <a:lnTo>
                    <a:pt x="298" y="15"/>
                  </a:lnTo>
                  <a:lnTo>
                    <a:pt x="347" y="10"/>
                  </a:lnTo>
                  <a:lnTo>
                    <a:pt x="399" y="5"/>
                  </a:lnTo>
                  <a:lnTo>
                    <a:pt x="454" y="2"/>
                  </a:lnTo>
                  <a:lnTo>
                    <a:pt x="511" y="0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6" name="Freeform 374"/>
            <p:cNvSpPr>
              <a:spLocks/>
            </p:cNvSpPr>
            <p:nvPr/>
          </p:nvSpPr>
          <p:spPr bwMode="auto">
            <a:xfrm>
              <a:off x="4691063" y="-558800"/>
              <a:ext cx="160337" cy="33337"/>
            </a:xfrm>
            <a:custGeom>
              <a:avLst/>
              <a:gdLst>
                <a:gd name="T0" fmla="*/ 628 w 915"/>
                <a:gd name="T1" fmla="*/ 2 h 183"/>
                <a:gd name="T2" fmla="*/ 748 w 915"/>
                <a:gd name="T3" fmla="*/ 13 h 183"/>
                <a:gd name="T4" fmla="*/ 868 w 915"/>
                <a:gd name="T5" fmla="*/ 34 h 183"/>
                <a:gd name="T6" fmla="*/ 896 w 915"/>
                <a:gd name="T7" fmla="*/ 49 h 183"/>
                <a:gd name="T8" fmla="*/ 913 w 915"/>
                <a:gd name="T9" fmla="*/ 75 h 183"/>
                <a:gd name="T10" fmla="*/ 914 w 915"/>
                <a:gd name="T11" fmla="*/ 107 h 183"/>
                <a:gd name="T12" fmla="*/ 898 w 915"/>
                <a:gd name="T13" fmla="*/ 135 h 183"/>
                <a:gd name="T14" fmla="*/ 872 w 915"/>
                <a:gd name="T15" fmla="*/ 151 h 183"/>
                <a:gd name="T16" fmla="*/ 840 w 915"/>
                <a:gd name="T17" fmla="*/ 153 h 183"/>
                <a:gd name="T18" fmla="*/ 729 w 915"/>
                <a:gd name="T19" fmla="*/ 133 h 183"/>
                <a:gd name="T20" fmla="*/ 616 w 915"/>
                <a:gd name="T21" fmla="*/ 124 h 183"/>
                <a:gd name="T22" fmla="*/ 506 w 915"/>
                <a:gd name="T23" fmla="*/ 123 h 183"/>
                <a:gd name="T24" fmla="*/ 403 w 915"/>
                <a:gd name="T25" fmla="*/ 128 h 183"/>
                <a:gd name="T26" fmla="*/ 307 w 915"/>
                <a:gd name="T27" fmla="*/ 138 h 183"/>
                <a:gd name="T28" fmla="*/ 224 w 915"/>
                <a:gd name="T29" fmla="*/ 150 h 183"/>
                <a:gd name="T30" fmla="*/ 156 w 915"/>
                <a:gd name="T31" fmla="*/ 163 h 183"/>
                <a:gd name="T32" fmla="*/ 108 w 915"/>
                <a:gd name="T33" fmla="*/ 173 h 183"/>
                <a:gd name="T34" fmla="*/ 81 w 915"/>
                <a:gd name="T35" fmla="*/ 179 h 183"/>
                <a:gd name="T36" fmla="*/ 69 w 915"/>
                <a:gd name="T37" fmla="*/ 181 h 183"/>
                <a:gd name="T38" fmla="*/ 45 w 915"/>
                <a:gd name="T39" fmla="*/ 180 h 183"/>
                <a:gd name="T40" fmla="*/ 19 w 915"/>
                <a:gd name="T41" fmla="*/ 165 h 183"/>
                <a:gd name="T42" fmla="*/ 2 w 915"/>
                <a:gd name="T43" fmla="*/ 137 h 183"/>
                <a:gd name="T44" fmla="*/ 2 w 915"/>
                <a:gd name="T45" fmla="*/ 105 h 183"/>
                <a:gd name="T46" fmla="*/ 18 w 915"/>
                <a:gd name="T47" fmla="*/ 78 h 183"/>
                <a:gd name="T48" fmla="*/ 45 w 915"/>
                <a:gd name="T49" fmla="*/ 63 h 183"/>
                <a:gd name="T50" fmla="*/ 64 w 915"/>
                <a:gd name="T51" fmla="*/ 58 h 183"/>
                <a:gd name="T52" fmla="*/ 107 w 915"/>
                <a:gd name="T53" fmla="*/ 48 h 183"/>
                <a:gd name="T54" fmla="*/ 170 w 915"/>
                <a:gd name="T55" fmla="*/ 36 h 183"/>
                <a:gd name="T56" fmla="*/ 251 w 915"/>
                <a:gd name="T57" fmla="*/ 23 h 183"/>
                <a:gd name="T58" fmla="*/ 347 w 915"/>
                <a:gd name="T59" fmla="*/ 10 h 183"/>
                <a:gd name="T60" fmla="*/ 454 w 915"/>
                <a:gd name="T61" fmla="*/ 3 h 183"/>
                <a:gd name="T62" fmla="*/ 569 w 915"/>
                <a:gd name="T63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5" h="183">
                  <a:moveTo>
                    <a:pt x="569" y="0"/>
                  </a:moveTo>
                  <a:lnTo>
                    <a:pt x="628" y="2"/>
                  </a:lnTo>
                  <a:lnTo>
                    <a:pt x="688" y="6"/>
                  </a:lnTo>
                  <a:lnTo>
                    <a:pt x="748" y="13"/>
                  </a:lnTo>
                  <a:lnTo>
                    <a:pt x="808" y="22"/>
                  </a:lnTo>
                  <a:lnTo>
                    <a:pt x="868" y="34"/>
                  </a:lnTo>
                  <a:lnTo>
                    <a:pt x="884" y="39"/>
                  </a:lnTo>
                  <a:lnTo>
                    <a:pt x="896" y="49"/>
                  </a:lnTo>
                  <a:lnTo>
                    <a:pt x="906" y="60"/>
                  </a:lnTo>
                  <a:lnTo>
                    <a:pt x="913" y="75"/>
                  </a:lnTo>
                  <a:lnTo>
                    <a:pt x="915" y="90"/>
                  </a:lnTo>
                  <a:lnTo>
                    <a:pt x="914" y="107"/>
                  </a:lnTo>
                  <a:lnTo>
                    <a:pt x="908" y="121"/>
                  </a:lnTo>
                  <a:lnTo>
                    <a:pt x="898" y="135"/>
                  </a:lnTo>
                  <a:lnTo>
                    <a:pt x="886" y="145"/>
                  </a:lnTo>
                  <a:lnTo>
                    <a:pt x="872" y="151"/>
                  </a:lnTo>
                  <a:lnTo>
                    <a:pt x="857" y="154"/>
                  </a:lnTo>
                  <a:lnTo>
                    <a:pt x="840" y="153"/>
                  </a:lnTo>
                  <a:lnTo>
                    <a:pt x="785" y="140"/>
                  </a:lnTo>
                  <a:lnTo>
                    <a:pt x="729" y="133"/>
                  </a:lnTo>
                  <a:lnTo>
                    <a:pt x="673" y="127"/>
                  </a:lnTo>
                  <a:lnTo>
                    <a:pt x="616" y="124"/>
                  </a:lnTo>
                  <a:lnTo>
                    <a:pt x="561" y="121"/>
                  </a:lnTo>
                  <a:lnTo>
                    <a:pt x="506" y="123"/>
                  </a:lnTo>
                  <a:lnTo>
                    <a:pt x="454" y="125"/>
                  </a:lnTo>
                  <a:lnTo>
                    <a:pt x="403" y="128"/>
                  </a:lnTo>
                  <a:lnTo>
                    <a:pt x="354" y="133"/>
                  </a:lnTo>
                  <a:lnTo>
                    <a:pt x="307" y="138"/>
                  </a:lnTo>
                  <a:lnTo>
                    <a:pt x="264" y="144"/>
                  </a:lnTo>
                  <a:lnTo>
                    <a:pt x="224" y="150"/>
                  </a:lnTo>
                  <a:lnTo>
                    <a:pt x="188" y="157"/>
                  </a:lnTo>
                  <a:lnTo>
                    <a:pt x="156" y="163"/>
                  </a:lnTo>
                  <a:lnTo>
                    <a:pt x="129" y="168"/>
                  </a:lnTo>
                  <a:lnTo>
                    <a:pt x="108" y="173"/>
                  </a:lnTo>
                  <a:lnTo>
                    <a:pt x="91" y="177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69" y="181"/>
                  </a:lnTo>
                  <a:lnTo>
                    <a:pt x="61" y="183"/>
                  </a:lnTo>
                  <a:lnTo>
                    <a:pt x="45" y="180"/>
                  </a:lnTo>
                  <a:lnTo>
                    <a:pt x="31" y="175"/>
                  </a:lnTo>
                  <a:lnTo>
                    <a:pt x="19" y="165"/>
                  </a:lnTo>
                  <a:lnTo>
                    <a:pt x="9" y="153"/>
                  </a:lnTo>
                  <a:lnTo>
                    <a:pt x="2" y="137"/>
                  </a:lnTo>
                  <a:lnTo>
                    <a:pt x="0" y="121"/>
                  </a:lnTo>
                  <a:lnTo>
                    <a:pt x="2" y="105"/>
                  </a:lnTo>
                  <a:lnTo>
                    <a:pt x="8" y="91"/>
                  </a:lnTo>
                  <a:lnTo>
                    <a:pt x="18" y="78"/>
                  </a:lnTo>
                  <a:lnTo>
                    <a:pt x="30" y="69"/>
                  </a:lnTo>
                  <a:lnTo>
                    <a:pt x="45" y="63"/>
                  </a:lnTo>
                  <a:lnTo>
                    <a:pt x="51" y="62"/>
                  </a:lnTo>
                  <a:lnTo>
                    <a:pt x="64" y="58"/>
                  </a:lnTo>
                  <a:lnTo>
                    <a:pt x="82" y="54"/>
                  </a:lnTo>
                  <a:lnTo>
                    <a:pt x="107" y="48"/>
                  </a:lnTo>
                  <a:lnTo>
                    <a:pt x="137" y="43"/>
                  </a:lnTo>
                  <a:lnTo>
                    <a:pt x="170" y="36"/>
                  </a:lnTo>
                  <a:lnTo>
                    <a:pt x="209" y="29"/>
                  </a:lnTo>
                  <a:lnTo>
                    <a:pt x="251" y="23"/>
                  </a:lnTo>
                  <a:lnTo>
                    <a:pt x="298" y="16"/>
                  </a:lnTo>
                  <a:lnTo>
                    <a:pt x="347" y="10"/>
                  </a:lnTo>
                  <a:lnTo>
                    <a:pt x="399" y="6"/>
                  </a:lnTo>
                  <a:lnTo>
                    <a:pt x="454" y="3"/>
                  </a:lnTo>
                  <a:lnTo>
                    <a:pt x="511" y="0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7" name="Freeform 375"/>
            <p:cNvSpPr>
              <a:spLocks/>
            </p:cNvSpPr>
            <p:nvPr/>
          </p:nvSpPr>
          <p:spPr bwMode="auto">
            <a:xfrm>
              <a:off x="4691063" y="-622300"/>
              <a:ext cx="160337" cy="31750"/>
            </a:xfrm>
            <a:custGeom>
              <a:avLst/>
              <a:gdLst>
                <a:gd name="T0" fmla="*/ 628 w 915"/>
                <a:gd name="T1" fmla="*/ 1 h 182"/>
                <a:gd name="T2" fmla="*/ 748 w 915"/>
                <a:gd name="T3" fmla="*/ 12 h 182"/>
                <a:gd name="T4" fmla="*/ 868 w 915"/>
                <a:gd name="T5" fmla="*/ 33 h 182"/>
                <a:gd name="T6" fmla="*/ 896 w 915"/>
                <a:gd name="T7" fmla="*/ 49 h 182"/>
                <a:gd name="T8" fmla="*/ 913 w 915"/>
                <a:gd name="T9" fmla="*/ 75 h 182"/>
                <a:gd name="T10" fmla="*/ 914 w 915"/>
                <a:gd name="T11" fmla="*/ 107 h 182"/>
                <a:gd name="T12" fmla="*/ 898 w 915"/>
                <a:gd name="T13" fmla="*/ 134 h 182"/>
                <a:gd name="T14" fmla="*/ 872 w 915"/>
                <a:gd name="T15" fmla="*/ 151 h 182"/>
                <a:gd name="T16" fmla="*/ 840 w 915"/>
                <a:gd name="T17" fmla="*/ 152 h 182"/>
                <a:gd name="T18" fmla="*/ 729 w 915"/>
                <a:gd name="T19" fmla="*/ 132 h 182"/>
                <a:gd name="T20" fmla="*/ 616 w 915"/>
                <a:gd name="T21" fmla="*/ 123 h 182"/>
                <a:gd name="T22" fmla="*/ 506 w 915"/>
                <a:gd name="T23" fmla="*/ 122 h 182"/>
                <a:gd name="T24" fmla="*/ 403 w 915"/>
                <a:gd name="T25" fmla="*/ 128 h 182"/>
                <a:gd name="T26" fmla="*/ 307 w 915"/>
                <a:gd name="T27" fmla="*/ 138 h 182"/>
                <a:gd name="T28" fmla="*/ 224 w 915"/>
                <a:gd name="T29" fmla="*/ 150 h 182"/>
                <a:gd name="T30" fmla="*/ 156 w 915"/>
                <a:gd name="T31" fmla="*/ 162 h 182"/>
                <a:gd name="T32" fmla="*/ 108 w 915"/>
                <a:gd name="T33" fmla="*/ 172 h 182"/>
                <a:gd name="T34" fmla="*/ 81 w 915"/>
                <a:gd name="T35" fmla="*/ 179 h 182"/>
                <a:gd name="T36" fmla="*/ 69 w 915"/>
                <a:gd name="T37" fmla="*/ 181 h 182"/>
                <a:gd name="T38" fmla="*/ 45 w 915"/>
                <a:gd name="T39" fmla="*/ 180 h 182"/>
                <a:gd name="T40" fmla="*/ 19 w 915"/>
                <a:gd name="T41" fmla="*/ 164 h 182"/>
                <a:gd name="T42" fmla="*/ 2 w 915"/>
                <a:gd name="T43" fmla="*/ 137 h 182"/>
                <a:gd name="T44" fmla="*/ 2 w 915"/>
                <a:gd name="T45" fmla="*/ 106 h 182"/>
                <a:gd name="T46" fmla="*/ 18 w 915"/>
                <a:gd name="T47" fmla="*/ 79 h 182"/>
                <a:gd name="T48" fmla="*/ 45 w 915"/>
                <a:gd name="T49" fmla="*/ 62 h 182"/>
                <a:gd name="T50" fmla="*/ 64 w 915"/>
                <a:gd name="T51" fmla="*/ 58 h 182"/>
                <a:gd name="T52" fmla="*/ 107 w 915"/>
                <a:gd name="T53" fmla="*/ 48 h 182"/>
                <a:gd name="T54" fmla="*/ 170 w 915"/>
                <a:gd name="T55" fmla="*/ 36 h 182"/>
                <a:gd name="T56" fmla="*/ 251 w 915"/>
                <a:gd name="T57" fmla="*/ 22 h 182"/>
                <a:gd name="T58" fmla="*/ 347 w 915"/>
                <a:gd name="T59" fmla="*/ 10 h 182"/>
                <a:gd name="T60" fmla="*/ 454 w 915"/>
                <a:gd name="T61" fmla="*/ 2 h 182"/>
                <a:gd name="T62" fmla="*/ 569 w 915"/>
                <a:gd name="T6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15" h="182">
                  <a:moveTo>
                    <a:pt x="569" y="0"/>
                  </a:moveTo>
                  <a:lnTo>
                    <a:pt x="628" y="1"/>
                  </a:lnTo>
                  <a:lnTo>
                    <a:pt x="688" y="6"/>
                  </a:lnTo>
                  <a:lnTo>
                    <a:pt x="748" y="12"/>
                  </a:lnTo>
                  <a:lnTo>
                    <a:pt x="808" y="21"/>
                  </a:lnTo>
                  <a:lnTo>
                    <a:pt x="868" y="33"/>
                  </a:lnTo>
                  <a:lnTo>
                    <a:pt x="884" y="39"/>
                  </a:lnTo>
                  <a:lnTo>
                    <a:pt x="896" y="49"/>
                  </a:lnTo>
                  <a:lnTo>
                    <a:pt x="906" y="61"/>
                  </a:lnTo>
                  <a:lnTo>
                    <a:pt x="913" y="75"/>
                  </a:lnTo>
                  <a:lnTo>
                    <a:pt x="915" y="90"/>
                  </a:lnTo>
                  <a:lnTo>
                    <a:pt x="914" y="107"/>
                  </a:lnTo>
                  <a:lnTo>
                    <a:pt x="908" y="122"/>
                  </a:lnTo>
                  <a:lnTo>
                    <a:pt x="898" y="134"/>
                  </a:lnTo>
                  <a:lnTo>
                    <a:pt x="886" y="144"/>
                  </a:lnTo>
                  <a:lnTo>
                    <a:pt x="872" y="151"/>
                  </a:lnTo>
                  <a:lnTo>
                    <a:pt x="857" y="153"/>
                  </a:lnTo>
                  <a:lnTo>
                    <a:pt x="840" y="152"/>
                  </a:lnTo>
                  <a:lnTo>
                    <a:pt x="785" y="141"/>
                  </a:lnTo>
                  <a:lnTo>
                    <a:pt x="729" y="132"/>
                  </a:lnTo>
                  <a:lnTo>
                    <a:pt x="673" y="127"/>
                  </a:lnTo>
                  <a:lnTo>
                    <a:pt x="616" y="123"/>
                  </a:lnTo>
                  <a:lnTo>
                    <a:pt x="561" y="122"/>
                  </a:lnTo>
                  <a:lnTo>
                    <a:pt x="506" y="122"/>
                  </a:lnTo>
                  <a:lnTo>
                    <a:pt x="454" y="124"/>
                  </a:lnTo>
                  <a:lnTo>
                    <a:pt x="403" y="128"/>
                  </a:lnTo>
                  <a:lnTo>
                    <a:pt x="354" y="132"/>
                  </a:lnTo>
                  <a:lnTo>
                    <a:pt x="307" y="138"/>
                  </a:lnTo>
                  <a:lnTo>
                    <a:pt x="264" y="143"/>
                  </a:lnTo>
                  <a:lnTo>
                    <a:pt x="224" y="150"/>
                  </a:lnTo>
                  <a:lnTo>
                    <a:pt x="188" y="157"/>
                  </a:lnTo>
                  <a:lnTo>
                    <a:pt x="156" y="162"/>
                  </a:lnTo>
                  <a:lnTo>
                    <a:pt x="129" y="168"/>
                  </a:lnTo>
                  <a:lnTo>
                    <a:pt x="108" y="172"/>
                  </a:lnTo>
                  <a:lnTo>
                    <a:pt x="91" y="177"/>
                  </a:lnTo>
                  <a:lnTo>
                    <a:pt x="81" y="179"/>
                  </a:lnTo>
                  <a:lnTo>
                    <a:pt x="77" y="180"/>
                  </a:lnTo>
                  <a:lnTo>
                    <a:pt x="69" y="181"/>
                  </a:lnTo>
                  <a:lnTo>
                    <a:pt x="61" y="182"/>
                  </a:lnTo>
                  <a:lnTo>
                    <a:pt x="45" y="180"/>
                  </a:lnTo>
                  <a:lnTo>
                    <a:pt x="31" y="174"/>
                  </a:lnTo>
                  <a:lnTo>
                    <a:pt x="19" y="164"/>
                  </a:lnTo>
                  <a:lnTo>
                    <a:pt x="9" y="152"/>
                  </a:lnTo>
                  <a:lnTo>
                    <a:pt x="2" y="137"/>
                  </a:lnTo>
                  <a:lnTo>
                    <a:pt x="0" y="121"/>
                  </a:lnTo>
                  <a:lnTo>
                    <a:pt x="2" y="106"/>
                  </a:lnTo>
                  <a:lnTo>
                    <a:pt x="8" y="91"/>
                  </a:lnTo>
                  <a:lnTo>
                    <a:pt x="18" y="79"/>
                  </a:lnTo>
                  <a:lnTo>
                    <a:pt x="30" y="69"/>
                  </a:lnTo>
                  <a:lnTo>
                    <a:pt x="45" y="62"/>
                  </a:lnTo>
                  <a:lnTo>
                    <a:pt x="51" y="61"/>
                  </a:lnTo>
                  <a:lnTo>
                    <a:pt x="64" y="58"/>
                  </a:lnTo>
                  <a:lnTo>
                    <a:pt x="82" y="53"/>
                  </a:lnTo>
                  <a:lnTo>
                    <a:pt x="107" y="48"/>
                  </a:lnTo>
                  <a:lnTo>
                    <a:pt x="137" y="42"/>
                  </a:lnTo>
                  <a:lnTo>
                    <a:pt x="170" y="36"/>
                  </a:lnTo>
                  <a:lnTo>
                    <a:pt x="209" y="29"/>
                  </a:lnTo>
                  <a:lnTo>
                    <a:pt x="251" y="22"/>
                  </a:lnTo>
                  <a:lnTo>
                    <a:pt x="298" y="16"/>
                  </a:lnTo>
                  <a:lnTo>
                    <a:pt x="347" y="10"/>
                  </a:lnTo>
                  <a:lnTo>
                    <a:pt x="399" y="6"/>
                  </a:lnTo>
                  <a:lnTo>
                    <a:pt x="454" y="2"/>
                  </a:lnTo>
                  <a:lnTo>
                    <a:pt x="511" y="0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93" name="Группа 492"/>
          <p:cNvGrpSpPr/>
          <p:nvPr/>
        </p:nvGrpSpPr>
        <p:grpSpPr>
          <a:xfrm>
            <a:off x="10869674" y="4784102"/>
            <a:ext cx="731838" cy="617538"/>
            <a:chOff x="1784350" y="-2716213"/>
            <a:chExt cx="731838" cy="617538"/>
          </a:xfrm>
        </p:grpSpPr>
        <p:sp>
          <p:nvSpPr>
            <p:cNvPr id="467" name="Freeform 398"/>
            <p:cNvSpPr>
              <a:spLocks noEditPoints="1"/>
            </p:cNvSpPr>
            <p:nvPr/>
          </p:nvSpPr>
          <p:spPr bwMode="auto">
            <a:xfrm>
              <a:off x="1882775" y="-2536825"/>
              <a:ext cx="633413" cy="438150"/>
            </a:xfrm>
            <a:custGeom>
              <a:avLst/>
              <a:gdLst>
                <a:gd name="T0" fmla="*/ 84 w 3193"/>
                <a:gd name="T1" fmla="*/ 732 h 2210"/>
                <a:gd name="T2" fmla="*/ 300 w 3193"/>
                <a:gd name="T3" fmla="*/ 272 h 2210"/>
                <a:gd name="T4" fmla="*/ 400 w 3193"/>
                <a:gd name="T5" fmla="*/ 159 h 2210"/>
                <a:gd name="T6" fmla="*/ 553 w 3193"/>
                <a:gd name="T7" fmla="*/ 123 h 2210"/>
                <a:gd name="T8" fmla="*/ 1557 w 3193"/>
                <a:gd name="T9" fmla="*/ 148 h 2210"/>
                <a:gd name="T10" fmla="*/ 1724 w 3193"/>
                <a:gd name="T11" fmla="*/ 259 h 2210"/>
                <a:gd name="T12" fmla="*/ 2165 w 3193"/>
                <a:gd name="T13" fmla="*/ 840 h 2210"/>
                <a:gd name="T14" fmla="*/ 2210 w 3193"/>
                <a:gd name="T15" fmla="*/ 900 h 2210"/>
                <a:gd name="T16" fmla="*/ 2299 w 3193"/>
                <a:gd name="T17" fmla="*/ 963 h 2210"/>
                <a:gd name="T18" fmla="*/ 2578 w 3193"/>
                <a:gd name="T19" fmla="*/ 982 h 2210"/>
                <a:gd name="T20" fmla="*/ 2757 w 3193"/>
                <a:gd name="T21" fmla="*/ 1010 h 2210"/>
                <a:gd name="T22" fmla="*/ 2879 w 3193"/>
                <a:gd name="T23" fmla="*/ 1077 h 2210"/>
                <a:gd name="T24" fmla="*/ 2955 w 3193"/>
                <a:gd name="T25" fmla="*/ 1164 h 2210"/>
                <a:gd name="T26" fmla="*/ 2885 w 3193"/>
                <a:gd name="T27" fmla="*/ 1228 h 2210"/>
                <a:gd name="T28" fmla="*/ 2827 w 3193"/>
                <a:gd name="T29" fmla="*/ 1269 h 2210"/>
                <a:gd name="T30" fmla="*/ 2849 w 3193"/>
                <a:gd name="T31" fmla="*/ 1338 h 2210"/>
                <a:gd name="T32" fmla="*/ 3068 w 3193"/>
                <a:gd name="T33" fmla="*/ 1661 h 2210"/>
                <a:gd name="T34" fmla="*/ 3054 w 3193"/>
                <a:gd name="T35" fmla="*/ 1708 h 2210"/>
                <a:gd name="T36" fmla="*/ 2819 w 3193"/>
                <a:gd name="T37" fmla="*/ 1718 h 2210"/>
                <a:gd name="T38" fmla="*/ 2743 w 3193"/>
                <a:gd name="T39" fmla="*/ 1531 h 2210"/>
                <a:gd name="T40" fmla="*/ 2594 w 3193"/>
                <a:gd name="T41" fmla="*/ 1400 h 2210"/>
                <a:gd name="T42" fmla="*/ 2394 w 3193"/>
                <a:gd name="T43" fmla="*/ 1351 h 2210"/>
                <a:gd name="T44" fmla="*/ 2193 w 3193"/>
                <a:gd name="T45" fmla="*/ 1401 h 2210"/>
                <a:gd name="T46" fmla="*/ 2042 w 3193"/>
                <a:gd name="T47" fmla="*/ 1535 h 2210"/>
                <a:gd name="T48" fmla="*/ 1968 w 3193"/>
                <a:gd name="T49" fmla="*/ 1726 h 2210"/>
                <a:gd name="T50" fmla="*/ 1994 w 3193"/>
                <a:gd name="T51" fmla="*/ 1935 h 2210"/>
                <a:gd name="T52" fmla="*/ 2109 w 3193"/>
                <a:gd name="T53" fmla="*/ 2102 h 2210"/>
                <a:gd name="T54" fmla="*/ 2289 w 3193"/>
                <a:gd name="T55" fmla="*/ 2197 h 2210"/>
                <a:gd name="T56" fmla="*/ 2499 w 3193"/>
                <a:gd name="T57" fmla="*/ 2198 h 2210"/>
                <a:gd name="T58" fmla="*/ 2676 w 3193"/>
                <a:gd name="T59" fmla="*/ 2104 h 2210"/>
                <a:gd name="T60" fmla="*/ 2793 w 3193"/>
                <a:gd name="T61" fmla="*/ 1941 h 2210"/>
                <a:gd name="T62" fmla="*/ 3040 w 3193"/>
                <a:gd name="T63" fmla="*/ 1840 h 2210"/>
                <a:gd name="T64" fmla="*/ 3142 w 3193"/>
                <a:gd name="T65" fmla="*/ 1794 h 2210"/>
                <a:gd name="T66" fmla="*/ 3193 w 3193"/>
                <a:gd name="T67" fmla="*/ 1694 h 2210"/>
                <a:gd name="T68" fmla="*/ 3121 w 3193"/>
                <a:gd name="T69" fmla="*/ 1241 h 2210"/>
                <a:gd name="T70" fmla="*/ 3060 w 3193"/>
                <a:gd name="T71" fmla="*/ 1101 h 2210"/>
                <a:gd name="T72" fmla="*/ 2952 w 3193"/>
                <a:gd name="T73" fmla="*/ 979 h 2210"/>
                <a:gd name="T74" fmla="*/ 2793 w 3193"/>
                <a:gd name="T75" fmla="*/ 892 h 2210"/>
                <a:gd name="T76" fmla="*/ 2578 w 3193"/>
                <a:gd name="T77" fmla="*/ 859 h 2210"/>
                <a:gd name="T78" fmla="*/ 2330 w 3193"/>
                <a:gd name="T79" fmla="*/ 840 h 2210"/>
                <a:gd name="T80" fmla="*/ 2279 w 3193"/>
                <a:gd name="T81" fmla="*/ 790 h 2210"/>
                <a:gd name="T82" fmla="*/ 2263 w 3193"/>
                <a:gd name="T83" fmla="*/ 765 h 2210"/>
                <a:gd name="T84" fmla="*/ 1818 w 3193"/>
                <a:gd name="T85" fmla="*/ 178 h 2210"/>
                <a:gd name="T86" fmla="*/ 1630 w 3193"/>
                <a:gd name="T87" fmla="*/ 47 h 2210"/>
                <a:gd name="T88" fmla="*/ 1412 w 3193"/>
                <a:gd name="T89" fmla="*/ 0 h 2210"/>
                <a:gd name="T90" fmla="*/ 414 w 3193"/>
                <a:gd name="T91" fmla="*/ 20 h 2210"/>
                <a:gd name="T92" fmla="*/ 268 w 3193"/>
                <a:gd name="T93" fmla="*/ 108 h 2210"/>
                <a:gd name="T94" fmla="*/ 4 w 3193"/>
                <a:gd name="T95" fmla="*/ 651 h 2210"/>
                <a:gd name="T96" fmla="*/ 12 w 3193"/>
                <a:gd name="T97" fmla="*/ 711 h 2210"/>
                <a:gd name="T98" fmla="*/ 2349 w 3193"/>
                <a:gd name="T99" fmla="*/ 2084 h 2210"/>
                <a:gd name="T100" fmla="*/ 2193 w 3193"/>
                <a:gd name="T101" fmla="*/ 2012 h 2210"/>
                <a:gd name="T102" fmla="*/ 2100 w 3193"/>
                <a:gd name="T103" fmla="*/ 1869 h 2210"/>
                <a:gd name="T104" fmla="*/ 2100 w 3193"/>
                <a:gd name="T105" fmla="*/ 1691 h 2210"/>
                <a:gd name="T106" fmla="*/ 2193 w 3193"/>
                <a:gd name="T107" fmla="*/ 1548 h 2210"/>
                <a:gd name="T108" fmla="*/ 2349 w 3193"/>
                <a:gd name="T109" fmla="*/ 1477 h 2210"/>
                <a:gd name="T110" fmla="*/ 2523 w 3193"/>
                <a:gd name="T111" fmla="*/ 1502 h 2210"/>
                <a:gd name="T112" fmla="*/ 2652 w 3193"/>
                <a:gd name="T113" fmla="*/ 1613 h 2210"/>
                <a:gd name="T114" fmla="*/ 2701 w 3193"/>
                <a:gd name="T115" fmla="*/ 1780 h 2210"/>
                <a:gd name="T116" fmla="*/ 2652 w 3193"/>
                <a:gd name="T117" fmla="*/ 1947 h 2210"/>
                <a:gd name="T118" fmla="*/ 2523 w 3193"/>
                <a:gd name="T119" fmla="*/ 2059 h 2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93" h="2210">
                  <a:moveTo>
                    <a:pt x="37" y="732"/>
                  </a:moveTo>
                  <a:lnTo>
                    <a:pt x="52" y="736"/>
                  </a:lnTo>
                  <a:lnTo>
                    <a:pt x="69" y="736"/>
                  </a:lnTo>
                  <a:lnTo>
                    <a:pt x="84" y="732"/>
                  </a:lnTo>
                  <a:lnTo>
                    <a:pt x="98" y="725"/>
                  </a:lnTo>
                  <a:lnTo>
                    <a:pt x="109" y="714"/>
                  </a:lnTo>
                  <a:lnTo>
                    <a:pt x="117" y="699"/>
                  </a:lnTo>
                  <a:lnTo>
                    <a:pt x="300" y="272"/>
                  </a:lnTo>
                  <a:lnTo>
                    <a:pt x="321" y="237"/>
                  </a:lnTo>
                  <a:lnTo>
                    <a:pt x="344" y="206"/>
                  </a:lnTo>
                  <a:lnTo>
                    <a:pt x="371" y="180"/>
                  </a:lnTo>
                  <a:lnTo>
                    <a:pt x="400" y="159"/>
                  </a:lnTo>
                  <a:lnTo>
                    <a:pt x="433" y="143"/>
                  </a:lnTo>
                  <a:lnTo>
                    <a:pt x="469" y="131"/>
                  </a:lnTo>
                  <a:lnTo>
                    <a:pt x="509" y="125"/>
                  </a:lnTo>
                  <a:lnTo>
                    <a:pt x="553" y="123"/>
                  </a:lnTo>
                  <a:lnTo>
                    <a:pt x="1412" y="123"/>
                  </a:lnTo>
                  <a:lnTo>
                    <a:pt x="1462" y="125"/>
                  </a:lnTo>
                  <a:lnTo>
                    <a:pt x="1510" y="134"/>
                  </a:lnTo>
                  <a:lnTo>
                    <a:pt x="1557" y="148"/>
                  </a:lnTo>
                  <a:lnTo>
                    <a:pt x="1601" y="168"/>
                  </a:lnTo>
                  <a:lnTo>
                    <a:pt x="1645" y="193"/>
                  </a:lnTo>
                  <a:lnTo>
                    <a:pt x="1685" y="223"/>
                  </a:lnTo>
                  <a:lnTo>
                    <a:pt x="1724" y="259"/>
                  </a:lnTo>
                  <a:lnTo>
                    <a:pt x="1760" y="299"/>
                  </a:lnTo>
                  <a:lnTo>
                    <a:pt x="1792" y="344"/>
                  </a:lnTo>
                  <a:lnTo>
                    <a:pt x="2159" y="831"/>
                  </a:lnTo>
                  <a:lnTo>
                    <a:pt x="2165" y="840"/>
                  </a:lnTo>
                  <a:lnTo>
                    <a:pt x="2172" y="852"/>
                  </a:lnTo>
                  <a:lnTo>
                    <a:pt x="2182" y="867"/>
                  </a:lnTo>
                  <a:lnTo>
                    <a:pt x="2196" y="884"/>
                  </a:lnTo>
                  <a:lnTo>
                    <a:pt x="2210" y="900"/>
                  </a:lnTo>
                  <a:lnTo>
                    <a:pt x="2229" y="917"/>
                  </a:lnTo>
                  <a:lnTo>
                    <a:pt x="2250" y="934"/>
                  </a:lnTo>
                  <a:lnTo>
                    <a:pt x="2273" y="949"/>
                  </a:lnTo>
                  <a:lnTo>
                    <a:pt x="2299" y="963"/>
                  </a:lnTo>
                  <a:lnTo>
                    <a:pt x="2328" y="973"/>
                  </a:lnTo>
                  <a:lnTo>
                    <a:pt x="2360" y="980"/>
                  </a:lnTo>
                  <a:lnTo>
                    <a:pt x="2394" y="982"/>
                  </a:lnTo>
                  <a:lnTo>
                    <a:pt x="2578" y="982"/>
                  </a:lnTo>
                  <a:lnTo>
                    <a:pt x="2630" y="984"/>
                  </a:lnTo>
                  <a:lnTo>
                    <a:pt x="2675" y="990"/>
                  </a:lnTo>
                  <a:lnTo>
                    <a:pt x="2718" y="998"/>
                  </a:lnTo>
                  <a:lnTo>
                    <a:pt x="2757" y="1010"/>
                  </a:lnTo>
                  <a:lnTo>
                    <a:pt x="2793" y="1023"/>
                  </a:lnTo>
                  <a:lnTo>
                    <a:pt x="2824" y="1040"/>
                  </a:lnTo>
                  <a:lnTo>
                    <a:pt x="2853" y="1058"/>
                  </a:lnTo>
                  <a:lnTo>
                    <a:pt x="2879" y="1077"/>
                  </a:lnTo>
                  <a:lnTo>
                    <a:pt x="2901" y="1098"/>
                  </a:lnTo>
                  <a:lnTo>
                    <a:pt x="2921" y="1119"/>
                  </a:lnTo>
                  <a:lnTo>
                    <a:pt x="2939" y="1142"/>
                  </a:lnTo>
                  <a:lnTo>
                    <a:pt x="2955" y="1164"/>
                  </a:lnTo>
                  <a:lnTo>
                    <a:pt x="2967" y="1185"/>
                  </a:lnTo>
                  <a:lnTo>
                    <a:pt x="2978" y="1208"/>
                  </a:lnTo>
                  <a:lnTo>
                    <a:pt x="2987" y="1228"/>
                  </a:lnTo>
                  <a:lnTo>
                    <a:pt x="2885" y="1228"/>
                  </a:lnTo>
                  <a:lnTo>
                    <a:pt x="2866" y="1231"/>
                  </a:lnTo>
                  <a:lnTo>
                    <a:pt x="2849" y="1239"/>
                  </a:lnTo>
                  <a:lnTo>
                    <a:pt x="2836" y="1252"/>
                  </a:lnTo>
                  <a:lnTo>
                    <a:pt x="2827" y="1269"/>
                  </a:lnTo>
                  <a:lnTo>
                    <a:pt x="2824" y="1289"/>
                  </a:lnTo>
                  <a:lnTo>
                    <a:pt x="2827" y="1308"/>
                  </a:lnTo>
                  <a:lnTo>
                    <a:pt x="2836" y="1325"/>
                  </a:lnTo>
                  <a:lnTo>
                    <a:pt x="2849" y="1338"/>
                  </a:lnTo>
                  <a:lnTo>
                    <a:pt x="2866" y="1347"/>
                  </a:lnTo>
                  <a:lnTo>
                    <a:pt x="2885" y="1351"/>
                  </a:lnTo>
                  <a:lnTo>
                    <a:pt x="3017" y="1351"/>
                  </a:lnTo>
                  <a:lnTo>
                    <a:pt x="3068" y="1661"/>
                  </a:lnTo>
                  <a:lnTo>
                    <a:pt x="3070" y="1677"/>
                  </a:lnTo>
                  <a:lnTo>
                    <a:pt x="3069" y="1689"/>
                  </a:lnTo>
                  <a:lnTo>
                    <a:pt x="3063" y="1699"/>
                  </a:lnTo>
                  <a:lnTo>
                    <a:pt x="3054" y="1708"/>
                  </a:lnTo>
                  <a:lnTo>
                    <a:pt x="3042" y="1714"/>
                  </a:lnTo>
                  <a:lnTo>
                    <a:pt x="3026" y="1717"/>
                  </a:lnTo>
                  <a:lnTo>
                    <a:pt x="3008" y="1718"/>
                  </a:lnTo>
                  <a:lnTo>
                    <a:pt x="2819" y="1718"/>
                  </a:lnTo>
                  <a:lnTo>
                    <a:pt x="2808" y="1668"/>
                  </a:lnTo>
                  <a:lnTo>
                    <a:pt x="2793" y="1619"/>
                  </a:lnTo>
                  <a:lnTo>
                    <a:pt x="2770" y="1573"/>
                  </a:lnTo>
                  <a:lnTo>
                    <a:pt x="2743" y="1531"/>
                  </a:lnTo>
                  <a:lnTo>
                    <a:pt x="2712" y="1491"/>
                  </a:lnTo>
                  <a:lnTo>
                    <a:pt x="2676" y="1457"/>
                  </a:lnTo>
                  <a:lnTo>
                    <a:pt x="2637" y="1426"/>
                  </a:lnTo>
                  <a:lnTo>
                    <a:pt x="2594" y="1400"/>
                  </a:lnTo>
                  <a:lnTo>
                    <a:pt x="2548" y="1379"/>
                  </a:lnTo>
                  <a:lnTo>
                    <a:pt x="2499" y="1363"/>
                  </a:lnTo>
                  <a:lnTo>
                    <a:pt x="2447" y="1354"/>
                  </a:lnTo>
                  <a:lnTo>
                    <a:pt x="2394" y="1351"/>
                  </a:lnTo>
                  <a:lnTo>
                    <a:pt x="2340" y="1354"/>
                  </a:lnTo>
                  <a:lnTo>
                    <a:pt x="2289" y="1364"/>
                  </a:lnTo>
                  <a:lnTo>
                    <a:pt x="2239" y="1380"/>
                  </a:lnTo>
                  <a:lnTo>
                    <a:pt x="2193" y="1401"/>
                  </a:lnTo>
                  <a:lnTo>
                    <a:pt x="2149" y="1428"/>
                  </a:lnTo>
                  <a:lnTo>
                    <a:pt x="2109" y="1459"/>
                  </a:lnTo>
                  <a:lnTo>
                    <a:pt x="2073" y="1495"/>
                  </a:lnTo>
                  <a:lnTo>
                    <a:pt x="2042" y="1535"/>
                  </a:lnTo>
                  <a:lnTo>
                    <a:pt x="2015" y="1579"/>
                  </a:lnTo>
                  <a:lnTo>
                    <a:pt x="1994" y="1626"/>
                  </a:lnTo>
                  <a:lnTo>
                    <a:pt x="1978" y="1675"/>
                  </a:lnTo>
                  <a:lnTo>
                    <a:pt x="1968" y="1726"/>
                  </a:lnTo>
                  <a:lnTo>
                    <a:pt x="1965" y="1780"/>
                  </a:lnTo>
                  <a:lnTo>
                    <a:pt x="1968" y="1835"/>
                  </a:lnTo>
                  <a:lnTo>
                    <a:pt x="1978" y="1886"/>
                  </a:lnTo>
                  <a:lnTo>
                    <a:pt x="1994" y="1935"/>
                  </a:lnTo>
                  <a:lnTo>
                    <a:pt x="2015" y="1982"/>
                  </a:lnTo>
                  <a:lnTo>
                    <a:pt x="2042" y="2026"/>
                  </a:lnTo>
                  <a:lnTo>
                    <a:pt x="2073" y="2066"/>
                  </a:lnTo>
                  <a:lnTo>
                    <a:pt x="2109" y="2102"/>
                  </a:lnTo>
                  <a:lnTo>
                    <a:pt x="2149" y="2133"/>
                  </a:lnTo>
                  <a:lnTo>
                    <a:pt x="2193" y="2160"/>
                  </a:lnTo>
                  <a:lnTo>
                    <a:pt x="2239" y="2181"/>
                  </a:lnTo>
                  <a:lnTo>
                    <a:pt x="2289" y="2197"/>
                  </a:lnTo>
                  <a:lnTo>
                    <a:pt x="2340" y="2207"/>
                  </a:lnTo>
                  <a:lnTo>
                    <a:pt x="2394" y="2210"/>
                  </a:lnTo>
                  <a:lnTo>
                    <a:pt x="2447" y="2207"/>
                  </a:lnTo>
                  <a:lnTo>
                    <a:pt x="2499" y="2198"/>
                  </a:lnTo>
                  <a:lnTo>
                    <a:pt x="2548" y="2182"/>
                  </a:lnTo>
                  <a:lnTo>
                    <a:pt x="2594" y="2161"/>
                  </a:lnTo>
                  <a:lnTo>
                    <a:pt x="2637" y="2135"/>
                  </a:lnTo>
                  <a:lnTo>
                    <a:pt x="2676" y="2104"/>
                  </a:lnTo>
                  <a:lnTo>
                    <a:pt x="2712" y="2069"/>
                  </a:lnTo>
                  <a:lnTo>
                    <a:pt x="2743" y="2030"/>
                  </a:lnTo>
                  <a:lnTo>
                    <a:pt x="2770" y="1987"/>
                  </a:lnTo>
                  <a:lnTo>
                    <a:pt x="2793" y="1941"/>
                  </a:lnTo>
                  <a:lnTo>
                    <a:pt x="2808" y="1893"/>
                  </a:lnTo>
                  <a:lnTo>
                    <a:pt x="2819" y="1841"/>
                  </a:lnTo>
                  <a:lnTo>
                    <a:pt x="3008" y="1841"/>
                  </a:lnTo>
                  <a:lnTo>
                    <a:pt x="3040" y="1840"/>
                  </a:lnTo>
                  <a:lnTo>
                    <a:pt x="3070" y="1833"/>
                  </a:lnTo>
                  <a:lnTo>
                    <a:pt x="3097" y="1824"/>
                  </a:lnTo>
                  <a:lnTo>
                    <a:pt x="3121" y="1811"/>
                  </a:lnTo>
                  <a:lnTo>
                    <a:pt x="3142" y="1794"/>
                  </a:lnTo>
                  <a:lnTo>
                    <a:pt x="3160" y="1774"/>
                  </a:lnTo>
                  <a:lnTo>
                    <a:pt x="3177" y="1750"/>
                  </a:lnTo>
                  <a:lnTo>
                    <a:pt x="3187" y="1723"/>
                  </a:lnTo>
                  <a:lnTo>
                    <a:pt x="3193" y="1694"/>
                  </a:lnTo>
                  <a:lnTo>
                    <a:pt x="3193" y="1665"/>
                  </a:lnTo>
                  <a:lnTo>
                    <a:pt x="3188" y="1636"/>
                  </a:lnTo>
                  <a:lnTo>
                    <a:pt x="3130" y="1277"/>
                  </a:lnTo>
                  <a:lnTo>
                    <a:pt x="3121" y="1241"/>
                  </a:lnTo>
                  <a:lnTo>
                    <a:pt x="3110" y="1205"/>
                  </a:lnTo>
                  <a:lnTo>
                    <a:pt x="3097" y="1170"/>
                  </a:lnTo>
                  <a:lnTo>
                    <a:pt x="3080" y="1135"/>
                  </a:lnTo>
                  <a:lnTo>
                    <a:pt x="3060" y="1101"/>
                  </a:lnTo>
                  <a:lnTo>
                    <a:pt x="3037" y="1068"/>
                  </a:lnTo>
                  <a:lnTo>
                    <a:pt x="3012" y="1037"/>
                  </a:lnTo>
                  <a:lnTo>
                    <a:pt x="2984" y="1006"/>
                  </a:lnTo>
                  <a:lnTo>
                    <a:pt x="2952" y="979"/>
                  </a:lnTo>
                  <a:lnTo>
                    <a:pt x="2917" y="953"/>
                  </a:lnTo>
                  <a:lnTo>
                    <a:pt x="2879" y="929"/>
                  </a:lnTo>
                  <a:lnTo>
                    <a:pt x="2837" y="909"/>
                  </a:lnTo>
                  <a:lnTo>
                    <a:pt x="2793" y="892"/>
                  </a:lnTo>
                  <a:lnTo>
                    <a:pt x="2745" y="878"/>
                  </a:lnTo>
                  <a:lnTo>
                    <a:pt x="2693" y="868"/>
                  </a:lnTo>
                  <a:lnTo>
                    <a:pt x="2637" y="861"/>
                  </a:lnTo>
                  <a:lnTo>
                    <a:pt x="2578" y="859"/>
                  </a:lnTo>
                  <a:lnTo>
                    <a:pt x="2394" y="859"/>
                  </a:lnTo>
                  <a:lnTo>
                    <a:pt x="2370" y="857"/>
                  </a:lnTo>
                  <a:lnTo>
                    <a:pt x="2349" y="850"/>
                  </a:lnTo>
                  <a:lnTo>
                    <a:pt x="2330" y="840"/>
                  </a:lnTo>
                  <a:lnTo>
                    <a:pt x="2313" y="828"/>
                  </a:lnTo>
                  <a:lnTo>
                    <a:pt x="2300" y="815"/>
                  </a:lnTo>
                  <a:lnTo>
                    <a:pt x="2288" y="802"/>
                  </a:lnTo>
                  <a:lnTo>
                    <a:pt x="2279" y="790"/>
                  </a:lnTo>
                  <a:lnTo>
                    <a:pt x="2272" y="780"/>
                  </a:lnTo>
                  <a:lnTo>
                    <a:pt x="2267" y="773"/>
                  </a:lnTo>
                  <a:lnTo>
                    <a:pt x="2266" y="771"/>
                  </a:lnTo>
                  <a:lnTo>
                    <a:pt x="2263" y="765"/>
                  </a:lnTo>
                  <a:lnTo>
                    <a:pt x="2261" y="761"/>
                  </a:lnTo>
                  <a:lnTo>
                    <a:pt x="1893" y="273"/>
                  </a:lnTo>
                  <a:lnTo>
                    <a:pt x="1857" y="223"/>
                  </a:lnTo>
                  <a:lnTo>
                    <a:pt x="1818" y="178"/>
                  </a:lnTo>
                  <a:lnTo>
                    <a:pt x="1775" y="138"/>
                  </a:lnTo>
                  <a:lnTo>
                    <a:pt x="1729" y="102"/>
                  </a:lnTo>
                  <a:lnTo>
                    <a:pt x="1681" y="72"/>
                  </a:lnTo>
                  <a:lnTo>
                    <a:pt x="1630" y="47"/>
                  </a:lnTo>
                  <a:lnTo>
                    <a:pt x="1578" y="26"/>
                  </a:lnTo>
                  <a:lnTo>
                    <a:pt x="1524" y="12"/>
                  </a:lnTo>
                  <a:lnTo>
                    <a:pt x="1468" y="3"/>
                  </a:lnTo>
                  <a:lnTo>
                    <a:pt x="1412" y="0"/>
                  </a:lnTo>
                  <a:lnTo>
                    <a:pt x="553" y="0"/>
                  </a:lnTo>
                  <a:lnTo>
                    <a:pt x="504" y="2"/>
                  </a:lnTo>
                  <a:lnTo>
                    <a:pt x="457" y="9"/>
                  </a:lnTo>
                  <a:lnTo>
                    <a:pt x="414" y="20"/>
                  </a:lnTo>
                  <a:lnTo>
                    <a:pt x="373" y="35"/>
                  </a:lnTo>
                  <a:lnTo>
                    <a:pt x="335" y="54"/>
                  </a:lnTo>
                  <a:lnTo>
                    <a:pt x="300" y="79"/>
                  </a:lnTo>
                  <a:lnTo>
                    <a:pt x="268" y="108"/>
                  </a:lnTo>
                  <a:lnTo>
                    <a:pt x="239" y="142"/>
                  </a:lnTo>
                  <a:lnTo>
                    <a:pt x="212" y="178"/>
                  </a:lnTo>
                  <a:lnTo>
                    <a:pt x="189" y="221"/>
                  </a:lnTo>
                  <a:lnTo>
                    <a:pt x="4" y="651"/>
                  </a:lnTo>
                  <a:lnTo>
                    <a:pt x="0" y="667"/>
                  </a:lnTo>
                  <a:lnTo>
                    <a:pt x="0" y="682"/>
                  </a:lnTo>
                  <a:lnTo>
                    <a:pt x="4" y="698"/>
                  </a:lnTo>
                  <a:lnTo>
                    <a:pt x="12" y="711"/>
                  </a:lnTo>
                  <a:lnTo>
                    <a:pt x="23" y="723"/>
                  </a:lnTo>
                  <a:lnTo>
                    <a:pt x="37" y="732"/>
                  </a:lnTo>
                  <a:close/>
                  <a:moveTo>
                    <a:pt x="2394" y="2087"/>
                  </a:moveTo>
                  <a:lnTo>
                    <a:pt x="2349" y="2084"/>
                  </a:lnTo>
                  <a:lnTo>
                    <a:pt x="2305" y="2074"/>
                  </a:lnTo>
                  <a:lnTo>
                    <a:pt x="2265" y="2059"/>
                  </a:lnTo>
                  <a:lnTo>
                    <a:pt x="2227" y="2038"/>
                  </a:lnTo>
                  <a:lnTo>
                    <a:pt x="2193" y="2012"/>
                  </a:lnTo>
                  <a:lnTo>
                    <a:pt x="2162" y="1982"/>
                  </a:lnTo>
                  <a:lnTo>
                    <a:pt x="2137" y="1947"/>
                  </a:lnTo>
                  <a:lnTo>
                    <a:pt x="2115" y="1909"/>
                  </a:lnTo>
                  <a:lnTo>
                    <a:pt x="2100" y="1869"/>
                  </a:lnTo>
                  <a:lnTo>
                    <a:pt x="2091" y="1826"/>
                  </a:lnTo>
                  <a:lnTo>
                    <a:pt x="2087" y="1780"/>
                  </a:lnTo>
                  <a:lnTo>
                    <a:pt x="2091" y="1735"/>
                  </a:lnTo>
                  <a:lnTo>
                    <a:pt x="2100" y="1691"/>
                  </a:lnTo>
                  <a:lnTo>
                    <a:pt x="2115" y="1651"/>
                  </a:lnTo>
                  <a:lnTo>
                    <a:pt x="2137" y="1613"/>
                  </a:lnTo>
                  <a:lnTo>
                    <a:pt x="2162" y="1579"/>
                  </a:lnTo>
                  <a:lnTo>
                    <a:pt x="2193" y="1548"/>
                  </a:lnTo>
                  <a:lnTo>
                    <a:pt x="2227" y="1523"/>
                  </a:lnTo>
                  <a:lnTo>
                    <a:pt x="2265" y="1502"/>
                  </a:lnTo>
                  <a:lnTo>
                    <a:pt x="2305" y="1486"/>
                  </a:lnTo>
                  <a:lnTo>
                    <a:pt x="2349" y="1477"/>
                  </a:lnTo>
                  <a:lnTo>
                    <a:pt x="2394" y="1474"/>
                  </a:lnTo>
                  <a:lnTo>
                    <a:pt x="2440" y="1477"/>
                  </a:lnTo>
                  <a:lnTo>
                    <a:pt x="2483" y="1486"/>
                  </a:lnTo>
                  <a:lnTo>
                    <a:pt x="2523" y="1502"/>
                  </a:lnTo>
                  <a:lnTo>
                    <a:pt x="2561" y="1523"/>
                  </a:lnTo>
                  <a:lnTo>
                    <a:pt x="2596" y="1548"/>
                  </a:lnTo>
                  <a:lnTo>
                    <a:pt x="2626" y="1579"/>
                  </a:lnTo>
                  <a:lnTo>
                    <a:pt x="2652" y="1613"/>
                  </a:lnTo>
                  <a:lnTo>
                    <a:pt x="2673" y="1651"/>
                  </a:lnTo>
                  <a:lnTo>
                    <a:pt x="2688" y="1691"/>
                  </a:lnTo>
                  <a:lnTo>
                    <a:pt x="2698" y="1735"/>
                  </a:lnTo>
                  <a:lnTo>
                    <a:pt x="2701" y="1780"/>
                  </a:lnTo>
                  <a:lnTo>
                    <a:pt x="2698" y="1826"/>
                  </a:lnTo>
                  <a:lnTo>
                    <a:pt x="2688" y="1869"/>
                  </a:lnTo>
                  <a:lnTo>
                    <a:pt x="2673" y="1909"/>
                  </a:lnTo>
                  <a:lnTo>
                    <a:pt x="2652" y="1947"/>
                  </a:lnTo>
                  <a:lnTo>
                    <a:pt x="2626" y="1982"/>
                  </a:lnTo>
                  <a:lnTo>
                    <a:pt x="2596" y="2012"/>
                  </a:lnTo>
                  <a:lnTo>
                    <a:pt x="2561" y="2038"/>
                  </a:lnTo>
                  <a:lnTo>
                    <a:pt x="2523" y="2059"/>
                  </a:lnTo>
                  <a:lnTo>
                    <a:pt x="2483" y="2074"/>
                  </a:lnTo>
                  <a:lnTo>
                    <a:pt x="2440" y="2084"/>
                  </a:lnTo>
                  <a:lnTo>
                    <a:pt x="2394" y="2087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8" name="Freeform 399"/>
            <p:cNvSpPr>
              <a:spLocks/>
            </p:cNvSpPr>
            <p:nvPr/>
          </p:nvSpPr>
          <p:spPr bwMode="auto">
            <a:xfrm>
              <a:off x="1784350" y="-2489200"/>
              <a:ext cx="512763" cy="317500"/>
            </a:xfrm>
            <a:custGeom>
              <a:avLst/>
              <a:gdLst>
                <a:gd name="T0" fmla="*/ 217 w 2579"/>
                <a:gd name="T1" fmla="*/ 1596 h 1596"/>
                <a:gd name="T2" fmla="*/ 253 w 2579"/>
                <a:gd name="T3" fmla="*/ 1585 h 1596"/>
                <a:gd name="T4" fmla="*/ 275 w 2579"/>
                <a:gd name="T5" fmla="*/ 1555 h 1596"/>
                <a:gd name="T6" fmla="*/ 275 w 2579"/>
                <a:gd name="T7" fmla="*/ 1516 h 1596"/>
                <a:gd name="T8" fmla="*/ 253 w 2579"/>
                <a:gd name="T9" fmla="*/ 1486 h 1596"/>
                <a:gd name="T10" fmla="*/ 217 w 2579"/>
                <a:gd name="T11" fmla="*/ 1473 h 1596"/>
                <a:gd name="T12" fmla="*/ 166 w 2579"/>
                <a:gd name="T13" fmla="*/ 1471 h 1596"/>
                <a:gd name="T14" fmla="*/ 135 w 2579"/>
                <a:gd name="T15" fmla="*/ 1449 h 1596"/>
                <a:gd name="T16" fmla="*/ 123 w 2579"/>
                <a:gd name="T17" fmla="*/ 1412 h 1596"/>
                <a:gd name="T18" fmla="*/ 185 w 2579"/>
                <a:gd name="T19" fmla="*/ 1106 h 1596"/>
                <a:gd name="T20" fmla="*/ 221 w 2579"/>
                <a:gd name="T21" fmla="*/ 1093 h 1596"/>
                <a:gd name="T22" fmla="*/ 243 w 2579"/>
                <a:gd name="T23" fmla="*/ 1063 h 1596"/>
                <a:gd name="T24" fmla="*/ 243 w 2579"/>
                <a:gd name="T25" fmla="*/ 1024 h 1596"/>
                <a:gd name="T26" fmla="*/ 221 w 2579"/>
                <a:gd name="T27" fmla="*/ 994 h 1596"/>
                <a:gd name="T28" fmla="*/ 185 w 2579"/>
                <a:gd name="T29" fmla="*/ 983 h 1596"/>
                <a:gd name="T30" fmla="*/ 123 w 2579"/>
                <a:gd name="T31" fmla="*/ 798 h 1596"/>
                <a:gd name="T32" fmla="*/ 135 w 2579"/>
                <a:gd name="T33" fmla="*/ 763 h 1596"/>
                <a:gd name="T34" fmla="*/ 166 w 2579"/>
                <a:gd name="T35" fmla="*/ 740 h 1596"/>
                <a:gd name="T36" fmla="*/ 1362 w 2579"/>
                <a:gd name="T37" fmla="*/ 737 h 1596"/>
                <a:gd name="T38" fmla="*/ 1481 w 2579"/>
                <a:gd name="T39" fmla="*/ 1318 h 1596"/>
                <a:gd name="T40" fmla="*/ 1503 w 2579"/>
                <a:gd name="T41" fmla="*/ 1343 h 1596"/>
                <a:gd name="T42" fmla="*/ 1536 w 2579"/>
                <a:gd name="T43" fmla="*/ 1352 h 1596"/>
                <a:gd name="T44" fmla="*/ 1548 w 2579"/>
                <a:gd name="T45" fmla="*/ 1350 h 1596"/>
                <a:gd name="T46" fmla="*/ 1577 w 2579"/>
                <a:gd name="T47" fmla="*/ 1336 h 1596"/>
                <a:gd name="T48" fmla="*/ 1594 w 2579"/>
                <a:gd name="T49" fmla="*/ 1309 h 1596"/>
                <a:gd name="T50" fmla="*/ 1596 w 2579"/>
                <a:gd name="T51" fmla="*/ 1278 h 1596"/>
                <a:gd name="T52" fmla="*/ 2518 w 2579"/>
                <a:gd name="T53" fmla="*/ 737 h 1596"/>
                <a:gd name="T54" fmla="*/ 2554 w 2579"/>
                <a:gd name="T55" fmla="*/ 726 h 1596"/>
                <a:gd name="T56" fmla="*/ 2576 w 2579"/>
                <a:gd name="T57" fmla="*/ 696 h 1596"/>
                <a:gd name="T58" fmla="*/ 2576 w 2579"/>
                <a:gd name="T59" fmla="*/ 656 h 1596"/>
                <a:gd name="T60" fmla="*/ 2554 w 2579"/>
                <a:gd name="T61" fmla="*/ 626 h 1596"/>
                <a:gd name="T62" fmla="*/ 2518 w 2579"/>
                <a:gd name="T63" fmla="*/ 614 h 1596"/>
                <a:gd name="T64" fmla="*/ 2388 w 2579"/>
                <a:gd name="T65" fmla="*/ 458 h 1596"/>
                <a:gd name="T66" fmla="*/ 2395 w 2579"/>
                <a:gd name="T67" fmla="*/ 426 h 1596"/>
                <a:gd name="T68" fmla="*/ 2385 w 2579"/>
                <a:gd name="T69" fmla="*/ 396 h 1596"/>
                <a:gd name="T70" fmla="*/ 2360 w 2579"/>
                <a:gd name="T71" fmla="*/ 375 h 1596"/>
                <a:gd name="T72" fmla="*/ 2329 w 2579"/>
                <a:gd name="T73" fmla="*/ 369 h 1596"/>
                <a:gd name="T74" fmla="*/ 2300 w 2579"/>
                <a:gd name="T75" fmla="*/ 378 h 1596"/>
                <a:gd name="T76" fmla="*/ 2279 w 2579"/>
                <a:gd name="T77" fmla="*/ 403 h 1596"/>
                <a:gd name="T78" fmla="*/ 1474 w 2579"/>
                <a:gd name="T79" fmla="*/ 614 h 1596"/>
                <a:gd name="T80" fmla="*/ 1471 w 2579"/>
                <a:gd name="T81" fmla="*/ 42 h 1596"/>
                <a:gd name="T82" fmla="*/ 1450 w 2579"/>
                <a:gd name="T83" fmla="*/ 12 h 1596"/>
                <a:gd name="T84" fmla="*/ 1413 w 2579"/>
                <a:gd name="T85" fmla="*/ 0 h 1596"/>
                <a:gd name="T86" fmla="*/ 1377 w 2579"/>
                <a:gd name="T87" fmla="*/ 12 h 1596"/>
                <a:gd name="T88" fmla="*/ 1355 w 2579"/>
                <a:gd name="T89" fmla="*/ 42 h 1596"/>
                <a:gd name="T90" fmla="*/ 1351 w 2579"/>
                <a:gd name="T91" fmla="*/ 614 h 1596"/>
                <a:gd name="T92" fmla="*/ 152 w 2579"/>
                <a:gd name="T93" fmla="*/ 617 h 1596"/>
                <a:gd name="T94" fmla="*/ 92 w 2579"/>
                <a:gd name="T95" fmla="*/ 640 h 1596"/>
                <a:gd name="T96" fmla="*/ 44 w 2579"/>
                <a:gd name="T97" fmla="*/ 680 h 1596"/>
                <a:gd name="T98" fmla="*/ 12 w 2579"/>
                <a:gd name="T99" fmla="*/ 735 h 1596"/>
                <a:gd name="T100" fmla="*/ 0 w 2579"/>
                <a:gd name="T101" fmla="*/ 798 h 1596"/>
                <a:gd name="T102" fmla="*/ 3 w 2579"/>
                <a:gd name="T103" fmla="*/ 1445 h 1596"/>
                <a:gd name="T104" fmla="*/ 26 w 2579"/>
                <a:gd name="T105" fmla="*/ 1506 h 1596"/>
                <a:gd name="T106" fmla="*/ 66 w 2579"/>
                <a:gd name="T107" fmla="*/ 1554 h 1596"/>
                <a:gd name="T108" fmla="*/ 121 w 2579"/>
                <a:gd name="T109" fmla="*/ 1585 h 1596"/>
                <a:gd name="T110" fmla="*/ 185 w 2579"/>
                <a:gd name="T111" fmla="*/ 1596 h 1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79" h="1596">
                  <a:moveTo>
                    <a:pt x="185" y="1596"/>
                  </a:moveTo>
                  <a:lnTo>
                    <a:pt x="217" y="1596"/>
                  </a:lnTo>
                  <a:lnTo>
                    <a:pt x="236" y="1594"/>
                  </a:lnTo>
                  <a:lnTo>
                    <a:pt x="253" y="1585"/>
                  </a:lnTo>
                  <a:lnTo>
                    <a:pt x="266" y="1572"/>
                  </a:lnTo>
                  <a:lnTo>
                    <a:pt x="275" y="1555"/>
                  </a:lnTo>
                  <a:lnTo>
                    <a:pt x="278" y="1535"/>
                  </a:lnTo>
                  <a:lnTo>
                    <a:pt x="275" y="1516"/>
                  </a:lnTo>
                  <a:lnTo>
                    <a:pt x="266" y="1499"/>
                  </a:lnTo>
                  <a:lnTo>
                    <a:pt x="253" y="1486"/>
                  </a:lnTo>
                  <a:lnTo>
                    <a:pt x="236" y="1477"/>
                  </a:lnTo>
                  <a:lnTo>
                    <a:pt x="217" y="1473"/>
                  </a:lnTo>
                  <a:lnTo>
                    <a:pt x="185" y="1473"/>
                  </a:lnTo>
                  <a:lnTo>
                    <a:pt x="166" y="1471"/>
                  </a:lnTo>
                  <a:lnTo>
                    <a:pt x="149" y="1462"/>
                  </a:lnTo>
                  <a:lnTo>
                    <a:pt x="135" y="1449"/>
                  </a:lnTo>
                  <a:lnTo>
                    <a:pt x="126" y="1432"/>
                  </a:lnTo>
                  <a:lnTo>
                    <a:pt x="123" y="1412"/>
                  </a:lnTo>
                  <a:lnTo>
                    <a:pt x="123" y="1106"/>
                  </a:lnTo>
                  <a:lnTo>
                    <a:pt x="185" y="1106"/>
                  </a:lnTo>
                  <a:lnTo>
                    <a:pt x="205" y="1102"/>
                  </a:lnTo>
                  <a:lnTo>
                    <a:pt x="221" y="1093"/>
                  </a:lnTo>
                  <a:lnTo>
                    <a:pt x="235" y="1080"/>
                  </a:lnTo>
                  <a:lnTo>
                    <a:pt x="243" y="1063"/>
                  </a:lnTo>
                  <a:lnTo>
                    <a:pt x="246" y="1044"/>
                  </a:lnTo>
                  <a:lnTo>
                    <a:pt x="243" y="1024"/>
                  </a:lnTo>
                  <a:lnTo>
                    <a:pt x="235" y="1007"/>
                  </a:lnTo>
                  <a:lnTo>
                    <a:pt x="221" y="994"/>
                  </a:lnTo>
                  <a:lnTo>
                    <a:pt x="205" y="986"/>
                  </a:lnTo>
                  <a:lnTo>
                    <a:pt x="185" y="983"/>
                  </a:lnTo>
                  <a:lnTo>
                    <a:pt x="123" y="983"/>
                  </a:lnTo>
                  <a:lnTo>
                    <a:pt x="123" y="798"/>
                  </a:lnTo>
                  <a:lnTo>
                    <a:pt x="126" y="779"/>
                  </a:lnTo>
                  <a:lnTo>
                    <a:pt x="135" y="763"/>
                  </a:lnTo>
                  <a:lnTo>
                    <a:pt x="149" y="749"/>
                  </a:lnTo>
                  <a:lnTo>
                    <a:pt x="166" y="740"/>
                  </a:lnTo>
                  <a:lnTo>
                    <a:pt x="185" y="737"/>
                  </a:lnTo>
                  <a:lnTo>
                    <a:pt x="1362" y="737"/>
                  </a:lnTo>
                  <a:lnTo>
                    <a:pt x="1475" y="1301"/>
                  </a:lnTo>
                  <a:lnTo>
                    <a:pt x="1481" y="1318"/>
                  </a:lnTo>
                  <a:lnTo>
                    <a:pt x="1491" y="1331"/>
                  </a:lnTo>
                  <a:lnTo>
                    <a:pt x="1503" y="1343"/>
                  </a:lnTo>
                  <a:lnTo>
                    <a:pt x="1519" y="1348"/>
                  </a:lnTo>
                  <a:lnTo>
                    <a:pt x="1536" y="1352"/>
                  </a:lnTo>
                  <a:lnTo>
                    <a:pt x="1541" y="1350"/>
                  </a:lnTo>
                  <a:lnTo>
                    <a:pt x="1548" y="1350"/>
                  </a:lnTo>
                  <a:lnTo>
                    <a:pt x="1564" y="1345"/>
                  </a:lnTo>
                  <a:lnTo>
                    <a:pt x="1577" y="1336"/>
                  </a:lnTo>
                  <a:lnTo>
                    <a:pt x="1587" y="1324"/>
                  </a:lnTo>
                  <a:lnTo>
                    <a:pt x="1594" y="1309"/>
                  </a:lnTo>
                  <a:lnTo>
                    <a:pt x="1597" y="1295"/>
                  </a:lnTo>
                  <a:lnTo>
                    <a:pt x="1596" y="1278"/>
                  </a:lnTo>
                  <a:lnTo>
                    <a:pt x="1488" y="737"/>
                  </a:lnTo>
                  <a:lnTo>
                    <a:pt x="2518" y="737"/>
                  </a:lnTo>
                  <a:lnTo>
                    <a:pt x="2537" y="734"/>
                  </a:lnTo>
                  <a:lnTo>
                    <a:pt x="2554" y="726"/>
                  </a:lnTo>
                  <a:lnTo>
                    <a:pt x="2567" y="712"/>
                  </a:lnTo>
                  <a:lnTo>
                    <a:pt x="2576" y="696"/>
                  </a:lnTo>
                  <a:lnTo>
                    <a:pt x="2579" y="675"/>
                  </a:lnTo>
                  <a:lnTo>
                    <a:pt x="2576" y="656"/>
                  </a:lnTo>
                  <a:lnTo>
                    <a:pt x="2567" y="640"/>
                  </a:lnTo>
                  <a:lnTo>
                    <a:pt x="2554" y="626"/>
                  </a:lnTo>
                  <a:lnTo>
                    <a:pt x="2537" y="617"/>
                  </a:lnTo>
                  <a:lnTo>
                    <a:pt x="2518" y="614"/>
                  </a:lnTo>
                  <a:lnTo>
                    <a:pt x="2310" y="614"/>
                  </a:lnTo>
                  <a:lnTo>
                    <a:pt x="2388" y="458"/>
                  </a:lnTo>
                  <a:lnTo>
                    <a:pt x="2394" y="442"/>
                  </a:lnTo>
                  <a:lnTo>
                    <a:pt x="2395" y="426"/>
                  </a:lnTo>
                  <a:lnTo>
                    <a:pt x="2392" y="411"/>
                  </a:lnTo>
                  <a:lnTo>
                    <a:pt x="2385" y="396"/>
                  </a:lnTo>
                  <a:lnTo>
                    <a:pt x="2375" y="385"/>
                  </a:lnTo>
                  <a:lnTo>
                    <a:pt x="2360" y="375"/>
                  </a:lnTo>
                  <a:lnTo>
                    <a:pt x="2345" y="369"/>
                  </a:lnTo>
                  <a:lnTo>
                    <a:pt x="2329" y="369"/>
                  </a:lnTo>
                  <a:lnTo>
                    <a:pt x="2313" y="371"/>
                  </a:lnTo>
                  <a:lnTo>
                    <a:pt x="2300" y="378"/>
                  </a:lnTo>
                  <a:lnTo>
                    <a:pt x="2288" y="389"/>
                  </a:lnTo>
                  <a:lnTo>
                    <a:pt x="2279" y="403"/>
                  </a:lnTo>
                  <a:lnTo>
                    <a:pt x="2173" y="614"/>
                  </a:lnTo>
                  <a:lnTo>
                    <a:pt x="1474" y="614"/>
                  </a:lnTo>
                  <a:lnTo>
                    <a:pt x="1474" y="62"/>
                  </a:lnTo>
                  <a:lnTo>
                    <a:pt x="1471" y="42"/>
                  </a:lnTo>
                  <a:lnTo>
                    <a:pt x="1463" y="25"/>
                  </a:lnTo>
                  <a:lnTo>
                    <a:pt x="1450" y="12"/>
                  </a:lnTo>
                  <a:lnTo>
                    <a:pt x="1433" y="4"/>
                  </a:lnTo>
                  <a:lnTo>
                    <a:pt x="1413" y="0"/>
                  </a:lnTo>
                  <a:lnTo>
                    <a:pt x="1394" y="4"/>
                  </a:lnTo>
                  <a:lnTo>
                    <a:pt x="1377" y="12"/>
                  </a:lnTo>
                  <a:lnTo>
                    <a:pt x="1364" y="25"/>
                  </a:lnTo>
                  <a:lnTo>
                    <a:pt x="1355" y="42"/>
                  </a:lnTo>
                  <a:lnTo>
                    <a:pt x="1351" y="62"/>
                  </a:lnTo>
                  <a:lnTo>
                    <a:pt x="1351" y="614"/>
                  </a:lnTo>
                  <a:lnTo>
                    <a:pt x="185" y="614"/>
                  </a:lnTo>
                  <a:lnTo>
                    <a:pt x="152" y="617"/>
                  </a:lnTo>
                  <a:lnTo>
                    <a:pt x="121" y="626"/>
                  </a:lnTo>
                  <a:lnTo>
                    <a:pt x="92" y="640"/>
                  </a:lnTo>
                  <a:lnTo>
                    <a:pt x="66" y="658"/>
                  </a:lnTo>
                  <a:lnTo>
                    <a:pt x="44" y="680"/>
                  </a:lnTo>
                  <a:lnTo>
                    <a:pt x="26" y="706"/>
                  </a:lnTo>
                  <a:lnTo>
                    <a:pt x="12" y="735"/>
                  </a:lnTo>
                  <a:lnTo>
                    <a:pt x="3" y="765"/>
                  </a:lnTo>
                  <a:lnTo>
                    <a:pt x="0" y="798"/>
                  </a:lnTo>
                  <a:lnTo>
                    <a:pt x="0" y="1413"/>
                  </a:lnTo>
                  <a:lnTo>
                    <a:pt x="3" y="1445"/>
                  </a:lnTo>
                  <a:lnTo>
                    <a:pt x="12" y="1477"/>
                  </a:lnTo>
                  <a:lnTo>
                    <a:pt x="26" y="1506"/>
                  </a:lnTo>
                  <a:lnTo>
                    <a:pt x="44" y="1531"/>
                  </a:lnTo>
                  <a:lnTo>
                    <a:pt x="66" y="1554"/>
                  </a:lnTo>
                  <a:lnTo>
                    <a:pt x="92" y="1572"/>
                  </a:lnTo>
                  <a:lnTo>
                    <a:pt x="121" y="1585"/>
                  </a:lnTo>
                  <a:lnTo>
                    <a:pt x="152" y="1594"/>
                  </a:lnTo>
                  <a:lnTo>
                    <a:pt x="185" y="1596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9" name="Freeform 400"/>
            <p:cNvSpPr>
              <a:spLocks noEditPoints="1"/>
            </p:cNvSpPr>
            <p:nvPr/>
          </p:nvSpPr>
          <p:spPr bwMode="auto">
            <a:xfrm>
              <a:off x="1857375" y="-2268538"/>
              <a:ext cx="390525" cy="169863"/>
            </a:xfrm>
            <a:custGeom>
              <a:avLst/>
              <a:gdLst>
                <a:gd name="T0" fmla="*/ 1961 w 1965"/>
                <a:gd name="T1" fmla="*/ 410 h 859"/>
                <a:gd name="T2" fmla="*/ 1939 w 1965"/>
                <a:gd name="T3" fmla="*/ 380 h 859"/>
                <a:gd name="T4" fmla="*/ 1903 w 1965"/>
                <a:gd name="T5" fmla="*/ 367 h 859"/>
                <a:gd name="T6" fmla="*/ 845 w 1965"/>
                <a:gd name="T7" fmla="*/ 317 h 859"/>
                <a:gd name="T8" fmla="*/ 806 w 1965"/>
                <a:gd name="T9" fmla="*/ 222 h 859"/>
                <a:gd name="T10" fmla="*/ 748 w 1965"/>
                <a:gd name="T11" fmla="*/ 140 h 859"/>
                <a:gd name="T12" fmla="*/ 673 w 1965"/>
                <a:gd name="T13" fmla="*/ 75 h 859"/>
                <a:gd name="T14" fmla="*/ 583 w 1965"/>
                <a:gd name="T15" fmla="*/ 28 h 859"/>
                <a:gd name="T16" fmla="*/ 483 w 1965"/>
                <a:gd name="T17" fmla="*/ 3 h 859"/>
                <a:gd name="T18" fmla="*/ 377 w 1965"/>
                <a:gd name="T19" fmla="*/ 3 h 859"/>
                <a:gd name="T20" fmla="*/ 275 w 1965"/>
                <a:gd name="T21" fmla="*/ 29 h 859"/>
                <a:gd name="T22" fmla="*/ 184 w 1965"/>
                <a:gd name="T23" fmla="*/ 77 h 859"/>
                <a:gd name="T24" fmla="*/ 108 w 1965"/>
                <a:gd name="T25" fmla="*/ 144 h 859"/>
                <a:gd name="T26" fmla="*/ 50 w 1965"/>
                <a:gd name="T27" fmla="*/ 228 h 859"/>
                <a:gd name="T28" fmla="*/ 13 w 1965"/>
                <a:gd name="T29" fmla="*/ 324 h 859"/>
                <a:gd name="T30" fmla="*/ 0 w 1965"/>
                <a:gd name="T31" fmla="*/ 429 h 859"/>
                <a:gd name="T32" fmla="*/ 13 w 1965"/>
                <a:gd name="T33" fmla="*/ 535 h 859"/>
                <a:gd name="T34" fmla="*/ 50 w 1965"/>
                <a:gd name="T35" fmla="*/ 631 h 859"/>
                <a:gd name="T36" fmla="*/ 108 w 1965"/>
                <a:gd name="T37" fmla="*/ 715 h 859"/>
                <a:gd name="T38" fmla="*/ 184 w 1965"/>
                <a:gd name="T39" fmla="*/ 782 h 859"/>
                <a:gd name="T40" fmla="*/ 275 w 1965"/>
                <a:gd name="T41" fmla="*/ 830 h 859"/>
                <a:gd name="T42" fmla="*/ 377 w 1965"/>
                <a:gd name="T43" fmla="*/ 856 h 859"/>
                <a:gd name="T44" fmla="*/ 483 w 1965"/>
                <a:gd name="T45" fmla="*/ 856 h 859"/>
                <a:gd name="T46" fmla="*/ 583 w 1965"/>
                <a:gd name="T47" fmla="*/ 831 h 859"/>
                <a:gd name="T48" fmla="*/ 673 w 1965"/>
                <a:gd name="T49" fmla="*/ 784 h 859"/>
                <a:gd name="T50" fmla="*/ 748 w 1965"/>
                <a:gd name="T51" fmla="*/ 718 h 859"/>
                <a:gd name="T52" fmla="*/ 806 w 1965"/>
                <a:gd name="T53" fmla="*/ 636 h 859"/>
                <a:gd name="T54" fmla="*/ 845 w 1965"/>
                <a:gd name="T55" fmla="*/ 542 h 859"/>
                <a:gd name="T56" fmla="*/ 1903 w 1965"/>
                <a:gd name="T57" fmla="*/ 490 h 859"/>
                <a:gd name="T58" fmla="*/ 1939 w 1965"/>
                <a:gd name="T59" fmla="*/ 479 h 859"/>
                <a:gd name="T60" fmla="*/ 1961 w 1965"/>
                <a:gd name="T61" fmla="*/ 449 h 859"/>
                <a:gd name="T62" fmla="*/ 430 w 1965"/>
                <a:gd name="T63" fmla="*/ 736 h 859"/>
                <a:gd name="T64" fmla="*/ 341 w 1965"/>
                <a:gd name="T65" fmla="*/ 723 h 859"/>
                <a:gd name="T66" fmla="*/ 263 w 1965"/>
                <a:gd name="T67" fmla="*/ 687 h 859"/>
                <a:gd name="T68" fmla="*/ 198 w 1965"/>
                <a:gd name="T69" fmla="*/ 631 h 859"/>
                <a:gd name="T70" fmla="*/ 152 w 1965"/>
                <a:gd name="T71" fmla="*/ 558 h 859"/>
                <a:gd name="T72" fmla="*/ 126 w 1965"/>
                <a:gd name="T73" fmla="*/ 475 h 859"/>
                <a:gd name="T74" fmla="*/ 126 w 1965"/>
                <a:gd name="T75" fmla="*/ 384 h 859"/>
                <a:gd name="T76" fmla="*/ 152 w 1965"/>
                <a:gd name="T77" fmla="*/ 300 h 859"/>
                <a:gd name="T78" fmla="*/ 198 w 1965"/>
                <a:gd name="T79" fmla="*/ 228 h 859"/>
                <a:gd name="T80" fmla="*/ 263 w 1965"/>
                <a:gd name="T81" fmla="*/ 172 h 859"/>
                <a:gd name="T82" fmla="*/ 341 w 1965"/>
                <a:gd name="T83" fmla="*/ 135 h 859"/>
                <a:gd name="T84" fmla="*/ 430 w 1965"/>
                <a:gd name="T85" fmla="*/ 123 h 859"/>
                <a:gd name="T86" fmla="*/ 518 w 1965"/>
                <a:gd name="T87" fmla="*/ 135 h 859"/>
                <a:gd name="T88" fmla="*/ 597 w 1965"/>
                <a:gd name="T89" fmla="*/ 172 h 859"/>
                <a:gd name="T90" fmla="*/ 662 w 1965"/>
                <a:gd name="T91" fmla="*/ 228 h 859"/>
                <a:gd name="T92" fmla="*/ 708 w 1965"/>
                <a:gd name="T93" fmla="*/ 300 h 859"/>
                <a:gd name="T94" fmla="*/ 733 w 1965"/>
                <a:gd name="T95" fmla="*/ 384 h 859"/>
                <a:gd name="T96" fmla="*/ 733 w 1965"/>
                <a:gd name="T97" fmla="*/ 475 h 859"/>
                <a:gd name="T98" fmla="*/ 708 w 1965"/>
                <a:gd name="T99" fmla="*/ 558 h 859"/>
                <a:gd name="T100" fmla="*/ 662 w 1965"/>
                <a:gd name="T101" fmla="*/ 631 h 859"/>
                <a:gd name="T102" fmla="*/ 597 w 1965"/>
                <a:gd name="T103" fmla="*/ 687 h 859"/>
                <a:gd name="T104" fmla="*/ 518 w 1965"/>
                <a:gd name="T105" fmla="*/ 723 h 859"/>
                <a:gd name="T106" fmla="*/ 430 w 1965"/>
                <a:gd name="T107" fmla="*/ 736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65" h="859">
                  <a:moveTo>
                    <a:pt x="1965" y="429"/>
                  </a:moveTo>
                  <a:lnTo>
                    <a:pt x="1961" y="410"/>
                  </a:lnTo>
                  <a:lnTo>
                    <a:pt x="1952" y="393"/>
                  </a:lnTo>
                  <a:lnTo>
                    <a:pt x="1939" y="380"/>
                  </a:lnTo>
                  <a:lnTo>
                    <a:pt x="1922" y="371"/>
                  </a:lnTo>
                  <a:lnTo>
                    <a:pt x="1903" y="367"/>
                  </a:lnTo>
                  <a:lnTo>
                    <a:pt x="855" y="367"/>
                  </a:lnTo>
                  <a:lnTo>
                    <a:pt x="845" y="317"/>
                  </a:lnTo>
                  <a:lnTo>
                    <a:pt x="828" y="268"/>
                  </a:lnTo>
                  <a:lnTo>
                    <a:pt x="806" y="222"/>
                  </a:lnTo>
                  <a:lnTo>
                    <a:pt x="779" y="180"/>
                  </a:lnTo>
                  <a:lnTo>
                    <a:pt x="748" y="140"/>
                  </a:lnTo>
                  <a:lnTo>
                    <a:pt x="712" y="106"/>
                  </a:lnTo>
                  <a:lnTo>
                    <a:pt x="673" y="75"/>
                  </a:lnTo>
                  <a:lnTo>
                    <a:pt x="629" y="49"/>
                  </a:lnTo>
                  <a:lnTo>
                    <a:pt x="583" y="28"/>
                  </a:lnTo>
                  <a:lnTo>
                    <a:pt x="534" y="12"/>
                  </a:lnTo>
                  <a:lnTo>
                    <a:pt x="483" y="3"/>
                  </a:lnTo>
                  <a:lnTo>
                    <a:pt x="430" y="0"/>
                  </a:lnTo>
                  <a:lnTo>
                    <a:pt x="377" y="3"/>
                  </a:lnTo>
                  <a:lnTo>
                    <a:pt x="324" y="13"/>
                  </a:lnTo>
                  <a:lnTo>
                    <a:pt x="275" y="29"/>
                  </a:lnTo>
                  <a:lnTo>
                    <a:pt x="228" y="50"/>
                  </a:lnTo>
                  <a:lnTo>
                    <a:pt x="184" y="77"/>
                  </a:lnTo>
                  <a:lnTo>
                    <a:pt x="144" y="108"/>
                  </a:lnTo>
                  <a:lnTo>
                    <a:pt x="108" y="144"/>
                  </a:lnTo>
                  <a:lnTo>
                    <a:pt x="77" y="184"/>
                  </a:lnTo>
                  <a:lnTo>
                    <a:pt x="50" y="228"/>
                  </a:lnTo>
                  <a:lnTo>
                    <a:pt x="29" y="275"/>
                  </a:lnTo>
                  <a:lnTo>
                    <a:pt x="13" y="324"/>
                  </a:lnTo>
                  <a:lnTo>
                    <a:pt x="3" y="375"/>
                  </a:lnTo>
                  <a:lnTo>
                    <a:pt x="0" y="429"/>
                  </a:lnTo>
                  <a:lnTo>
                    <a:pt x="3" y="484"/>
                  </a:lnTo>
                  <a:lnTo>
                    <a:pt x="13" y="535"/>
                  </a:lnTo>
                  <a:lnTo>
                    <a:pt x="29" y="584"/>
                  </a:lnTo>
                  <a:lnTo>
                    <a:pt x="50" y="631"/>
                  </a:lnTo>
                  <a:lnTo>
                    <a:pt x="77" y="675"/>
                  </a:lnTo>
                  <a:lnTo>
                    <a:pt x="108" y="715"/>
                  </a:lnTo>
                  <a:lnTo>
                    <a:pt x="144" y="751"/>
                  </a:lnTo>
                  <a:lnTo>
                    <a:pt x="184" y="782"/>
                  </a:lnTo>
                  <a:lnTo>
                    <a:pt x="228" y="809"/>
                  </a:lnTo>
                  <a:lnTo>
                    <a:pt x="275" y="830"/>
                  </a:lnTo>
                  <a:lnTo>
                    <a:pt x="324" y="846"/>
                  </a:lnTo>
                  <a:lnTo>
                    <a:pt x="377" y="856"/>
                  </a:lnTo>
                  <a:lnTo>
                    <a:pt x="430" y="859"/>
                  </a:lnTo>
                  <a:lnTo>
                    <a:pt x="483" y="856"/>
                  </a:lnTo>
                  <a:lnTo>
                    <a:pt x="534" y="847"/>
                  </a:lnTo>
                  <a:lnTo>
                    <a:pt x="583" y="831"/>
                  </a:lnTo>
                  <a:lnTo>
                    <a:pt x="629" y="810"/>
                  </a:lnTo>
                  <a:lnTo>
                    <a:pt x="673" y="784"/>
                  </a:lnTo>
                  <a:lnTo>
                    <a:pt x="712" y="753"/>
                  </a:lnTo>
                  <a:lnTo>
                    <a:pt x="748" y="718"/>
                  </a:lnTo>
                  <a:lnTo>
                    <a:pt x="779" y="679"/>
                  </a:lnTo>
                  <a:lnTo>
                    <a:pt x="806" y="636"/>
                  </a:lnTo>
                  <a:lnTo>
                    <a:pt x="828" y="590"/>
                  </a:lnTo>
                  <a:lnTo>
                    <a:pt x="845" y="542"/>
                  </a:lnTo>
                  <a:lnTo>
                    <a:pt x="855" y="490"/>
                  </a:lnTo>
                  <a:lnTo>
                    <a:pt x="1903" y="490"/>
                  </a:lnTo>
                  <a:lnTo>
                    <a:pt x="1922" y="488"/>
                  </a:lnTo>
                  <a:lnTo>
                    <a:pt x="1939" y="479"/>
                  </a:lnTo>
                  <a:lnTo>
                    <a:pt x="1952" y="466"/>
                  </a:lnTo>
                  <a:lnTo>
                    <a:pt x="1961" y="449"/>
                  </a:lnTo>
                  <a:lnTo>
                    <a:pt x="1965" y="429"/>
                  </a:lnTo>
                  <a:close/>
                  <a:moveTo>
                    <a:pt x="430" y="736"/>
                  </a:moveTo>
                  <a:lnTo>
                    <a:pt x="384" y="733"/>
                  </a:lnTo>
                  <a:lnTo>
                    <a:pt x="341" y="723"/>
                  </a:lnTo>
                  <a:lnTo>
                    <a:pt x="301" y="708"/>
                  </a:lnTo>
                  <a:lnTo>
                    <a:pt x="263" y="687"/>
                  </a:lnTo>
                  <a:lnTo>
                    <a:pt x="229" y="661"/>
                  </a:lnTo>
                  <a:lnTo>
                    <a:pt x="198" y="631"/>
                  </a:lnTo>
                  <a:lnTo>
                    <a:pt x="172" y="596"/>
                  </a:lnTo>
                  <a:lnTo>
                    <a:pt x="152" y="558"/>
                  </a:lnTo>
                  <a:lnTo>
                    <a:pt x="136" y="518"/>
                  </a:lnTo>
                  <a:lnTo>
                    <a:pt x="126" y="475"/>
                  </a:lnTo>
                  <a:lnTo>
                    <a:pt x="123" y="429"/>
                  </a:lnTo>
                  <a:lnTo>
                    <a:pt x="126" y="384"/>
                  </a:lnTo>
                  <a:lnTo>
                    <a:pt x="136" y="340"/>
                  </a:lnTo>
                  <a:lnTo>
                    <a:pt x="152" y="300"/>
                  </a:lnTo>
                  <a:lnTo>
                    <a:pt x="172" y="262"/>
                  </a:lnTo>
                  <a:lnTo>
                    <a:pt x="198" y="228"/>
                  </a:lnTo>
                  <a:lnTo>
                    <a:pt x="229" y="197"/>
                  </a:lnTo>
                  <a:lnTo>
                    <a:pt x="263" y="172"/>
                  </a:lnTo>
                  <a:lnTo>
                    <a:pt x="301" y="151"/>
                  </a:lnTo>
                  <a:lnTo>
                    <a:pt x="341" y="135"/>
                  </a:lnTo>
                  <a:lnTo>
                    <a:pt x="384" y="126"/>
                  </a:lnTo>
                  <a:lnTo>
                    <a:pt x="430" y="123"/>
                  </a:lnTo>
                  <a:lnTo>
                    <a:pt x="475" y="126"/>
                  </a:lnTo>
                  <a:lnTo>
                    <a:pt x="518" y="135"/>
                  </a:lnTo>
                  <a:lnTo>
                    <a:pt x="559" y="151"/>
                  </a:lnTo>
                  <a:lnTo>
                    <a:pt x="597" y="172"/>
                  </a:lnTo>
                  <a:lnTo>
                    <a:pt x="631" y="197"/>
                  </a:lnTo>
                  <a:lnTo>
                    <a:pt x="662" y="228"/>
                  </a:lnTo>
                  <a:lnTo>
                    <a:pt x="687" y="262"/>
                  </a:lnTo>
                  <a:lnTo>
                    <a:pt x="708" y="300"/>
                  </a:lnTo>
                  <a:lnTo>
                    <a:pt x="724" y="340"/>
                  </a:lnTo>
                  <a:lnTo>
                    <a:pt x="733" y="384"/>
                  </a:lnTo>
                  <a:lnTo>
                    <a:pt x="736" y="429"/>
                  </a:lnTo>
                  <a:lnTo>
                    <a:pt x="733" y="475"/>
                  </a:lnTo>
                  <a:lnTo>
                    <a:pt x="724" y="518"/>
                  </a:lnTo>
                  <a:lnTo>
                    <a:pt x="708" y="558"/>
                  </a:lnTo>
                  <a:lnTo>
                    <a:pt x="687" y="596"/>
                  </a:lnTo>
                  <a:lnTo>
                    <a:pt x="662" y="631"/>
                  </a:lnTo>
                  <a:lnTo>
                    <a:pt x="631" y="661"/>
                  </a:lnTo>
                  <a:lnTo>
                    <a:pt x="597" y="687"/>
                  </a:lnTo>
                  <a:lnTo>
                    <a:pt x="559" y="708"/>
                  </a:lnTo>
                  <a:lnTo>
                    <a:pt x="518" y="723"/>
                  </a:lnTo>
                  <a:lnTo>
                    <a:pt x="475" y="733"/>
                  </a:lnTo>
                  <a:lnTo>
                    <a:pt x="430" y="736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0" name="Freeform 401"/>
            <p:cNvSpPr>
              <a:spLocks noEditPoints="1"/>
            </p:cNvSpPr>
            <p:nvPr/>
          </p:nvSpPr>
          <p:spPr bwMode="auto">
            <a:xfrm>
              <a:off x="2320925" y="-2220913"/>
              <a:ext cx="73025" cy="73025"/>
            </a:xfrm>
            <a:custGeom>
              <a:avLst/>
              <a:gdLst>
                <a:gd name="T0" fmla="*/ 184 w 368"/>
                <a:gd name="T1" fmla="*/ 0 h 367"/>
                <a:gd name="T2" fmla="*/ 151 w 368"/>
                <a:gd name="T3" fmla="*/ 2 h 367"/>
                <a:gd name="T4" fmla="*/ 120 w 368"/>
                <a:gd name="T5" fmla="*/ 11 h 367"/>
                <a:gd name="T6" fmla="*/ 91 w 368"/>
                <a:gd name="T7" fmla="*/ 24 h 367"/>
                <a:gd name="T8" fmla="*/ 65 w 368"/>
                <a:gd name="T9" fmla="*/ 42 h 367"/>
                <a:gd name="T10" fmla="*/ 43 w 368"/>
                <a:gd name="T11" fmla="*/ 64 h 367"/>
                <a:gd name="T12" fmla="*/ 25 w 368"/>
                <a:gd name="T13" fmla="*/ 90 h 367"/>
                <a:gd name="T14" fmla="*/ 12 w 368"/>
                <a:gd name="T15" fmla="*/ 119 h 367"/>
                <a:gd name="T16" fmla="*/ 3 w 368"/>
                <a:gd name="T17" fmla="*/ 150 h 367"/>
                <a:gd name="T18" fmla="*/ 0 w 368"/>
                <a:gd name="T19" fmla="*/ 183 h 367"/>
                <a:gd name="T20" fmla="*/ 3 w 368"/>
                <a:gd name="T21" fmla="*/ 216 h 367"/>
                <a:gd name="T22" fmla="*/ 12 w 368"/>
                <a:gd name="T23" fmla="*/ 248 h 367"/>
                <a:gd name="T24" fmla="*/ 25 w 368"/>
                <a:gd name="T25" fmla="*/ 277 h 367"/>
                <a:gd name="T26" fmla="*/ 43 w 368"/>
                <a:gd name="T27" fmla="*/ 302 h 367"/>
                <a:gd name="T28" fmla="*/ 65 w 368"/>
                <a:gd name="T29" fmla="*/ 324 h 367"/>
                <a:gd name="T30" fmla="*/ 91 w 368"/>
                <a:gd name="T31" fmla="*/ 343 h 367"/>
                <a:gd name="T32" fmla="*/ 120 w 368"/>
                <a:gd name="T33" fmla="*/ 356 h 367"/>
                <a:gd name="T34" fmla="*/ 151 w 368"/>
                <a:gd name="T35" fmla="*/ 365 h 367"/>
                <a:gd name="T36" fmla="*/ 184 w 368"/>
                <a:gd name="T37" fmla="*/ 367 h 367"/>
                <a:gd name="T38" fmla="*/ 217 w 368"/>
                <a:gd name="T39" fmla="*/ 365 h 367"/>
                <a:gd name="T40" fmla="*/ 249 w 368"/>
                <a:gd name="T41" fmla="*/ 356 h 367"/>
                <a:gd name="T42" fmla="*/ 278 w 368"/>
                <a:gd name="T43" fmla="*/ 343 h 367"/>
                <a:gd name="T44" fmla="*/ 303 w 368"/>
                <a:gd name="T45" fmla="*/ 324 h 367"/>
                <a:gd name="T46" fmla="*/ 325 w 368"/>
                <a:gd name="T47" fmla="*/ 302 h 367"/>
                <a:gd name="T48" fmla="*/ 344 w 368"/>
                <a:gd name="T49" fmla="*/ 277 h 367"/>
                <a:gd name="T50" fmla="*/ 357 w 368"/>
                <a:gd name="T51" fmla="*/ 248 h 367"/>
                <a:gd name="T52" fmla="*/ 366 w 368"/>
                <a:gd name="T53" fmla="*/ 216 h 367"/>
                <a:gd name="T54" fmla="*/ 368 w 368"/>
                <a:gd name="T55" fmla="*/ 183 h 367"/>
                <a:gd name="T56" fmla="*/ 366 w 368"/>
                <a:gd name="T57" fmla="*/ 150 h 367"/>
                <a:gd name="T58" fmla="*/ 357 w 368"/>
                <a:gd name="T59" fmla="*/ 119 h 367"/>
                <a:gd name="T60" fmla="*/ 344 w 368"/>
                <a:gd name="T61" fmla="*/ 90 h 367"/>
                <a:gd name="T62" fmla="*/ 325 w 368"/>
                <a:gd name="T63" fmla="*/ 64 h 367"/>
                <a:gd name="T64" fmla="*/ 303 w 368"/>
                <a:gd name="T65" fmla="*/ 42 h 367"/>
                <a:gd name="T66" fmla="*/ 278 w 368"/>
                <a:gd name="T67" fmla="*/ 24 h 367"/>
                <a:gd name="T68" fmla="*/ 249 w 368"/>
                <a:gd name="T69" fmla="*/ 11 h 367"/>
                <a:gd name="T70" fmla="*/ 217 w 368"/>
                <a:gd name="T71" fmla="*/ 2 h 367"/>
                <a:gd name="T72" fmla="*/ 184 w 368"/>
                <a:gd name="T73" fmla="*/ 0 h 367"/>
                <a:gd name="T74" fmla="*/ 184 w 368"/>
                <a:gd name="T75" fmla="*/ 244 h 367"/>
                <a:gd name="T76" fmla="*/ 165 w 368"/>
                <a:gd name="T77" fmla="*/ 242 h 367"/>
                <a:gd name="T78" fmla="*/ 148 w 368"/>
                <a:gd name="T79" fmla="*/ 233 h 367"/>
                <a:gd name="T80" fmla="*/ 135 w 368"/>
                <a:gd name="T81" fmla="*/ 220 h 367"/>
                <a:gd name="T82" fmla="*/ 126 w 368"/>
                <a:gd name="T83" fmla="*/ 203 h 367"/>
                <a:gd name="T84" fmla="*/ 122 w 368"/>
                <a:gd name="T85" fmla="*/ 183 h 367"/>
                <a:gd name="T86" fmla="*/ 126 w 368"/>
                <a:gd name="T87" fmla="*/ 164 h 367"/>
                <a:gd name="T88" fmla="*/ 135 w 368"/>
                <a:gd name="T89" fmla="*/ 147 h 367"/>
                <a:gd name="T90" fmla="*/ 148 w 368"/>
                <a:gd name="T91" fmla="*/ 134 h 367"/>
                <a:gd name="T92" fmla="*/ 165 w 368"/>
                <a:gd name="T93" fmla="*/ 125 h 367"/>
                <a:gd name="T94" fmla="*/ 184 w 368"/>
                <a:gd name="T95" fmla="*/ 121 h 367"/>
                <a:gd name="T96" fmla="*/ 204 w 368"/>
                <a:gd name="T97" fmla="*/ 125 h 367"/>
                <a:gd name="T98" fmla="*/ 221 w 368"/>
                <a:gd name="T99" fmla="*/ 134 h 367"/>
                <a:gd name="T100" fmla="*/ 234 w 368"/>
                <a:gd name="T101" fmla="*/ 147 h 367"/>
                <a:gd name="T102" fmla="*/ 243 w 368"/>
                <a:gd name="T103" fmla="*/ 164 h 367"/>
                <a:gd name="T104" fmla="*/ 245 w 368"/>
                <a:gd name="T105" fmla="*/ 183 h 367"/>
                <a:gd name="T106" fmla="*/ 243 w 368"/>
                <a:gd name="T107" fmla="*/ 203 h 367"/>
                <a:gd name="T108" fmla="*/ 234 w 368"/>
                <a:gd name="T109" fmla="*/ 220 h 367"/>
                <a:gd name="T110" fmla="*/ 221 w 368"/>
                <a:gd name="T111" fmla="*/ 233 h 367"/>
                <a:gd name="T112" fmla="*/ 204 w 368"/>
                <a:gd name="T113" fmla="*/ 242 h 367"/>
                <a:gd name="T114" fmla="*/ 184 w 368"/>
                <a:gd name="T115" fmla="*/ 24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8" h="367">
                  <a:moveTo>
                    <a:pt x="184" y="0"/>
                  </a:moveTo>
                  <a:lnTo>
                    <a:pt x="151" y="2"/>
                  </a:lnTo>
                  <a:lnTo>
                    <a:pt x="120" y="11"/>
                  </a:lnTo>
                  <a:lnTo>
                    <a:pt x="91" y="24"/>
                  </a:lnTo>
                  <a:lnTo>
                    <a:pt x="65" y="42"/>
                  </a:lnTo>
                  <a:lnTo>
                    <a:pt x="43" y="64"/>
                  </a:lnTo>
                  <a:lnTo>
                    <a:pt x="25" y="90"/>
                  </a:lnTo>
                  <a:lnTo>
                    <a:pt x="12" y="119"/>
                  </a:lnTo>
                  <a:lnTo>
                    <a:pt x="3" y="150"/>
                  </a:lnTo>
                  <a:lnTo>
                    <a:pt x="0" y="183"/>
                  </a:lnTo>
                  <a:lnTo>
                    <a:pt x="3" y="216"/>
                  </a:lnTo>
                  <a:lnTo>
                    <a:pt x="12" y="248"/>
                  </a:lnTo>
                  <a:lnTo>
                    <a:pt x="25" y="277"/>
                  </a:lnTo>
                  <a:lnTo>
                    <a:pt x="43" y="302"/>
                  </a:lnTo>
                  <a:lnTo>
                    <a:pt x="65" y="324"/>
                  </a:lnTo>
                  <a:lnTo>
                    <a:pt x="91" y="343"/>
                  </a:lnTo>
                  <a:lnTo>
                    <a:pt x="120" y="356"/>
                  </a:lnTo>
                  <a:lnTo>
                    <a:pt x="151" y="365"/>
                  </a:lnTo>
                  <a:lnTo>
                    <a:pt x="184" y="367"/>
                  </a:lnTo>
                  <a:lnTo>
                    <a:pt x="217" y="365"/>
                  </a:lnTo>
                  <a:lnTo>
                    <a:pt x="249" y="356"/>
                  </a:lnTo>
                  <a:lnTo>
                    <a:pt x="278" y="343"/>
                  </a:lnTo>
                  <a:lnTo>
                    <a:pt x="303" y="324"/>
                  </a:lnTo>
                  <a:lnTo>
                    <a:pt x="325" y="302"/>
                  </a:lnTo>
                  <a:lnTo>
                    <a:pt x="344" y="277"/>
                  </a:lnTo>
                  <a:lnTo>
                    <a:pt x="357" y="248"/>
                  </a:lnTo>
                  <a:lnTo>
                    <a:pt x="366" y="216"/>
                  </a:lnTo>
                  <a:lnTo>
                    <a:pt x="368" y="183"/>
                  </a:lnTo>
                  <a:lnTo>
                    <a:pt x="366" y="150"/>
                  </a:lnTo>
                  <a:lnTo>
                    <a:pt x="357" y="119"/>
                  </a:lnTo>
                  <a:lnTo>
                    <a:pt x="344" y="90"/>
                  </a:lnTo>
                  <a:lnTo>
                    <a:pt x="325" y="64"/>
                  </a:lnTo>
                  <a:lnTo>
                    <a:pt x="303" y="42"/>
                  </a:lnTo>
                  <a:lnTo>
                    <a:pt x="278" y="24"/>
                  </a:lnTo>
                  <a:lnTo>
                    <a:pt x="249" y="11"/>
                  </a:lnTo>
                  <a:lnTo>
                    <a:pt x="217" y="2"/>
                  </a:lnTo>
                  <a:lnTo>
                    <a:pt x="184" y="0"/>
                  </a:lnTo>
                  <a:close/>
                  <a:moveTo>
                    <a:pt x="184" y="244"/>
                  </a:moveTo>
                  <a:lnTo>
                    <a:pt x="165" y="242"/>
                  </a:lnTo>
                  <a:lnTo>
                    <a:pt x="148" y="233"/>
                  </a:lnTo>
                  <a:lnTo>
                    <a:pt x="135" y="220"/>
                  </a:lnTo>
                  <a:lnTo>
                    <a:pt x="126" y="203"/>
                  </a:lnTo>
                  <a:lnTo>
                    <a:pt x="122" y="183"/>
                  </a:lnTo>
                  <a:lnTo>
                    <a:pt x="126" y="164"/>
                  </a:lnTo>
                  <a:lnTo>
                    <a:pt x="135" y="147"/>
                  </a:lnTo>
                  <a:lnTo>
                    <a:pt x="148" y="134"/>
                  </a:lnTo>
                  <a:lnTo>
                    <a:pt x="165" y="125"/>
                  </a:lnTo>
                  <a:lnTo>
                    <a:pt x="184" y="121"/>
                  </a:lnTo>
                  <a:lnTo>
                    <a:pt x="204" y="125"/>
                  </a:lnTo>
                  <a:lnTo>
                    <a:pt x="221" y="134"/>
                  </a:lnTo>
                  <a:lnTo>
                    <a:pt x="234" y="147"/>
                  </a:lnTo>
                  <a:lnTo>
                    <a:pt x="243" y="164"/>
                  </a:lnTo>
                  <a:lnTo>
                    <a:pt x="245" y="183"/>
                  </a:lnTo>
                  <a:lnTo>
                    <a:pt x="243" y="203"/>
                  </a:lnTo>
                  <a:lnTo>
                    <a:pt x="234" y="220"/>
                  </a:lnTo>
                  <a:lnTo>
                    <a:pt x="221" y="233"/>
                  </a:lnTo>
                  <a:lnTo>
                    <a:pt x="204" y="242"/>
                  </a:lnTo>
                  <a:lnTo>
                    <a:pt x="184" y="244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1" name="Freeform 402"/>
            <p:cNvSpPr>
              <a:spLocks/>
            </p:cNvSpPr>
            <p:nvPr/>
          </p:nvSpPr>
          <p:spPr bwMode="auto">
            <a:xfrm>
              <a:off x="2112963" y="-2317750"/>
              <a:ext cx="36513" cy="23813"/>
            </a:xfrm>
            <a:custGeom>
              <a:avLst/>
              <a:gdLst>
                <a:gd name="T0" fmla="*/ 61 w 183"/>
                <a:gd name="T1" fmla="*/ 0 h 123"/>
                <a:gd name="T2" fmla="*/ 42 w 183"/>
                <a:gd name="T3" fmla="*/ 3 h 123"/>
                <a:gd name="T4" fmla="*/ 24 w 183"/>
                <a:gd name="T5" fmla="*/ 12 h 123"/>
                <a:gd name="T6" fmla="*/ 12 w 183"/>
                <a:gd name="T7" fmla="*/ 24 h 123"/>
                <a:gd name="T8" fmla="*/ 3 w 183"/>
                <a:gd name="T9" fmla="*/ 42 h 123"/>
                <a:gd name="T10" fmla="*/ 0 w 183"/>
                <a:gd name="T11" fmla="*/ 61 h 123"/>
                <a:gd name="T12" fmla="*/ 3 w 183"/>
                <a:gd name="T13" fmla="*/ 80 h 123"/>
                <a:gd name="T14" fmla="*/ 12 w 183"/>
                <a:gd name="T15" fmla="*/ 97 h 123"/>
                <a:gd name="T16" fmla="*/ 24 w 183"/>
                <a:gd name="T17" fmla="*/ 110 h 123"/>
                <a:gd name="T18" fmla="*/ 42 w 183"/>
                <a:gd name="T19" fmla="*/ 119 h 123"/>
                <a:gd name="T20" fmla="*/ 61 w 183"/>
                <a:gd name="T21" fmla="*/ 123 h 123"/>
                <a:gd name="T22" fmla="*/ 123 w 183"/>
                <a:gd name="T23" fmla="*/ 123 h 123"/>
                <a:gd name="T24" fmla="*/ 142 w 183"/>
                <a:gd name="T25" fmla="*/ 119 h 123"/>
                <a:gd name="T26" fmla="*/ 158 w 183"/>
                <a:gd name="T27" fmla="*/ 110 h 123"/>
                <a:gd name="T28" fmla="*/ 172 w 183"/>
                <a:gd name="T29" fmla="*/ 97 h 123"/>
                <a:gd name="T30" fmla="*/ 181 w 183"/>
                <a:gd name="T31" fmla="*/ 80 h 123"/>
                <a:gd name="T32" fmla="*/ 183 w 183"/>
                <a:gd name="T33" fmla="*/ 61 h 123"/>
                <a:gd name="T34" fmla="*/ 181 w 183"/>
                <a:gd name="T35" fmla="*/ 42 h 123"/>
                <a:gd name="T36" fmla="*/ 172 w 183"/>
                <a:gd name="T37" fmla="*/ 24 h 123"/>
                <a:gd name="T38" fmla="*/ 158 w 183"/>
                <a:gd name="T39" fmla="*/ 12 h 123"/>
                <a:gd name="T40" fmla="*/ 142 w 183"/>
                <a:gd name="T41" fmla="*/ 3 h 123"/>
                <a:gd name="T42" fmla="*/ 123 w 183"/>
                <a:gd name="T43" fmla="*/ 0 h 123"/>
                <a:gd name="T44" fmla="*/ 61 w 183"/>
                <a:gd name="T4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3" h="123">
                  <a:moveTo>
                    <a:pt x="61" y="0"/>
                  </a:moveTo>
                  <a:lnTo>
                    <a:pt x="42" y="3"/>
                  </a:lnTo>
                  <a:lnTo>
                    <a:pt x="24" y="12"/>
                  </a:lnTo>
                  <a:lnTo>
                    <a:pt x="12" y="24"/>
                  </a:lnTo>
                  <a:lnTo>
                    <a:pt x="3" y="42"/>
                  </a:lnTo>
                  <a:lnTo>
                    <a:pt x="0" y="61"/>
                  </a:lnTo>
                  <a:lnTo>
                    <a:pt x="3" y="80"/>
                  </a:lnTo>
                  <a:lnTo>
                    <a:pt x="12" y="97"/>
                  </a:lnTo>
                  <a:lnTo>
                    <a:pt x="24" y="110"/>
                  </a:lnTo>
                  <a:lnTo>
                    <a:pt x="42" y="119"/>
                  </a:lnTo>
                  <a:lnTo>
                    <a:pt x="61" y="123"/>
                  </a:lnTo>
                  <a:lnTo>
                    <a:pt x="123" y="123"/>
                  </a:lnTo>
                  <a:lnTo>
                    <a:pt x="142" y="119"/>
                  </a:lnTo>
                  <a:lnTo>
                    <a:pt x="158" y="110"/>
                  </a:lnTo>
                  <a:lnTo>
                    <a:pt x="172" y="97"/>
                  </a:lnTo>
                  <a:lnTo>
                    <a:pt x="181" y="80"/>
                  </a:lnTo>
                  <a:lnTo>
                    <a:pt x="183" y="61"/>
                  </a:lnTo>
                  <a:lnTo>
                    <a:pt x="181" y="42"/>
                  </a:lnTo>
                  <a:lnTo>
                    <a:pt x="172" y="24"/>
                  </a:lnTo>
                  <a:lnTo>
                    <a:pt x="158" y="12"/>
                  </a:lnTo>
                  <a:lnTo>
                    <a:pt x="142" y="3"/>
                  </a:lnTo>
                  <a:lnTo>
                    <a:pt x="123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2" name="Freeform 403"/>
            <p:cNvSpPr>
              <a:spLocks noEditPoints="1"/>
            </p:cNvSpPr>
            <p:nvPr/>
          </p:nvSpPr>
          <p:spPr bwMode="auto">
            <a:xfrm>
              <a:off x="1906588" y="-2220913"/>
              <a:ext cx="73025" cy="73025"/>
            </a:xfrm>
            <a:custGeom>
              <a:avLst/>
              <a:gdLst>
                <a:gd name="T0" fmla="*/ 184 w 369"/>
                <a:gd name="T1" fmla="*/ 0 h 367"/>
                <a:gd name="T2" fmla="*/ 151 w 369"/>
                <a:gd name="T3" fmla="*/ 2 h 367"/>
                <a:gd name="T4" fmla="*/ 119 w 369"/>
                <a:gd name="T5" fmla="*/ 11 h 367"/>
                <a:gd name="T6" fmla="*/ 91 w 369"/>
                <a:gd name="T7" fmla="*/ 24 h 367"/>
                <a:gd name="T8" fmla="*/ 66 w 369"/>
                <a:gd name="T9" fmla="*/ 42 h 367"/>
                <a:gd name="T10" fmla="*/ 43 w 369"/>
                <a:gd name="T11" fmla="*/ 64 h 367"/>
                <a:gd name="T12" fmla="*/ 24 w 369"/>
                <a:gd name="T13" fmla="*/ 90 h 367"/>
                <a:gd name="T14" fmla="*/ 11 w 369"/>
                <a:gd name="T15" fmla="*/ 119 h 367"/>
                <a:gd name="T16" fmla="*/ 3 w 369"/>
                <a:gd name="T17" fmla="*/ 150 h 367"/>
                <a:gd name="T18" fmla="*/ 0 w 369"/>
                <a:gd name="T19" fmla="*/ 183 h 367"/>
                <a:gd name="T20" fmla="*/ 3 w 369"/>
                <a:gd name="T21" fmla="*/ 216 h 367"/>
                <a:gd name="T22" fmla="*/ 11 w 369"/>
                <a:gd name="T23" fmla="*/ 248 h 367"/>
                <a:gd name="T24" fmla="*/ 24 w 369"/>
                <a:gd name="T25" fmla="*/ 277 h 367"/>
                <a:gd name="T26" fmla="*/ 43 w 369"/>
                <a:gd name="T27" fmla="*/ 302 h 367"/>
                <a:gd name="T28" fmla="*/ 66 w 369"/>
                <a:gd name="T29" fmla="*/ 324 h 367"/>
                <a:gd name="T30" fmla="*/ 91 w 369"/>
                <a:gd name="T31" fmla="*/ 343 h 367"/>
                <a:gd name="T32" fmla="*/ 119 w 369"/>
                <a:gd name="T33" fmla="*/ 356 h 367"/>
                <a:gd name="T34" fmla="*/ 151 w 369"/>
                <a:gd name="T35" fmla="*/ 365 h 367"/>
                <a:gd name="T36" fmla="*/ 184 w 369"/>
                <a:gd name="T37" fmla="*/ 367 h 367"/>
                <a:gd name="T38" fmla="*/ 217 w 369"/>
                <a:gd name="T39" fmla="*/ 365 h 367"/>
                <a:gd name="T40" fmla="*/ 248 w 369"/>
                <a:gd name="T41" fmla="*/ 356 h 367"/>
                <a:gd name="T42" fmla="*/ 277 w 369"/>
                <a:gd name="T43" fmla="*/ 343 h 367"/>
                <a:gd name="T44" fmla="*/ 303 w 369"/>
                <a:gd name="T45" fmla="*/ 324 h 367"/>
                <a:gd name="T46" fmla="*/ 325 w 369"/>
                <a:gd name="T47" fmla="*/ 302 h 367"/>
                <a:gd name="T48" fmla="*/ 343 w 369"/>
                <a:gd name="T49" fmla="*/ 277 h 367"/>
                <a:gd name="T50" fmla="*/ 356 w 369"/>
                <a:gd name="T51" fmla="*/ 248 h 367"/>
                <a:gd name="T52" fmla="*/ 365 w 369"/>
                <a:gd name="T53" fmla="*/ 216 h 367"/>
                <a:gd name="T54" fmla="*/ 369 w 369"/>
                <a:gd name="T55" fmla="*/ 183 h 367"/>
                <a:gd name="T56" fmla="*/ 365 w 369"/>
                <a:gd name="T57" fmla="*/ 150 h 367"/>
                <a:gd name="T58" fmla="*/ 356 w 369"/>
                <a:gd name="T59" fmla="*/ 119 h 367"/>
                <a:gd name="T60" fmla="*/ 343 w 369"/>
                <a:gd name="T61" fmla="*/ 90 h 367"/>
                <a:gd name="T62" fmla="*/ 325 w 369"/>
                <a:gd name="T63" fmla="*/ 64 h 367"/>
                <a:gd name="T64" fmla="*/ 303 w 369"/>
                <a:gd name="T65" fmla="*/ 42 h 367"/>
                <a:gd name="T66" fmla="*/ 277 w 369"/>
                <a:gd name="T67" fmla="*/ 24 h 367"/>
                <a:gd name="T68" fmla="*/ 248 w 369"/>
                <a:gd name="T69" fmla="*/ 11 h 367"/>
                <a:gd name="T70" fmla="*/ 217 w 369"/>
                <a:gd name="T71" fmla="*/ 2 h 367"/>
                <a:gd name="T72" fmla="*/ 184 w 369"/>
                <a:gd name="T73" fmla="*/ 0 h 367"/>
                <a:gd name="T74" fmla="*/ 184 w 369"/>
                <a:gd name="T75" fmla="*/ 244 h 367"/>
                <a:gd name="T76" fmla="*/ 164 w 369"/>
                <a:gd name="T77" fmla="*/ 242 h 367"/>
                <a:gd name="T78" fmla="*/ 147 w 369"/>
                <a:gd name="T79" fmla="*/ 233 h 367"/>
                <a:gd name="T80" fmla="*/ 134 w 369"/>
                <a:gd name="T81" fmla="*/ 220 h 367"/>
                <a:gd name="T82" fmla="*/ 126 w 369"/>
                <a:gd name="T83" fmla="*/ 203 h 367"/>
                <a:gd name="T84" fmla="*/ 123 w 369"/>
                <a:gd name="T85" fmla="*/ 183 h 367"/>
                <a:gd name="T86" fmla="*/ 126 w 369"/>
                <a:gd name="T87" fmla="*/ 164 h 367"/>
                <a:gd name="T88" fmla="*/ 134 w 369"/>
                <a:gd name="T89" fmla="*/ 147 h 367"/>
                <a:gd name="T90" fmla="*/ 147 w 369"/>
                <a:gd name="T91" fmla="*/ 134 h 367"/>
                <a:gd name="T92" fmla="*/ 164 w 369"/>
                <a:gd name="T93" fmla="*/ 125 h 367"/>
                <a:gd name="T94" fmla="*/ 184 w 369"/>
                <a:gd name="T95" fmla="*/ 121 h 367"/>
                <a:gd name="T96" fmla="*/ 203 w 369"/>
                <a:gd name="T97" fmla="*/ 125 h 367"/>
                <a:gd name="T98" fmla="*/ 220 w 369"/>
                <a:gd name="T99" fmla="*/ 134 h 367"/>
                <a:gd name="T100" fmla="*/ 233 w 369"/>
                <a:gd name="T101" fmla="*/ 147 h 367"/>
                <a:gd name="T102" fmla="*/ 242 w 369"/>
                <a:gd name="T103" fmla="*/ 164 h 367"/>
                <a:gd name="T104" fmla="*/ 246 w 369"/>
                <a:gd name="T105" fmla="*/ 183 h 367"/>
                <a:gd name="T106" fmla="*/ 242 w 369"/>
                <a:gd name="T107" fmla="*/ 203 h 367"/>
                <a:gd name="T108" fmla="*/ 233 w 369"/>
                <a:gd name="T109" fmla="*/ 220 h 367"/>
                <a:gd name="T110" fmla="*/ 220 w 369"/>
                <a:gd name="T111" fmla="*/ 233 h 367"/>
                <a:gd name="T112" fmla="*/ 203 w 369"/>
                <a:gd name="T113" fmla="*/ 242 h 367"/>
                <a:gd name="T114" fmla="*/ 184 w 369"/>
                <a:gd name="T115" fmla="*/ 24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69" h="367">
                  <a:moveTo>
                    <a:pt x="184" y="0"/>
                  </a:moveTo>
                  <a:lnTo>
                    <a:pt x="151" y="2"/>
                  </a:lnTo>
                  <a:lnTo>
                    <a:pt x="119" y="11"/>
                  </a:lnTo>
                  <a:lnTo>
                    <a:pt x="91" y="24"/>
                  </a:lnTo>
                  <a:lnTo>
                    <a:pt x="66" y="42"/>
                  </a:lnTo>
                  <a:lnTo>
                    <a:pt x="43" y="64"/>
                  </a:lnTo>
                  <a:lnTo>
                    <a:pt x="24" y="90"/>
                  </a:lnTo>
                  <a:lnTo>
                    <a:pt x="11" y="119"/>
                  </a:lnTo>
                  <a:lnTo>
                    <a:pt x="3" y="150"/>
                  </a:lnTo>
                  <a:lnTo>
                    <a:pt x="0" y="183"/>
                  </a:lnTo>
                  <a:lnTo>
                    <a:pt x="3" y="216"/>
                  </a:lnTo>
                  <a:lnTo>
                    <a:pt x="11" y="248"/>
                  </a:lnTo>
                  <a:lnTo>
                    <a:pt x="24" y="277"/>
                  </a:lnTo>
                  <a:lnTo>
                    <a:pt x="43" y="302"/>
                  </a:lnTo>
                  <a:lnTo>
                    <a:pt x="66" y="324"/>
                  </a:lnTo>
                  <a:lnTo>
                    <a:pt x="91" y="343"/>
                  </a:lnTo>
                  <a:lnTo>
                    <a:pt x="119" y="356"/>
                  </a:lnTo>
                  <a:lnTo>
                    <a:pt x="151" y="365"/>
                  </a:lnTo>
                  <a:lnTo>
                    <a:pt x="184" y="367"/>
                  </a:lnTo>
                  <a:lnTo>
                    <a:pt x="217" y="365"/>
                  </a:lnTo>
                  <a:lnTo>
                    <a:pt x="248" y="356"/>
                  </a:lnTo>
                  <a:lnTo>
                    <a:pt x="277" y="343"/>
                  </a:lnTo>
                  <a:lnTo>
                    <a:pt x="303" y="324"/>
                  </a:lnTo>
                  <a:lnTo>
                    <a:pt x="325" y="302"/>
                  </a:lnTo>
                  <a:lnTo>
                    <a:pt x="343" y="277"/>
                  </a:lnTo>
                  <a:lnTo>
                    <a:pt x="356" y="248"/>
                  </a:lnTo>
                  <a:lnTo>
                    <a:pt x="365" y="216"/>
                  </a:lnTo>
                  <a:lnTo>
                    <a:pt x="369" y="183"/>
                  </a:lnTo>
                  <a:lnTo>
                    <a:pt x="365" y="150"/>
                  </a:lnTo>
                  <a:lnTo>
                    <a:pt x="356" y="119"/>
                  </a:lnTo>
                  <a:lnTo>
                    <a:pt x="343" y="90"/>
                  </a:lnTo>
                  <a:lnTo>
                    <a:pt x="325" y="64"/>
                  </a:lnTo>
                  <a:lnTo>
                    <a:pt x="303" y="42"/>
                  </a:lnTo>
                  <a:lnTo>
                    <a:pt x="277" y="24"/>
                  </a:lnTo>
                  <a:lnTo>
                    <a:pt x="248" y="11"/>
                  </a:lnTo>
                  <a:lnTo>
                    <a:pt x="217" y="2"/>
                  </a:lnTo>
                  <a:lnTo>
                    <a:pt x="184" y="0"/>
                  </a:lnTo>
                  <a:close/>
                  <a:moveTo>
                    <a:pt x="184" y="244"/>
                  </a:moveTo>
                  <a:lnTo>
                    <a:pt x="164" y="242"/>
                  </a:lnTo>
                  <a:lnTo>
                    <a:pt x="147" y="233"/>
                  </a:lnTo>
                  <a:lnTo>
                    <a:pt x="134" y="220"/>
                  </a:lnTo>
                  <a:lnTo>
                    <a:pt x="126" y="203"/>
                  </a:lnTo>
                  <a:lnTo>
                    <a:pt x="123" y="183"/>
                  </a:lnTo>
                  <a:lnTo>
                    <a:pt x="126" y="164"/>
                  </a:lnTo>
                  <a:lnTo>
                    <a:pt x="134" y="147"/>
                  </a:lnTo>
                  <a:lnTo>
                    <a:pt x="147" y="134"/>
                  </a:lnTo>
                  <a:lnTo>
                    <a:pt x="164" y="125"/>
                  </a:lnTo>
                  <a:lnTo>
                    <a:pt x="184" y="121"/>
                  </a:lnTo>
                  <a:lnTo>
                    <a:pt x="203" y="125"/>
                  </a:lnTo>
                  <a:lnTo>
                    <a:pt x="220" y="134"/>
                  </a:lnTo>
                  <a:lnTo>
                    <a:pt x="233" y="147"/>
                  </a:lnTo>
                  <a:lnTo>
                    <a:pt x="242" y="164"/>
                  </a:lnTo>
                  <a:lnTo>
                    <a:pt x="246" y="183"/>
                  </a:lnTo>
                  <a:lnTo>
                    <a:pt x="242" y="203"/>
                  </a:lnTo>
                  <a:lnTo>
                    <a:pt x="233" y="220"/>
                  </a:lnTo>
                  <a:lnTo>
                    <a:pt x="220" y="233"/>
                  </a:lnTo>
                  <a:lnTo>
                    <a:pt x="203" y="242"/>
                  </a:lnTo>
                  <a:lnTo>
                    <a:pt x="184" y="244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3" name="Freeform 404"/>
            <p:cNvSpPr>
              <a:spLocks noEditPoints="1"/>
            </p:cNvSpPr>
            <p:nvPr/>
          </p:nvSpPr>
          <p:spPr bwMode="auto">
            <a:xfrm>
              <a:off x="2227263" y="-2716213"/>
              <a:ext cx="201613" cy="201613"/>
            </a:xfrm>
            <a:custGeom>
              <a:avLst/>
              <a:gdLst>
                <a:gd name="T0" fmla="*/ 869 w 1016"/>
                <a:gd name="T1" fmla="*/ 52 h 1013"/>
                <a:gd name="T2" fmla="*/ 817 w 1016"/>
                <a:gd name="T3" fmla="*/ 15 h 1013"/>
                <a:gd name="T4" fmla="*/ 759 w 1016"/>
                <a:gd name="T5" fmla="*/ 0 h 1013"/>
                <a:gd name="T6" fmla="*/ 699 w 1016"/>
                <a:gd name="T7" fmla="*/ 5 h 1013"/>
                <a:gd name="T8" fmla="*/ 643 w 1016"/>
                <a:gd name="T9" fmla="*/ 31 h 1013"/>
                <a:gd name="T10" fmla="*/ 13 w 1016"/>
                <a:gd name="T11" fmla="*/ 658 h 1013"/>
                <a:gd name="T12" fmla="*/ 2 w 1016"/>
                <a:gd name="T13" fmla="*/ 678 h 1013"/>
                <a:gd name="T14" fmla="*/ 0 w 1016"/>
                <a:gd name="T15" fmla="*/ 968 h 1013"/>
                <a:gd name="T16" fmla="*/ 9 w 1016"/>
                <a:gd name="T17" fmla="*/ 994 h 1013"/>
                <a:gd name="T18" fmla="*/ 32 w 1016"/>
                <a:gd name="T19" fmla="*/ 1011 h 1013"/>
                <a:gd name="T20" fmla="*/ 324 w 1016"/>
                <a:gd name="T21" fmla="*/ 1013 h 1013"/>
                <a:gd name="T22" fmla="*/ 346 w 1016"/>
                <a:gd name="T23" fmla="*/ 1008 h 1013"/>
                <a:gd name="T24" fmla="*/ 961 w 1016"/>
                <a:gd name="T25" fmla="*/ 395 h 1013"/>
                <a:gd name="T26" fmla="*/ 999 w 1016"/>
                <a:gd name="T27" fmla="*/ 342 h 1013"/>
                <a:gd name="T28" fmla="*/ 1016 w 1016"/>
                <a:gd name="T29" fmla="*/ 285 h 1013"/>
                <a:gd name="T30" fmla="*/ 1010 w 1016"/>
                <a:gd name="T31" fmla="*/ 226 h 1013"/>
                <a:gd name="T32" fmla="*/ 983 w 1016"/>
                <a:gd name="T33" fmla="*/ 171 h 1013"/>
                <a:gd name="T34" fmla="*/ 558 w 1016"/>
                <a:gd name="T35" fmla="*/ 242 h 1013"/>
                <a:gd name="T36" fmla="*/ 231 w 1016"/>
                <a:gd name="T37" fmla="*/ 717 h 1013"/>
                <a:gd name="T38" fmla="*/ 558 w 1016"/>
                <a:gd name="T39" fmla="*/ 242 h 1013"/>
                <a:gd name="T40" fmla="*/ 92 w 1016"/>
                <a:gd name="T41" fmla="*/ 709 h 1013"/>
                <a:gd name="T42" fmla="*/ 92 w 1016"/>
                <a:gd name="T43" fmla="*/ 922 h 1013"/>
                <a:gd name="T44" fmla="*/ 296 w 1016"/>
                <a:gd name="T45" fmla="*/ 783 h 1013"/>
                <a:gd name="T46" fmla="*/ 771 w 1016"/>
                <a:gd name="T47" fmla="*/ 455 h 1013"/>
                <a:gd name="T48" fmla="*/ 896 w 1016"/>
                <a:gd name="T49" fmla="*/ 329 h 1013"/>
                <a:gd name="T50" fmla="*/ 624 w 1016"/>
                <a:gd name="T51" fmla="*/ 178 h 1013"/>
                <a:gd name="T52" fmla="*/ 703 w 1016"/>
                <a:gd name="T53" fmla="*/ 103 h 1013"/>
                <a:gd name="T54" fmla="*/ 744 w 1016"/>
                <a:gd name="T55" fmla="*/ 90 h 1013"/>
                <a:gd name="T56" fmla="*/ 784 w 1016"/>
                <a:gd name="T57" fmla="*/ 103 h 1013"/>
                <a:gd name="T58" fmla="*/ 896 w 1016"/>
                <a:gd name="T59" fmla="*/ 210 h 1013"/>
                <a:gd name="T60" fmla="*/ 921 w 1016"/>
                <a:gd name="T61" fmla="*/ 249 h 1013"/>
                <a:gd name="T62" fmla="*/ 921 w 1016"/>
                <a:gd name="T63" fmla="*/ 290 h 1013"/>
                <a:gd name="T64" fmla="*/ 896 w 1016"/>
                <a:gd name="T65" fmla="*/ 329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6" h="1013">
                  <a:moveTo>
                    <a:pt x="961" y="145"/>
                  </a:moveTo>
                  <a:lnTo>
                    <a:pt x="869" y="52"/>
                  </a:lnTo>
                  <a:lnTo>
                    <a:pt x="843" y="31"/>
                  </a:lnTo>
                  <a:lnTo>
                    <a:pt x="817" y="15"/>
                  </a:lnTo>
                  <a:lnTo>
                    <a:pt x="788" y="5"/>
                  </a:lnTo>
                  <a:lnTo>
                    <a:pt x="759" y="0"/>
                  </a:lnTo>
                  <a:lnTo>
                    <a:pt x="728" y="0"/>
                  </a:lnTo>
                  <a:lnTo>
                    <a:pt x="699" y="5"/>
                  </a:lnTo>
                  <a:lnTo>
                    <a:pt x="670" y="15"/>
                  </a:lnTo>
                  <a:lnTo>
                    <a:pt x="643" y="31"/>
                  </a:lnTo>
                  <a:lnTo>
                    <a:pt x="619" y="52"/>
                  </a:lnTo>
                  <a:lnTo>
                    <a:pt x="13" y="658"/>
                  </a:lnTo>
                  <a:lnTo>
                    <a:pt x="6" y="667"/>
                  </a:lnTo>
                  <a:lnTo>
                    <a:pt x="2" y="678"/>
                  </a:lnTo>
                  <a:lnTo>
                    <a:pt x="0" y="690"/>
                  </a:lnTo>
                  <a:lnTo>
                    <a:pt x="0" y="968"/>
                  </a:lnTo>
                  <a:lnTo>
                    <a:pt x="2" y="982"/>
                  </a:lnTo>
                  <a:lnTo>
                    <a:pt x="9" y="994"/>
                  </a:lnTo>
                  <a:lnTo>
                    <a:pt x="19" y="1004"/>
                  </a:lnTo>
                  <a:lnTo>
                    <a:pt x="32" y="1011"/>
                  </a:lnTo>
                  <a:lnTo>
                    <a:pt x="47" y="1013"/>
                  </a:lnTo>
                  <a:lnTo>
                    <a:pt x="324" y="1013"/>
                  </a:lnTo>
                  <a:lnTo>
                    <a:pt x="335" y="1012"/>
                  </a:lnTo>
                  <a:lnTo>
                    <a:pt x="346" y="1008"/>
                  </a:lnTo>
                  <a:lnTo>
                    <a:pt x="356" y="1000"/>
                  </a:lnTo>
                  <a:lnTo>
                    <a:pt x="961" y="395"/>
                  </a:lnTo>
                  <a:lnTo>
                    <a:pt x="983" y="370"/>
                  </a:lnTo>
                  <a:lnTo>
                    <a:pt x="999" y="342"/>
                  </a:lnTo>
                  <a:lnTo>
                    <a:pt x="1010" y="314"/>
                  </a:lnTo>
                  <a:lnTo>
                    <a:pt x="1016" y="285"/>
                  </a:lnTo>
                  <a:lnTo>
                    <a:pt x="1016" y="256"/>
                  </a:lnTo>
                  <a:lnTo>
                    <a:pt x="1010" y="226"/>
                  </a:lnTo>
                  <a:lnTo>
                    <a:pt x="999" y="198"/>
                  </a:lnTo>
                  <a:lnTo>
                    <a:pt x="983" y="171"/>
                  </a:lnTo>
                  <a:lnTo>
                    <a:pt x="961" y="145"/>
                  </a:lnTo>
                  <a:close/>
                  <a:moveTo>
                    <a:pt x="558" y="242"/>
                  </a:moveTo>
                  <a:lnTo>
                    <a:pt x="632" y="316"/>
                  </a:lnTo>
                  <a:lnTo>
                    <a:pt x="231" y="717"/>
                  </a:lnTo>
                  <a:lnTo>
                    <a:pt x="157" y="645"/>
                  </a:lnTo>
                  <a:lnTo>
                    <a:pt x="558" y="242"/>
                  </a:lnTo>
                  <a:close/>
                  <a:moveTo>
                    <a:pt x="92" y="922"/>
                  </a:moveTo>
                  <a:lnTo>
                    <a:pt x="92" y="709"/>
                  </a:lnTo>
                  <a:lnTo>
                    <a:pt x="304" y="922"/>
                  </a:lnTo>
                  <a:lnTo>
                    <a:pt x="92" y="922"/>
                  </a:lnTo>
                  <a:close/>
                  <a:moveTo>
                    <a:pt x="370" y="856"/>
                  </a:moveTo>
                  <a:lnTo>
                    <a:pt x="296" y="783"/>
                  </a:lnTo>
                  <a:lnTo>
                    <a:pt x="697" y="381"/>
                  </a:lnTo>
                  <a:lnTo>
                    <a:pt x="771" y="455"/>
                  </a:lnTo>
                  <a:lnTo>
                    <a:pt x="370" y="856"/>
                  </a:lnTo>
                  <a:close/>
                  <a:moveTo>
                    <a:pt x="896" y="329"/>
                  </a:moveTo>
                  <a:lnTo>
                    <a:pt x="836" y="390"/>
                  </a:lnTo>
                  <a:lnTo>
                    <a:pt x="624" y="178"/>
                  </a:lnTo>
                  <a:lnTo>
                    <a:pt x="684" y="118"/>
                  </a:lnTo>
                  <a:lnTo>
                    <a:pt x="703" y="103"/>
                  </a:lnTo>
                  <a:lnTo>
                    <a:pt x="723" y="94"/>
                  </a:lnTo>
                  <a:lnTo>
                    <a:pt x="744" y="90"/>
                  </a:lnTo>
                  <a:lnTo>
                    <a:pt x="764" y="94"/>
                  </a:lnTo>
                  <a:lnTo>
                    <a:pt x="784" y="103"/>
                  </a:lnTo>
                  <a:lnTo>
                    <a:pt x="803" y="118"/>
                  </a:lnTo>
                  <a:lnTo>
                    <a:pt x="896" y="210"/>
                  </a:lnTo>
                  <a:lnTo>
                    <a:pt x="912" y="229"/>
                  </a:lnTo>
                  <a:lnTo>
                    <a:pt x="921" y="249"/>
                  </a:lnTo>
                  <a:lnTo>
                    <a:pt x="924" y="270"/>
                  </a:lnTo>
                  <a:lnTo>
                    <a:pt x="921" y="290"/>
                  </a:lnTo>
                  <a:lnTo>
                    <a:pt x="912" y="310"/>
                  </a:lnTo>
                  <a:lnTo>
                    <a:pt x="896" y="32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92" name="Группа 491"/>
          <p:cNvGrpSpPr/>
          <p:nvPr/>
        </p:nvGrpSpPr>
        <p:grpSpPr>
          <a:xfrm>
            <a:off x="4721227" y="3797714"/>
            <a:ext cx="750887" cy="620713"/>
            <a:chOff x="720725" y="-2716213"/>
            <a:chExt cx="750887" cy="620713"/>
          </a:xfrm>
        </p:grpSpPr>
        <p:sp>
          <p:nvSpPr>
            <p:cNvPr id="477" name="Freeform 409"/>
            <p:cNvSpPr>
              <a:spLocks/>
            </p:cNvSpPr>
            <p:nvPr/>
          </p:nvSpPr>
          <p:spPr bwMode="auto">
            <a:xfrm>
              <a:off x="1025525" y="-2617788"/>
              <a:ext cx="109537" cy="87313"/>
            </a:xfrm>
            <a:custGeom>
              <a:avLst/>
              <a:gdLst>
                <a:gd name="T0" fmla="*/ 48 w 479"/>
                <a:gd name="T1" fmla="*/ 383 h 383"/>
                <a:gd name="T2" fmla="*/ 63 w 479"/>
                <a:gd name="T3" fmla="*/ 380 h 383"/>
                <a:gd name="T4" fmla="*/ 76 w 479"/>
                <a:gd name="T5" fmla="*/ 373 h 383"/>
                <a:gd name="T6" fmla="*/ 87 w 479"/>
                <a:gd name="T7" fmla="*/ 363 h 383"/>
                <a:gd name="T8" fmla="*/ 93 w 479"/>
                <a:gd name="T9" fmla="*/ 350 h 383"/>
                <a:gd name="T10" fmla="*/ 96 w 479"/>
                <a:gd name="T11" fmla="*/ 335 h 383"/>
                <a:gd name="T12" fmla="*/ 96 w 479"/>
                <a:gd name="T13" fmla="*/ 95 h 383"/>
                <a:gd name="T14" fmla="*/ 336 w 479"/>
                <a:gd name="T15" fmla="*/ 95 h 383"/>
                <a:gd name="T16" fmla="*/ 341 w 479"/>
                <a:gd name="T17" fmla="*/ 96 h 383"/>
                <a:gd name="T18" fmla="*/ 347 w 479"/>
                <a:gd name="T19" fmla="*/ 100 h 383"/>
                <a:gd name="T20" fmla="*/ 354 w 479"/>
                <a:gd name="T21" fmla="*/ 105 h 383"/>
                <a:gd name="T22" fmla="*/ 360 w 479"/>
                <a:gd name="T23" fmla="*/ 113 h 383"/>
                <a:gd name="T24" fmla="*/ 384 w 479"/>
                <a:gd name="T25" fmla="*/ 247 h 383"/>
                <a:gd name="T26" fmla="*/ 389 w 479"/>
                <a:gd name="T27" fmla="*/ 262 h 383"/>
                <a:gd name="T28" fmla="*/ 398 w 479"/>
                <a:gd name="T29" fmla="*/ 273 h 383"/>
                <a:gd name="T30" fmla="*/ 410 w 479"/>
                <a:gd name="T31" fmla="*/ 282 h 383"/>
                <a:gd name="T32" fmla="*/ 424 w 479"/>
                <a:gd name="T33" fmla="*/ 286 h 383"/>
                <a:gd name="T34" fmla="*/ 440 w 479"/>
                <a:gd name="T35" fmla="*/ 286 h 383"/>
                <a:gd name="T36" fmla="*/ 455 w 479"/>
                <a:gd name="T37" fmla="*/ 281 h 383"/>
                <a:gd name="T38" fmla="*/ 467 w 479"/>
                <a:gd name="T39" fmla="*/ 272 h 383"/>
                <a:gd name="T40" fmla="*/ 475 w 479"/>
                <a:gd name="T41" fmla="*/ 260 h 383"/>
                <a:gd name="T42" fmla="*/ 479 w 479"/>
                <a:gd name="T43" fmla="*/ 246 h 383"/>
                <a:gd name="T44" fmla="*/ 479 w 479"/>
                <a:gd name="T45" fmla="*/ 230 h 383"/>
                <a:gd name="T46" fmla="*/ 454 w 479"/>
                <a:gd name="T47" fmla="*/ 89 h 383"/>
                <a:gd name="T48" fmla="*/ 452 w 479"/>
                <a:gd name="T49" fmla="*/ 84 h 383"/>
                <a:gd name="T50" fmla="*/ 450 w 479"/>
                <a:gd name="T51" fmla="*/ 78 h 383"/>
                <a:gd name="T52" fmla="*/ 437 w 479"/>
                <a:gd name="T53" fmla="*/ 57 h 383"/>
                <a:gd name="T54" fmla="*/ 421 w 479"/>
                <a:gd name="T55" fmla="*/ 38 h 383"/>
                <a:gd name="T56" fmla="*/ 402 w 479"/>
                <a:gd name="T57" fmla="*/ 22 h 383"/>
                <a:gd name="T58" fmla="*/ 381 w 479"/>
                <a:gd name="T59" fmla="*/ 10 h 383"/>
                <a:gd name="T60" fmla="*/ 359 w 479"/>
                <a:gd name="T61" fmla="*/ 2 h 383"/>
                <a:gd name="T62" fmla="*/ 336 w 479"/>
                <a:gd name="T63" fmla="*/ 0 h 383"/>
                <a:gd name="T64" fmla="*/ 96 w 479"/>
                <a:gd name="T65" fmla="*/ 0 h 383"/>
                <a:gd name="T66" fmla="*/ 74 w 479"/>
                <a:gd name="T67" fmla="*/ 2 h 383"/>
                <a:gd name="T68" fmla="*/ 54 w 479"/>
                <a:gd name="T69" fmla="*/ 10 h 383"/>
                <a:gd name="T70" fmla="*/ 35 w 479"/>
                <a:gd name="T71" fmla="*/ 21 h 383"/>
                <a:gd name="T72" fmla="*/ 21 w 479"/>
                <a:gd name="T73" fmla="*/ 36 h 383"/>
                <a:gd name="T74" fmla="*/ 9 w 479"/>
                <a:gd name="T75" fmla="*/ 55 h 383"/>
                <a:gd name="T76" fmla="*/ 2 w 479"/>
                <a:gd name="T77" fmla="*/ 75 h 383"/>
                <a:gd name="T78" fmla="*/ 0 w 479"/>
                <a:gd name="T79" fmla="*/ 97 h 383"/>
                <a:gd name="T80" fmla="*/ 0 w 479"/>
                <a:gd name="T81" fmla="*/ 335 h 383"/>
                <a:gd name="T82" fmla="*/ 2 w 479"/>
                <a:gd name="T83" fmla="*/ 350 h 383"/>
                <a:gd name="T84" fmla="*/ 9 w 479"/>
                <a:gd name="T85" fmla="*/ 363 h 383"/>
                <a:gd name="T86" fmla="*/ 19 w 479"/>
                <a:gd name="T87" fmla="*/ 373 h 383"/>
                <a:gd name="T88" fmla="*/ 32 w 479"/>
                <a:gd name="T89" fmla="*/ 380 h 383"/>
                <a:gd name="T90" fmla="*/ 48 w 479"/>
                <a:gd name="T91" fmla="*/ 3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9" h="383">
                  <a:moveTo>
                    <a:pt x="48" y="383"/>
                  </a:moveTo>
                  <a:lnTo>
                    <a:pt x="63" y="380"/>
                  </a:lnTo>
                  <a:lnTo>
                    <a:pt x="76" y="373"/>
                  </a:lnTo>
                  <a:lnTo>
                    <a:pt x="87" y="363"/>
                  </a:lnTo>
                  <a:lnTo>
                    <a:pt x="93" y="350"/>
                  </a:lnTo>
                  <a:lnTo>
                    <a:pt x="96" y="335"/>
                  </a:lnTo>
                  <a:lnTo>
                    <a:pt x="96" y="95"/>
                  </a:lnTo>
                  <a:lnTo>
                    <a:pt x="336" y="95"/>
                  </a:lnTo>
                  <a:lnTo>
                    <a:pt x="341" y="96"/>
                  </a:lnTo>
                  <a:lnTo>
                    <a:pt x="347" y="100"/>
                  </a:lnTo>
                  <a:lnTo>
                    <a:pt x="354" y="105"/>
                  </a:lnTo>
                  <a:lnTo>
                    <a:pt x="360" y="113"/>
                  </a:lnTo>
                  <a:lnTo>
                    <a:pt x="384" y="247"/>
                  </a:lnTo>
                  <a:lnTo>
                    <a:pt x="389" y="262"/>
                  </a:lnTo>
                  <a:lnTo>
                    <a:pt x="398" y="273"/>
                  </a:lnTo>
                  <a:lnTo>
                    <a:pt x="410" y="282"/>
                  </a:lnTo>
                  <a:lnTo>
                    <a:pt x="424" y="286"/>
                  </a:lnTo>
                  <a:lnTo>
                    <a:pt x="440" y="286"/>
                  </a:lnTo>
                  <a:lnTo>
                    <a:pt x="455" y="281"/>
                  </a:lnTo>
                  <a:lnTo>
                    <a:pt x="467" y="272"/>
                  </a:lnTo>
                  <a:lnTo>
                    <a:pt x="475" y="260"/>
                  </a:lnTo>
                  <a:lnTo>
                    <a:pt x="479" y="246"/>
                  </a:lnTo>
                  <a:lnTo>
                    <a:pt x="479" y="230"/>
                  </a:lnTo>
                  <a:lnTo>
                    <a:pt x="454" y="89"/>
                  </a:lnTo>
                  <a:lnTo>
                    <a:pt x="452" y="84"/>
                  </a:lnTo>
                  <a:lnTo>
                    <a:pt x="450" y="78"/>
                  </a:lnTo>
                  <a:lnTo>
                    <a:pt x="437" y="57"/>
                  </a:lnTo>
                  <a:lnTo>
                    <a:pt x="421" y="38"/>
                  </a:lnTo>
                  <a:lnTo>
                    <a:pt x="402" y="22"/>
                  </a:lnTo>
                  <a:lnTo>
                    <a:pt x="381" y="10"/>
                  </a:lnTo>
                  <a:lnTo>
                    <a:pt x="359" y="2"/>
                  </a:lnTo>
                  <a:lnTo>
                    <a:pt x="336" y="0"/>
                  </a:lnTo>
                  <a:lnTo>
                    <a:pt x="96" y="0"/>
                  </a:lnTo>
                  <a:lnTo>
                    <a:pt x="74" y="2"/>
                  </a:lnTo>
                  <a:lnTo>
                    <a:pt x="54" y="10"/>
                  </a:lnTo>
                  <a:lnTo>
                    <a:pt x="35" y="21"/>
                  </a:lnTo>
                  <a:lnTo>
                    <a:pt x="21" y="36"/>
                  </a:lnTo>
                  <a:lnTo>
                    <a:pt x="9" y="55"/>
                  </a:lnTo>
                  <a:lnTo>
                    <a:pt x="2" y="75"/>
                  </a:lnTo>
                  <a:lnTo>
                    <a:pt x="0" y="97"/>
                  </a:lnTo>
                  <a:lnTo>
                    <a:pt x="0" y="335"/>
                  </a:lnTo>
                  <a:lnTo>
                    <a:pt x="2" y="350"/>
                  </a:lnTo>
                  <a:lnTo>
                    <a:pt x="9" y="363"/>
                  </a:lnTo>
                  <a:lnTo>
                    <a:pt x="19" y="373"/>
                  </a:lnTo>
                  <a:lnTo>
                    <a:pt x="32" y="380"/>
                  </a:lnTo>
                  <a:lnTo>
                    <a:pt x="48" y="383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8" name="Freeform 410"/>
            <p:cNvSpPr>
              <a:spLocks noEditPoints="1"/>
            </p:cNvSpPr>
            <p:nvPr/>
          </p:nvSpPr>
          <p:spPr bwMode="auto">
            <a:xfrm>
              <a:off x="1025525" y="-2617788"/>
              <a:ext cx="109537" cy="87313"/>
            </a:xfrm>
            <a:custGeom>
              <a:avLst/>
              <a:gdLst>
                <a:gd name="T0" fmla="*/ 74 w 485"/>
                <a:gd name="T1" fmla="*/ 377 h 388"/>
                <a:gd name="T2" fmla="*/ 90 w 485"/>
                <a:gd name="T3" fmla="*/ 361 h 388"/>
                <a:gd name="T4" fmla="*/ 96 w 485"/>
                <a:gd name="T5" fmla="*/ 338 h 388"/>
                <a:gd name="T6" fmla="*/ 339 w 485"/>
                <a:gd name="T7" fmla="*/ 95 h 388"/>
                <a:gd name="T8" fmla="*/ 350 w 485"/>
                <a:gd name="T9" fmla="*/ 99 h 388"/>
                <a:gd name="T10" fmla="*/ 362 w 485"/>
                <a:gd name="T11" fmla="*/ 109 h 388"/>
                <a:gd name="T12" fmla="*/ 366 w 485"/>
                <a:gd name="T13" fmla="*/ 115 h 388"/>
                <a:gd name="T14" fmla="*/ 400 w 485"/>
                <a:gd name="T15" fmla="*/ 271 h 388"/>
                <a:gd name="T16" fmla="*/ 430 w 485"/>
                <a:gd name="T17" fmla="*/ 286 h 388"/>
                <a:gd name="T18" fmla="*/ 442 w 485"/>
                <a:gd name="T19" fmla="*/ 286 h 388"/>
                <a:gd name="T20" fmla="*/ 464 w 485"/>
                <a:gd name="T21" fmla="*/ 276 h 388"/>
                <a:gd name="T22" fmla="*/ 480 w 485"/>
                <a:gd name="T23" fmla="*/ 246 h 388"/>
                <a:gd name="T24" fmla="*/ 479 w 485"/>
                <a:gd name="T25" fmla="*/ 234 h 388"/>
                <a:gd name="T26" fmla="*/ 454 w 485"/>
                <a:gd name="T27" fmla="*/ 92 h 388"/>
                <a:gd name="T28" fmla="*/ 451 w 485"/>
                <a:gd name="T29" fmla="*/ 82 h 388"/>
                <a:gd name="T30" fmla="*/ 422 w 485"/>
                <a:gd name="T31" fmla="*/ 43 h 388"/>
                <a:gd name="T32" fmla="*/ 361 w 485"/>
                <a:gd name="T33" fmla="*/ 8 h 388"/>
                <a:gd name="T34" fmla="*/ 80 w 485"/>
                <a:gd name="T35" fmla="*/ 8 h 388"/>
                <a:gd name="T36" fmla="*/ 33 w 485"/>
                <a:gd name="T37" fmla="*/ 33 h 388"/>
                <a:gd name="T38" fmla="*/ 7 w 485"/>
                <a:gd name="T39" fmla="*/ 81 h 388"/>
                <a:gd name="T40" fmla="*/ 7 w 485"/>
                <a:gd name="T41" fmla="*/ 350 h 388"/>
                <a:gd name="T42" fmla="*/ 19 w 485"/>
                <a:gd name="T43" fmla="*/ 370 h 388"/>
                <a:gd name="T44" fmla="*/ 51 w 485"/>
                <a:gd name="T45" fmla="*/ 383 h 388"/>
                <a:gd name="T46" fmla="*/ 65 w 485"/>
                <a:gd name="T47" fmla="*/ 387 h 388"/>
                <a:gd name="T48" fmla="*/ 25 w 485"/>
                <a:gd name="T49" fmla="*/ 382 h 388"/>
                <a:gd name="T50" fmla="*/ 7 w 485"/>
                <a:gd name="T51" fmla="*/ 363 h 388"/>
                <a:gd name="T52" fmla="*/ 0 w 485"/>
                <a:gd name="T53" fmla="*/ 100 h 388"/>
                <a:gd name="T54" fmla="*/ 17 w 485"/>
                <a:gd name="T55" fmla="*/ 44 h 388"/>
                <a:gd name="T56" fmla="*/ 61 w 485"/>
                <a:gd name="T57" fmla="*/ 8 h 388"/>
                <a:gd name="T58" fmla="*/ 339 w 485"/>
                <a:gd name="T59" fmla="*/ 0 h 388"/>
                <a:gd name="T60" fmla="*/ 407 w 485"/>
                <a:gd name="T61" fmla="*/ 23 h 388"/>
                <a:gd name="T62" fmla="*/ 456 w 485"/>
                <a:gd name="T63" fmla="*/ 80 h 388"/>
                <a:gd name="T64" fmla="*/ 458 w 485"/>
                <a:gd name="T65" fmla="*/ 86 h 388"/>
                <a:gd name="T66" fmla="*/ 485 w 485"/>
                <a:gd name="T67" fmla="*/ 233 h 388"/>
                <a:gd name="T68" fmla="*/ 485 w 485"/>
                <a:gd name="T69" fmla="*/ 233 h 388"/>
                <a:gd name="T70" fmla="*/ 476 w 485"/>
                <a:gd name="T71" fmla="*/ 271 h 388"/>
                <a:gd name="T72" fmla="*/ 443 w 485"/>
                <a:gd name="T73" fmla="*/ 291 h 388"/>
                <a:gd name="T74" fmla="*/ 443 w 485"/>
                <a:gd name="T75" fmla="*/ 291 h 388"/>
                <a:gd name="T76" fmla="*/ 405 w 485"/>
                <a:gd name="T77" fmla="*/ 283 h 388"/>
                <a:gd name="T78" fmla="*/ 384 w 485"/>
                <a:gd name="T79" fmla="*/ 251 h 388"/>
                <a:gd name="T80" fmla="*/ 354 w 485"/>
                <a:gd name="T81" fmla="*/ 109 h 388"/>
                <a:gd name="T82" fmla="*/ 344 w 485"/>
                <a:gd name="T83" fmla="*/ 102 h 388"/>
                <a:gd name="T84" fmla="*/ 102 w 485"/>
                <a:gd name="T85" fmla="*/ 101 h 388"/>
                <a:gd name="T86" fmla="*/ 100 w 485"/>
                <a:gd name="T87" fmla="*/ 351 h 388"/>
                <a:gd name="T88" fmla="*/ 87 w 485"/>
                <a:gd name="T89" fmla="*/ 374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5" h="388">
                  <a:moveTo>
                    <a:pt x="51" y="383"/>
                  </a:moveTo>
                  <a:lnTo>
                    <a:pt x="63" y="381"/>
                  </a:lnTo>
                  <a:lnTo>
                    <a:pt x="74" y="377"/>
                  </a:lnTo>
                  <a:lnTo>
                    <a:pt x="83" y="370"/>
                  </a:lnTo>
                  <a:lnTo>
                    <a:pt x="83" y="370"/>
                  </a:lnTo>
                  <a:lnTo>
                    <a:pt x="90" y="361"/>
                  </a:lnTo>
                  <a:lnTo>
                    <a:pt x="94" y="350"/>
                  </a:lnTo>
                  <a:lnTo>
                    <a:pt x="96" y="338"/>
                  </a:lnTo>
                  <a:lnTo>
                    <a:pt x="96" y="338"/>
                  </a:lnTo>
                  <a:lnTo>
                    <a:pt x="96" y="98"/>
                  </a:lnTo>
                  <a:lnTo>
                    <a:pt x="96" y="95"/>
                  </a:lnTo>
                  <a:lnTo>
                    <a:pt x="339" y="95"/>
                  </a:lnTo>
                  <a:lnTo>
                    <a:pt x="342" y="96"/>
                  </a:lnTo>
                  <a:lnTo>
                    <a:pt x="345" y="97"/>
                  </a:lnTo>
                  <a:lnTo>
                    <a:pt x="350" y="99"/>
                  </a:lnTo>
                  <a:lnTo>
                    <a:pt x="354" y="102"/>
                  </a:lnTo>
                  <a:lnTo>
                    <a:pt x="358" y="105"/>
                  </a:lnTo>
                  <a:lnTo>
                    <a:pt x="362" y="109"/>
                  </a:lnTo>
                  <a:lnTo>
                    <a:pt x="366" y="114"/>
                  </a:lnTo>
                  <a:lnTo>
                    <a:pt x="366" y="115"/>
                  </a:lnTo>
                  <a:lnTo>
                    <a:pt x="366" y="115"/>
                  </a:lnTo>
                  <a:lnTo>
                    <a:pt x="390" y="250"/>
                  </a:lnTo>
                  <a:lnTo>
                    <a:pt x="394" y="261"/>
                  </a:lnTo>
                  <a:lnTo>
                    <a:pt x="400" y="271"/>
                  </a:lnTo>
                  <a:lnTo>
                    <a:pt x="409" y="279"/>
                  </a:lnTo>
                  <a:lnTo>
                    <a:pt x="419" y="284"/>
                  </a:lnTo>
                  <a:lnTo>
                    <a:pt x="430" y="286"/>
                  </a:lnTo>
                  <a:lnTo>
                    <a:pt x="442" y="286"/>
                  </a:lnTo>
                  <a:lnTo>
                    <a:pt x="442" y="286"/>
                  </a:lnTo>
                  <a:lnTo>
                    <a:pt x="442" y="286"/>
                  </a:lnTo>
                  <a:lnTo>
                    <a:pt x="442" y="286"/>
                  </a:lnTo>
                  <a:lnTo>
                    <a:pt x="454" y="282"/>
                  </a:lnTo>
                  <a:lnTo>
                    <a:pt x="464" y="276"/>
                  </a:lnTo>
                  <a:lnTo>
                    <a:pt x="472" y="267"/>
                  </a:lnTo>
                  <a:lnTo>
                    <a:pt x="477" y="257"/>
                  </a:lnTo>
                  <a:lnTo>
                    <a:pt x="480" y="246"/>
                  </a:lnTo>
                  <a:lnTo>
                    <a:pt x="479" y="234"/>
                  </a:lnTo>
                  <a:lnTo>
                    <a:pt x="479" y="234"/>
                  </a:lnTo>
                  <a:lnTo>
                    <a:pt x="479" y="234"/>
                  </a:lnTo>
                  <a:lnTo>
                    <a:pt x="479" y="234"/>
                  </a:lnTo>
                  <a:lnTo>
                    <a:pt x="454" y="92"/>
                  </a:lnTo>
                  <a:lnTo>
                    <a:pt x="454" y="92"/>
                  </a:lnTo>
                  <a:lnTo>
                    <a:pt x="453" y="87"/>
                  </a:lnTo>
                  <a:lnTo>
                    <a:pt x="453" y="87"/>
                  </a:lnTo>
                  <a:lnTo>
                    <a:pt x="451" y="82"/>
                  </a:lnTo>
                  <a:lnTo>
                    <a:pt x="451" y="82"/>
                  </a:lnTo>
                  <a:lnTo>
                    <a:pt x="438" y="61"/>
                  </a:lnTo>
                  <a:lnTo>
                    <a:pt x="422" y="43"/>
                  </a:lnTo>
                  <a:lnTo>
                    <a:pt x="404" y="27"/>
                  </a:lnTo>
                  <a:lnTo>
                    <a:pt x="383" y="16"/>
                  </a:lnTo>
                  <a:lnTo>
                    <a:pt x="361" y="8"/>
                  </a:lnTo>
                  <a:lnTo>
                    <a:pt x="339" y="6"/>
                  </a:lnTo>
                  <a:lnTo>
                    <a:pt x="99" y="6"/>
                  </a:lnTo>
                  <a:lnTo>
                    <a:pt x="80" y="8"/>
                  </a:lnTo>
                  <a:lnTo>
                    <a:pt x="63" y="13"/>
                  </a:lnTo>
                  <a:lnTo>
                    <a:pt x="47" y="22"/>
                  </a:lnTo>
                  <a:lnTo>
                    <a:pt x="33" y="33"/>
                  </a:lnTo>
                  <a:lnTo>
                    <a:pt x="21" y="47"/>
                  </a:lnTo>
                  <a:lnTo>
                    <a:pt x="13" y="64"/>
                  </a:lnTo>
                  <a:lnTo>
                    <a:pt x="7" y="81"/>
                  </a:lnTo>
                  <a:lnTo>
                    <a:pt x="6" y="100"/>
                  </a:lnTo>
                  <a:lnTo>
                    <a:pt x="6" y="338"/>
                  </a:lnTo>
                  <a:lnTo>
                    <a:pt x="7" y="350"/>
                  </a:lnTo>
                  <a:lnTo>
                    <a:pt x="12" y="361"/>
                  </a:lnTo>
                  <a:lnTo>
                    <a:pt x="19" y="370"/>
                  </a:lnTo>
                  <a:lnTo>
                    <a:pt x="19" y="370"/>
                  </a:lnTo>
                  <a:lnTo>
                    <a:pt x="28" y="377"/>
                  </a:lnTo>
                  <a:lnTo>
                    <a:pt x="38" y="381"/>
                  </a:lnTo>
                  <a:lnTo>
                    <a:pt x="51" y="383"/>
                  </a:lnTo>
                  <a:close/>
                  <a:moveTo>
                    <a:pt x="87" y="374"/>
                  </a:moveTo>
                  <a:lnTo>
                    <a:pt x="77" y="382"/>
                  </a:lnTo>
                  <a:lnTo>
                    <a:pt x="65" y="387"/>
                  </a:lnTo>
                  <a:lnTo>
                    <a:pt x="51" y="388"/>
                  </a:lnTo>
                  <a:lnTo>
                    <a:pt x="37" y="387"/>
                  </a:lnTo>
                  <a:lnTo>
                    <a:pt x="25" y="382"/>
                  </a:lnTo>
                  <a:lnTo>
                    <a:pt x="15" y="374"/>
                  </a:lnTo>
                  <a:lnTo>
                    <a:pt x="15" y="374"/>
                  </a:lnTo>
                  <a:lnTo>
                    <a:pt x="7" y="363"/>
                  </a:lnTo>
                  <a:lnTo>
                    <a:pt x="2" y="351"/>
                  </a:lnTo>
                  <a:lnTo>
                    <a:pt x="0" y="338"/>
                  </a:lnTo>
                  <a:lnTo>
                    <a:pt x="0" y="100"/>
                  </a:lnTo>
                  <a:lnTo>
                    <a:pt x="2" y="80"/>
                  </a:lnTo>
                  <a:lnTo>
                    <a:pt x="8" y="61"/>
                  </a:lnTo>
                  <a:lnTo>
                    <a:pt x="17" y="44"/>
                  </a:lnTo>
                  <a:lnTo>
                    <a:pt x="29" y="29"/>
                  </a:lnTo>
                  <a:lnTo>
                    <a:pt x="43" y="17"/>
                  </a:lnTo>
                  <a:lnTo>
                    <a:pt x="61" y="8"/>
                  </a:lnTo>
                  <a:lnTo>
                    <a:pt x="79" y="2"/>
                  </a:lnTo>
                  <a:lnTo>
                    <a:pt x="99" y="0"/>
                  </a:lnTo>
                  <a:lnTo>
                    <a:pt x="339" y="0"/>
                  </a:lnTo>
                  <a:lnTo>
                    <a:pt x="362" y="3"/>
                  </a:lnTo>
                  <a:lnTo>
                    <a:pt x="385" y="10"/>
                  </a:lnTo>
                  <a:lnTo>
                    <a:pt x="407" y="23"/>
                  </a:lnTo>
                  <a:lnTo>
                    <a:pt x="426" y="39"/>
                  </a:lnTo>
                  <a:lnTo>
                    <a:pt x="443" y="58"/>
                  </a:lnTo>
                  <a:lnTo>
                    <a:pt x="456" y="80"/>
                  </a:lnTo>
                  <a:lnTo>
                    <a:pt x="456" y="80"/>
                  </a:lnTo>
                  <a:lnTo>
                    <a:pt x="458" y="86"/>
                  </a:lnTo>
                  <a:lnTo>
                    <a:pt x="458" y="86"/>
                  </a:lnTo>
                  <a:lnTo>
                    <a:pt x="459" y="91"/>
                  </a:lnTo>
                  <a:lnTo>
                    <a:pt x="459" y="91"/>
                  </a:lnTo>
                  <a:lnTo>
                    <a:pt x="485" y="233"/>
                  </a:lnTo>
                  <a:lnTo>
                    <a:pt x="485" y="233"/>
                  </a:lnTo>
                  <a:lnTo>
                    <a:pt x="485" y="233"/>
                  </a:lnTo>
                  <a:lnTo>
                    <a:pt x="485" y="233"/>
                  </a:lnTo>
                  <a:lnTo>
                    <a:pt x="485" y="246"/>
                  </a:lnTo>
                  <a:lnTo>
                    <a:pt x="482" y="259"/>
                  </a:lnTo>
                  <a:lnTo>
                    <a:pt x="476" y="271"/>
                  </a:lnTo>
                  <a:lnTo>
                    <a:pt x="468" y="280"/>
                  </a:lnTo>
                  <a:lnTo>
                    <a:pt x="457" y="287"/>
                  </a:lnTo>
                  <a:lnTo>
                    <a:pt x="443" y="291"/>
                  </a:lnTo>
                  <a:lnTo>
                    <a:pt x="443" y="291"/>
                  </a:lnTo>
                  <a:lnTo>
                    <a:pt x="443" y="291"/>
                  </a:lnTo>
                  <a:lnTo>
                    <a:pt x="443" y="291"/>
                  </a:lnTo>
                  <a:lnTo>
                    <a:pt x="429" y="292"/>
                  </a:lnTo>
                  <a:lnTo>
                    <a:pt x="417" y="289"/>
                  </a:lnTo>
                  <a:lnTo>
                    <a:pt x="405" y="283"/>
                  </a:lnTo>
                  <a:lnTo>
                    <a:pt x="396" y="275"/>
                  </a:lnTo>
                  <a:lnTo>
                    <a:pt x="389" y="264"/>
                  </a:lnTo>
                  <a:lnTo>
                    <a:pt x="384" y="251"/>
                  </a:lnTo>
                  <a:lnTo>
                    <a:pt x="360" y="117"/>
                  </a:lnTo>
                  <a:lnTo>
                    <a:pt x="357" y="113"/>
                  </a:lnTo>
                  <a:lnTo>
                    <a:pt x="354" y="109"/>
                  </a:lnTo>
                  <a:lnTo>
                    <a:pt x="350" y="106"/>
                  </a:lnTo>
                  <a:lnTo>
                    <a:pt x="347" y="104"/>
                  </a:lnTo>
                  <a:lnTo>
                    <a:pt x="344" y="102"/>
                  </a:lnTo>
                  <a:lnTo>
                    <a:pt x="341" y="101"/>
                  </a:lnTo>
                  <a:lnTo>
                    <a:pt x="339" y="101"/>
                  </a:lnTo>
                  <a:lnTo>
                    <a:pt x="102" y="101"/>
                  </a:lnTo>
                  <a:lnTo>
                    <a:pt x="102" y="338"/>
                  </a:lnTo>
                  <a:lnTo>
                    <a:pt x="102" y="338"/>
                  </a:lnTo>
                  <a:lnTo>
                    <a:pt x="100" y="351"/>
                  </a:lnTo>
                  <a:lnTo>
                    <a:pt x="95" y="363"/>
                  </a:lnTo>
                  <a:lnTo>
                    <a:pt x="87" y="374"/>
                  </a:lnTo>
                  <a:lnTo>
                    <a:pt x="87" y="374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9" name="Freeform 411"/>
            <p:cNvSpPr>
              <a:spLocks/>
            </p:cNvSpPr>
            <p:nvPr/>
          </p:nvSpPr>
          <p:spPr bwMode="auto">
            <a:xfrm>
              <a:off x="720725" y="-2422525"/>
              <a:ext cx="282575" cy="130175"/>
            </a:xfrm>
            <a:custGeom>
              <a:avLst/>
              <a:gdLst>
                <a:gd name="T0" fmla="*/ 1134 w 1246"/>
                <a:gd name="T1" fmla="*/ 466 h 575"/>
                <a:gd name="T2" fmla="*/ 989 w 1246"/>
                <a:gd name="T3" fmla="*/ 436 h 575"/>
                <a:gd name="T4" fmla="*/ 848 w 1246"/>
                <a:gd name="T5" fmla="*/ 402 h 575"/>
                <a:gd name="T6" fmla="*/ 715 w 1246"/>
                <a:gd name="T7" fmla="*/ 363 h 575"/>
                <a:gd name="T8" fmla="*/ 593 w 1246"/>
                <a:gd name="T9" fmla="*/ 318 h 575"/>
                <a:gd name="T10" fmla="*/ 482 w 1246"/>
                <a:gd name="T11" fmla="*/ 265 h 575"/>
                <a:gd name="T12" fmla="*/ 386 w 1246"/>
                <a:gd name="T13" fmla="*/ 205 h 575"/>
                <a:gd name="T14" fmla="*/ 307 w 1246"/>
                <a:gd name="T15" fmla="*/ 134 h 575"/>
                <a:gd name="T16" fmla="*/ 431 w 1246"/>
                <a:gd name="T17" fmla="*/ 96 h 575"/>
                <a:gd name="T18" fmla="*/ 461 w 1246"/>
                <a:gd name="T19" fmla="*/ 86 h 575"/>
                <a:gd name="T20" fmla="*/ 478 w 1246"/>
                <a:gd name="T21" fmla="*/ 63 h 575"/>
                <a:gd name="T22" fmla="*/ 478 w 1246"/>
                <a:gd name="T23" fmla="*/ 33 h 575"/>
                <a:gd name="T24" fmla="*/ 461 w 1246"/>
                <a:gd name="T25" fmla="*/ 10 h 575"/>
                <a:gd name="T26" fmla="*/ 431 w 1246"/>
                <a:gd name="T27" fmla="*/ 0 h 575"/>
                <a:gd name="T28" fmla="*/ 33 w 1246"/>
                <a:gd name="T29" fmla="*/ 3 h 575"/>
                <a:gd name="T30" fmla="*/ 9 w 1246"/>
                <a:gd name="T31" fmla="*/ 20 h 575"/>
                <a:gd name="T32" fmla="*/ 0 w 1246"/>
                <a:gd name="T33" fmla="*/ 48 h 575"/>
                <a:gd name="T34" fmla="*/ 9 w 1246"/>
                <a:gd name="T35" fmla="*/ 76 h 575"/>
                <a:gd name="T36" fmla="*/ 33 w 1246"/>
                <a:gd name="T37" fmla="*/ 93 h 575"/>
                <a:gd name="T38" fmla="*/ 162 w 1246"/>
                <a:gd name="T39" fmla="*/ 96 h 575"/>
                <a:gd name="T40" fmla="*/ 223 w 1246"/>
                <a:gd name="T41" fmla="*/ 184 h 575"/>
                <a:gd name="T42" fmla="*/ 299 w 1246"/>
                <a:gd name="T43" fmla="*/ 259 h 575"/>
                <a:gd name="T44" fmla="*/ 391 w 1246"/>
                <a:gd name="T45" fmla="*/ 324 h 575"/>
                <a:gd name="T46" fmla="*/ 496 w 1246"/>
                <a:gd name="T47" fmla="*/ 381 h 575"/>
                <a:gd name="T48" fmla="*/ 611 w 1246"/>
                <a:gd name="T49" fmla="*/ 429 h 575"/>
                <a:gd name="T50" fmla="*/ 733 w 1246"/>
                <a:gd name="T51" fmla="*/ 470 h 575"/>
                <a:gd name="T52" fmla="*/ 861 w 1246"/>
                <a:gd name="T53" fmla="*/ 505 h 575"/>
                <a:gd name="T54" fmla="*/ 993 w 1246"/>
                <a:gd name="T55" fmla="*/ 535 h 575"/>
                <a:gd name="T56" fmla="*/ 1125 w 1246"/>
                <a:gd name="T57" fmla="*/ 562 h 575"/>
                <a:gd name="T58" fmla="*/ 1195 w 1246"/>
                <a:gd name="T59" fmla="*/ 574 h 575"/>
                <a:gd name="T60" fmla="*/ 1212 w 1246"/>
                <a:gd name="T61" fmla="*/ 573 h 575"/>
                <a:gd name="T62" fmla="*/ 1234 w 1246"/>
                <a:gd name="T63" fmla="*/ 559 h 575"/>
                <a:gd name="T64" fmla="*/ 1246 w 1246"/>
                <a:gd name="T65" fmla="*/ 536 h 575"/>
                <a:gd name="T66" fmla="*/ 1242 w 1246"/>
                <a:gd name="T67" fmla="*/ 506 h 575"/>
                <a:gd name="T68" fmla="*/ 1222 w 1246"/>
                <a:gd name="T69" fmla="*/ 48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46" h="575">
                  <a:moveTo>
                    <a:pt x="1207" y="479"/>
                  </a:moveTo>
                  <a:lnTo>
                    <a:pt x="1134" y="466"/>
                  </a:lnTo>
                  <a:lnTo>
                    <a:pt x="1061" y="451"/>
                  </a:lnTo>
                  <a:lnTo>
                    <a:pt x="989" y="436"/>
                  </a:lnTo>
                  <a:lnTo>
                    <a:pt x="917" y="420"/>
                  </a:lnTo>
                  <a:lnTo>
                    <a:pt x="848" y="402"/>
                  </a:lnTo>
                  <a:lnTo>
                    <a:pt x="781" y="384"/>
                  </a:lnTo>
                  <a:lnTo>
                    <a:pt x="715" y="363"/>
                  </a:lnTo>
                  <a:lnTo>
                    <a:pt x="652" y="342"/>
                  </a:lnTo>
                  <a:lnTo>
                    <a:pt x="593" y="318"/>
                  </a:lnTo>
                  <a:lnTo>
                    <a:pt x="535" y="292"/>
                  </a:lnTo>
                  <a:lnTo>
                    <a:pt x="482" y="265"/>
                  </a:lnTo>
                  <a:lnTo>
                    <a:pt x="431" y="236"/>
                  </a:lnTo>
                  <a:lnTo>
                    <a:pt x="386" y="205"/>
                  </a:lnTo>
                  <a:lnTo>
                    <a:pt x="345" y="171"/>
                  </a:lnTo>
                  <a:lnTo>
                    <a:pt x="307" y="134"/>
                  </a:lnTo>
                  <a:lnTo>
                    <a:pt x="275" y="96"/>
                  </a:lnTo>
                  <a:lnTo>
                    <a:pt x="431" y="96"/>
                  </a:lnTo>
                  <a:lnTo>
                    <a:pt x="447" y="93"/>
                  </a:lnTo>
                  <a:lnTo>
                    <a:pt x="461" y="86"/>
                  </a:lnTo>
                  <a:lnTo>
                    <a:pt x="471" y="76"/>
                  </a:lnTo>
                  <a:lnTo>
                    <a:pt x="478" y="63"/>
                  </a:lnTo>
                  <a:lnTo>
                    <a:pt x="480" y="48"/>
                  </a:lnTo>
                  <a:lnTo>
                    <a:pt x="478" y="33"/>
                  </a:lnTo>
                  <a:lnTo>
                    <a:pt x="471" y="20"/>
                  </a:lnTo>
                  <a:lnTo>
                    <a:pt x="461" y="10"/>
                  </a:lnTo>
                  <a:lnTo>
                    <a:pt x="447" y="3"/>
                  </a:lnTo>
                  <a:lnTo>
                    <a:pt x="431" y="0"/>
                  </a:lnTo>
                  <a:lnTo>
                    <a:pt x="48" y="0"/>
                  </a:lnTo>
                  <a:lnTo>
                    <a:pt x="33" y="3"/>
                  </a:lnTo>
                  <a:lnTo>
                    <a:pt x="20" y="10"/>
                  </a:lnTo>
                  <a:lnTo>
                    <a:pt x="9" y="20"/>
                  </a:lnTo>
                  <a:lnTo>
                    <a:pt x="3" y="33"/>
                  </a:lnTo>
                  <a:lnTo>
                    <a:pt x="0" y="48"/>
                  </a:lnTo>
                  <a:lnTo>
                    <a:pt x="3" y="63"/>
                  </a:lnTo>
                  <a:lnTo>
                    <a:pt x="9" y="76"/>
                  </a:lnTo>
                  <a:lnTo>
                    <a:pt x="20" y="86"/>
                  </a:lnTo>
                  <a:lnTo>
                    <a:pt x="33" y="93"/>
                  </a:lnTo>
                  <a:lnTo>
                    <a:pt x="48" y="96"/>
                  </a:lnTo>
                  <a:lnTo>
                    <a:pt x="162" y="96"/>
                  </a:lnTo>
                  <a:lnTo>
                    <a:pt x="191" y="141"/>
                  </a:lnTo>
                  <a:lnTo>
                    <a:pt x="223" y="184"/>
                  </a:lnTo>
                  <a:lnTo>
                    <a:pt x="259" y="223"/>
                  </a:lnTo>
                  <a:lnTo>
                    <a:pt x="299" y="259"/>
                  </a:lnTo>
                  <a:lnTo>
                    <a:pt x="344" y="293"/>
                  </a:lnTo>
                  <a:lnTo>
                    <a:pt x="391" y="324"/>
                  </a:lnTo>
                  <a:lnTo>
                    <a:pt x="442" y="354"/>
                  </a:lnTo>
                  <a:lnTo>
                    <a:pt x="496" y="381"/>
                  </a:lnTo>
                  <a:lnTo>
                    <a:pt x="552" y="406"/>
                  </a:lnTo>
                  <a:lnTo>
                    <a:pt x="611" y="429"/>
                  </a:lnTo>
                  <a:lnTo>
                    <a:pt x="671" y="450"/>
                  </a:lnTo>
                  <a:lnTo>
                    <a:pt x="733" y="470"/>
                  </a:lnTo>
                  <a:lnTo>
                    <a:pt x="796" y="488"/>
                  </a:lnTo>
                  <a:lnTo>
                    <a:pt x="861" y="505"/>
                  </a:lnTo>
                  <a:lnTo>
                    <a:pt x="926" y="521"/>
                  </a:lnTo>
                  <a:lnTo>
                    <a:pt x="993" y="535"/>
                  </a:lnTo>
                  <a:lnTo>
                    <a:pt x="1058" y="549"/>
                  </a:lnTo>
                  <a:lnTo>
                    <a:pt x="1125" y="562"/>
                  </a:lnTo>
                  <a:lnTo>
                    <a:pt x="1190" y="574"/>
                  </a:lnTo>
                  <a:lnTo>
                    <a:pt x="1195" y="574"/>
                  </a:lnTo>
                  <a:lnTo>
                    <a:pt x="1199" y="575"/>
                  </a:lnTo>
                  <a:lnTo>
                    <a:pt x="1212" y="573"/>
                  </a:lnTo>
                  <a:lnTo>
                    <a:pt x="1224" y="567"/>
                  </a:lnTo>
                  <a:lnTo>
                    <a:pt x="1234" y="559"/>
                  </a:lnTo>
                  <a:lnTo>
                    <a:pt x="1241" y="548"/>
                  </a:lnTo>
                  <a:lnTo>
                    <a:pt x="1246" y="536"/>
                  </a:lnTo>
                  <a:lnTo>
                    <a:pt x="1246" y="520"/>
                  </a:lnTo>
                  <a:lnTo>
                    <a:pt x="1242" y="506"/>
                  </a:lnTo>
                  <a:lnTo>
                    <a:pt x="1233" y="493"/>
                  </a:lnTo>
                  <a:lnTo>
                    <a:pt x="1222" y="484"/>
                  </a:lnTo>
                  <a:lnTo>
                    <a:pt x="1207" y="47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0" name="Freeform 412"/>
            <p:cNvSpPr>
              <a:spLocks noEditPoints="1"/>
            </p:cNvSpPr>
            <p:nvPr/>
          </p:nvSpPr>
          <p:spPr bwMode="auto">
            <a:xfrm>
              <a:off x="720725" y="-2422525"/>
              <a:ext cx="284162" cy="130175"/>
            </a:xfrm>
            <a:custGeom>
              <a:avLst/>
              <a:gdLst>
                <a:gd name="T0" fmla="*/ 1015 w 1252"/>
                <a:gd name="T1" fmla="*/ 446 h 579"/>
                <a:gd name="T2" fmla="*/ 739 w 1252"/>
                <a:gd name="T3" fmla="*/ 375 h 579"/>
                <a:gd name="T4" fmla="*/ 537 w 1252"/>
                <a:gd name="T5" fmla="*/ 297 h 579"/>
                <a:gd name="T6" fmla="*/ 387 w 1252"/>
                <a:gd name="T7" fmla="*/ 209 h 579"/>
                <a:gd name="T8" fmla="*/ 276 w 1252"/>
                <a:gd name="T9" fmla="*/ 99 h 579"/>
                <a:gd name="T10" fmla="*/ 446 w 1252"/>
                <a:gd name="T11" fmla="*/ 93 h 579"/>
                <a:gd name="T12" fmla="*/ 467 w 1252"/>
                <a:gd name="T13" fmla="*/ 82 h 579"/>
                <a:gd name="T14" fmla="*/ 480 w 1252"/>
                <a:gd name="T15" fmla="*/ 50 h 579"/>
                <a:gd name="T16" fmla="*/ 467 w 1252"/>
                <a:gd name="T17" fmla="*/ 18 h 579"/>
                <a:gd name="T18" fmla="*/ 434 w 1252"/>
                <a:gd name="T19" fmla="*/ 5 h 579"/>
                <a:gd name="T20" fmla="*/ 28 w 1252"/>
                <a:gd name="T21" fmla="*/ 11 h 579"/>
                <a:gd name="T22" fmla="*/ 8 w 1252"/>
                <a:gd name="T23" fmla="*/ 38 h 579"/>
                <a:gd name="T24" fmla="*/ 12 w 1252"/>
                <a:gd name="T25" fmla="*/ 73 h 579"/>
                <a:gd name="T26" fmla="*/ 39 w 1252"/>
                <a:gd name="T27" fmla="*/ 93 h 579"/>
                <a:gd name="T28" fmla="*/ 168 w 1252"/>
                <a:gd name="T29" fmla="*/ 96 h 579"/>
                <a:gd name="T30" fmla="*/ 258 w 1252"/>
                <a:gd name="T31" fmla="*/ 217 h 579"/>
                <a:gd name="T32" fmla="*/ 381 w 1252"/>
                <a:gd name="T33" fmla="*/ 315 h 579"/>
                <a:gd name="T34" fmla="*/ 530 w 1252"/>
                <a:gd name="T35" fmla="*/ 395 h 579"/>
                <a:gd name="T36" fmla="*/ 750 w 1252"/>
                <a:gd name="T37" fmla="*/ 473 h 579"/>
                <a:gd name="T38" fmla="*/ 1015 w 1252"/>
                <a:gd name="T39" fmla="*/ 539 h 579"/>
                <a:gd name="T40" fmla="*/ 1194 w 1252"/>
                <a:gd name="T41" fmla="*/ 573 h 579"/>
                <a:gd name="T42" fmla="*/ 1217 w 1252"/>
                <a:gd name="T43" fmla="*/ 571 h 579"/>
                <a:gd name="T44" fmla="*/ 1246 w 1252"/>
                <a:gd name="T45" fmla="*/ 537 h 579"/>
                <a:gd name="T46" fmla="*/ 1244 w 1252"/>
                <a:gd name="T47" fmla="*/ 514 h 579"/>
                <a:gd name="T48" fmla="*/ 1221 w 1252"/>
                <a:gd name="T49" fmla="*/ 488 h 579"/>
                <a:gd name="T50" fmla="*/ 741 w 1252"/>
                <a:gd name="T51" fmla="*/ 370 h 579"/>
                <a:gd name="T52" fmla="*/ 1016 w 1252"/>
                <a:gd name="T53" fmla="*/ 440 h 579"/>
                <a:gd name="T54" fmla="*/ 1224 w 1252"/>
                <a:gd name="T55" fmla="*/ 483 h 579"/>
                <a:gd name="T56" fmla="*/ 1249 w 1252"/>
                <a:gd name="T57" fmla="*/ 512 h 579"/>
                <a:gd name="T58" fmla="*/ 1252 w 1252"/>
                <a:gd name="T59" fmla="*/ 538 h 579"/>
                <a:gd name="T60" fmla="*/ 1234 w 1252"/>
                <a:gd name="T61" fmla="*/ 568 h 579"/>
                <a:gd name="T62" fmla="*/ 1202 w 1252"/>
                <a:gd name="T63" fmla="*/ 579 h 579"/>
                <a:gd name="T64" fmla="*/ 1193 w 1252"/>
                <a:gd name="T65" fmla="*/ 579 h 579"/>
                <a:gd name="T66" fmla="*/ 924 w 1252"/>
                <a:gd name="T67" fmla="*/ 525 h 579"/>
                <a:gd name="T68" fmla="*/ 664 w 1252"/>
                <a:gd name="T69" fmla="*/ 452 h 579"/>
                <a:gd name="T70" fmla="*/ 476 w 1252"/>
                <a:gd name="T71" fmla="*/ 375 h 579"/>
                <a:gd name="T72" fmla="*/ 335 w 1252"/>
                <a:gd name="T73" fmla="*/ 289 h 579"/>
                <a:gd name="T74" fmla="*/ 221 w 1252"/>
                <a:gd name="T75" fmla="*/ 184 h 579"/>
                <a:gd name="T76" fmla="*/ 51 w 1252"/>
                <a:gd name="T77" fmla="*/ 101 h 579"/>
                <a:gd name="T78" fmla="*/ 15 w 1252"/>
                <a:gd name="T79" fmla="*/ 86 h 579"/>
                <a:gd name="T80" fmla="*/ 0 w 1252"/>
                <a:gd name="T81" fmla="*/ 50 h 579"/>
                <a:gd name="T82" fmla="*/ 15 w 1252"/>
                <a:gd name="T83" fmla="*/ 14 h 579"/>
                <a:gd name="T84" fmla="*/ 51 w 1252"/>
                <a:gd name="T85" fmla="*/ 0 h 579"/>
                <a:gd name="T86" fmla="*/ 461 w 1252"/>
                <a:gd name="T87" fmla="*/ 7 h 579"/>
                <a:gd name="T88" fmla="*/ 484 w 1252"/>
                <a:gd name="T89" fmla="*/ 37 h 579"/>
                <a:gd name="T90" fmla="*/ 479 w 1252"/>
                <a:gd name="T91" fmla="*/ 76 h 579"/>
                <a:gd name="T92" fmla="*/ 461 w 1252"/>
                <a:gd name="T93" fmla="*/ 94 h 579"/>
                <a:gd name="T94" fmla="*/ 284 w 1252"/>
                <a:gd name="T95" fmla="*/ 101 h 579"/>
                <a:gd name="T96" fmla="*/ 394 w 1252"/>
                <a:gd name="T97" fmla="*/ 207 h 579"/>
                <a:gd name="T98" fmla="*/ 541 w 1252"/>
                <a:gd name="T99" fmla="*/ 293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2" h="579">
                  <a:moveTo>
                    <a:pt x="1210" y="484"/>
                  </a:moveTo>
                  <a:lnTo>
                    <a:pt x="1111" y="466"/>
                  </a:lnTo>
                  <a:lnTo>
                    <a:pt x="1015" y="446"/>
                  </a:lnTo>
                  <a:lnTo>
                    <a:pt x="920" y="424"/>
                  </a:lnTo>
                  <a:lnTo>
                    <a:pt x="827" y="401"/>
                  </a:lnTo>
                  <a:lnTo>
                    <a:pt x="739" y="375"/>
                  </a:lnTo>
                  <a:lnTo>
                    <a:pt x="654" y="347"/>
                  </a:lnTo>
                  <a:lnTo>
                    <a:pt x="594" y="322"/>
                  </a:lnTo>
                  <a:lnTo>
                    <a:pt x="537" y="297"/>
                  </a:lnTo>
                  <a:lnTo>
                    <a:pt x="483" y="270"/>
                  </a:lnTo>
                  <a:lnTo>
                    <a:pt x="433" y="241"/>
                  </a:lnTo>
                  <a:lnTo>
                    <a:pt x="387" y="209"/>
                  </a:lnTo>
                  <a:lnTo>
                    <a:pt x="346" y="176"/>
                  </a:lnTo>
                  <a:lnTo>
                    <a:pt x="308" y="138"/>
                  </a:lnTo>
                  <a:lnTo>
                    <a:pt x="276" y="99"/>
                  </a:lnTo>
                  <a:lnTo>
                    <a:pt x="273" y="95"/>
                  </a:lnTo>
                  <a:lnTo>
                    <a:pt x="434" y="95"/>
                  </a:lnTo>
                  <a:lnTo>
                    <a:pt x="446" y="93"/>
                  </a:lnTo>
                  <a:lnTo>
                    <a:pt x="457" y="89"/>
                  </a:lnTo>
                  <a:lnTo>
                    <a:pt x="467" y="82"/>
                  </a:lnTo>
                  <a:lnTo>
                    <a:pt x="467" y="82"/>
                  </a:lnTo>
                  <a:lnTo>
                    <a:pt x="474" y="73"/>
                  </a:lnTo>
                  <a:lnTo>
                    <a:pt x="479" y="62"/>
                  </a:lnTo>
                  <a:lnTo>
                    <a:pt x="480" y="50"/>
                  </a:lnTo>
                  <a:lnTo>
                    <a:pt x="479" y="38"/>
                  </a:lnTo>
                  <a:lnTo>
                    <a:pt x="474" y="28"/>
                  </a:lnTo>
                  <a:lnTo>
                    <a:pt x="467" y="18"/>
                  </a:lnTo>
                  <a:lnTo>
                    <a:pt x="457" y="11"/>
                  </a:lnTo>
                  <a:lnTo>
                    <a:pt x="446" y="7"/>
                  </a:lnTo>
                  <a:lnTo>
                    <a:pt x="434" y="5"/>
                  </a:lnTo>
                  <a:lnTo>
                    <a:pt x="51" y="5"/>
                  </a:lnTo>
                  <a:lnTo>
                    <a:pt x="39" y="7"/>
                  </a:lnTo>
                  <a:lnTo>
                    <a:pt x="28" y="11"/>
                  </a:lnTo>
                  <a:lnTo>
                    <a:pt x="19" y="18"/>
                  </a:lnTo>
                  <a:lnTo>
                    <a:pt x="12" y="28"/>
                  </a:lnTo>
                  <a:lnTo>
                    <a:pt x="8" y="38"/>
                  </a:lnTo>
                  <a:lnTo>
                    <a:pt x="6" y="50"/>
                  </a:lnTo>
                  <a:lnTo>
                    <a:pt x="8" y="62"/>
                  </a:lnTo>
                  <a:lnTo>
                    <a:pt x="12" y="73"/>
                  </a:lnTo>
                  <a:lnTo>
                    <a:pt x="19" y="82"/>
                  </a:lnTo>
                  <a:lnTo>
                    <a:pt x="28" y="89"/>
                  </a:lnTo>
                  <a:lnTo>
                    <a:pt x="39" y="93"/>
                  </a:lnTo>
                  <a:lnTo>
                    <a:pt x="51" y="95"/>
                  </a:lnTo>
                  <a:lnTo>
                    <a:pt x="167" y="95"/>
                  </a:lnTo>
                  <a:lnTo>
                    <a:pt x="168" y="96"/>
                  </a:lnTo>
                  <a:lnTo>
                    <a:pt x="195" y="139"/>
                  </a:lnTo>
                  <a:lnTo>
                    <a:pt x="225" y="180"/>
                  </a:lnTo>
                  <a:lnTo>
                    <a:pt x="258" y="217"/>
                  </a:lnTo>
                  <a:lnTo>
                    <a:pt x="296" y="252"/>
                  </a:lnTo>
                  <a:lnTo>
                    <a:pt x="337" y="285"/>
                  </a:lnTo>
                  <a:lnTo>
                    <a:pt x="381" y="315"/>
                  </a:lnTo>
                  <a:lnTo>
                    <a:pt x="428" y="344"/>
                  </a:lnTo>
                  <a:lnTo>
                    <a:pt x="479" y="370"/>
                  </a:lnTo>
                  <a:lnTo>
                    <a:pt x="530" y="395"/>
                  </a:lnTo>
                  <a:lnTo>
                    <a:pt x="584" y="417"/>
                  </a:lnTo>
                  <a:lnTo>
                    <a:pt x="666" y="447"/>
                  </a:lnTo>
                  <a:lnTo>
                    <a:pt x="750" y="473"/>
                  </a:lnTo>
                  <a:lnTo>
                    <a:pt x="836" y="497"/>
                  </a:lnTo>
                  <a:lnTo>
                    <a:pt x="925" y="519"/>
                  </a:lnTo>
                  <a:lnTo>
                    <a:pt x="1015" y="539"/>
                  </a:lnTo>
                  <a:lnTo>
                    <a:pt x="1104" y="556"/>
                  </a:lnTo>
                  <a:lnTo>
                    <a:pt x="1194" y="573"/>
                  </a:lnTo>
                  <a:lnTo>
                    <a:pt x="1194" y="573"/>
                  </a:lnTo>
                  <a:lnTo>
                    <a:pt x="1198" y="574"/>
                  </a:lnTo>
                  <a:lnTo>
                    <a:pt x="1202" y="574"/>
                  </a:lnTo>
                  <a:lnTo>
                    <a:pt x="1217" y="571"/>
                  </a:lnTo>
                  <a:lnTo>
                    <a:pt x="1231" y="563"/>
                  </a:lnTo>
                  <a:lnTo>
                    <a:pt x="1240" y="552"/>
                  </a:lnTo>
                  <a:lnTo>
                    <a:pt x="1246" y="537"/>
                  </a:lnTo>
                  <a:lnTo>
                    <a:pt x="1246" y="537"/>
                  </a:lnTo>
                  <a:lnTo>
                    <a:pt x="1247" y="525"/>
                  </a:lnTo>
                  <a:lnTo>
                    <a:pt x="1244" y="514"/>
                  </a:lnTo>
                  <a:lnTo>
                    <a:pt x="1239" y="504"/>
                  </a:lnTo>
                  <a:lnTo>
                    <a:pt x="1231" y="494"/>
                  </a:lnTo>
                  <a:lnTo>
                    <a:pt x="1221" y="488"/>
                  </a:lnTo>
                  <a:lnTo>
                    <a:pt x="1210" y="484"/>
                  </a:lnTo>
                  <a:close/>
                  <a:moveTo>
                    <a:pt x="656" y="341"/>
                  </a:moveTo>
                  <a:lnTo>
                    <a:pt x="741" y="370"/>
                  </a:lnTo>
                  <a:lnTo>
                    <a:pt x="829" y="395"/>
                  </a:lnTo>
                  <a:lnTo>
                    <a:pt x="921" y="419"/>
                  </a:lnTo>
                  <a:lnTo>
                    <a:pt x="1016" y="440"/>
                  </a:lnTo>
                  <a:lnTo>
                    <a:pt x="1113" y="460"/>
                  </a:lnTo>
                  <a:lnTo>
                    <a:pt x="1211" y="478"/>
                  </a:lnTo>
                  <a:lnTo>
                    <a:pt x="1224" y="483"/>
                  </a:lnTo>
                  <a:lnTo>
                    <a:pt x="1235" y="490"/>
                  </a:lnTo>
                  <a:lnTo>
                    <a:pt x="1243" y="499"/>
                  </a:lnTo>
                  <a:lnTo>
                    <a:pt x="1249" y="512"/>
                  </a:lnTo>
                  <a:lnTo>
                    <a:pt x="1252" y="525"/>
                  </a:lnTo>
                  <a:lnTo>
                    <a:pt x="1252" y="538"/>
                  </a:lnTo>
                  <a:lnTo>
                    <a:pt x="1252" y="538"/>
                  </a:lnTo>
                  <a:lnTo>
                    <a:pt x="1248" y="549"/>
                  </a:lnTo>
                  <a:lnTo>
                    <a:pt x="1242" y="559"/>
                  </a:lnTo>
                  <a:lnTo>
                    <a:pt x="1234" y="568"/>
                  </a:lnTo>
                  <a:lnTo>
                    <a:pt x="1225" y="574"/>
                  </a:lnTo>
                  <a:lnTo>
                    <a:pt x="1214" y="578"/>
                  </a:lnTo>
                  <a:lnTo>
                    <a:pt x="1202" y="579"/>
                  </a:lnTo>
                  <a:lnTo>
                    <a:pt x="1198" y="579"/>
                  </a:lnTo>
                  <a:lnTo>
                    <a:pt x="1193" y="579"/>
                  </a:lnTo>
                  <a:lnTo>
                    <a:pt x="1193" y="579"/>
                  </a:lnTo>
                  <a:lnTo>
                    <a:pt x="1103" y="562"/>
                  </a:lnTo>
                  <a:lnTo>
                    <a:pt x="1014" y="544"/>
                  </a:lnTo>
                  <a:lnTo>
                    <a:pt x="924" y="525"/>
                  </a:lnTo>
                  <a:lnTo>
                    <a:pt x="835" y="503"/>
                  </a:lnTo>
                  <a:lnTo>
                    <a:pt x="749" y="478"/>
                  </a:lnTo>
                  <a:lnTo>
                    <a:pt x="664" y="452"/>
                  </a:lnTo>
                  <a:lnTo>
                    <a:pt x="582" y="422"/>
                  </a:lnTo>
                  <a:lnTo>
                    <a:pt x="528" y="400"/>
                  </a:lnTo>
                  <a:lnTo>
                    <a:pt x="476" y="375"/>
                  </a:lnTo>
                  <a:lnTo>
                    <a:pt x="426" y="349"/>
                  </a:lnTo>
                  <a:lnTo>
                    <a:pt x="379" y="320"/>
                  </a:lnTo>
                  <a:lnTo>
                    <a:pt x="335" y="289"/>
                  </a:lnTo>
                  <a:lnTo>
                    <a:pt x="293" y="257"/>
                  </a:lnTo>
                  <a:lnTo>
                    <a:pt x="255" y="222"/>
                  </a:lnTo>
                  <a:lnTo>
                    <a:pt x="221" y="184"/>
                  </a:lnTo>
                  <a:lnTo>
                    <a:pt x="190" y="143"/>
                  </a:lnTo>
                  <a:lnTo>
                    <a:pt x="164" y="101"/>
                  </a:lnTo>
                  <a:lnTo>
                    <a:pt x="51" y="101"/>
                  </a:lnTo>
                  <a:lnTo>
                    <a:pt x="37" y="99"/>
                  </a:lnTo>
                  <a:lnTo>
                    <a:pt x="25" y="94"/>
                  </a:lnTo>
                  <a:lnTo>
                    <a:pt x="15" y="86"/>
                  </a:lnTo>
                  <a:lnTo>
                    <a:pt x="7" y="76"/>
                  </a:lnTo>
                  <a:lnTo>
                    <a:pt x="2" y="63"/>
                  </a:lnTo>
                  <a:lnTo>
                    <a:pt x="0" y="50"/>
                  </a:lnTo>
                  <a:lnTo>
                    <a:pt x="2" y="37"/>
                  </a:lnTo>
                  <a:lnTo>
                    <a:pt x="7" y="25"/>
                  </a:lnTo>
                  <a:lnTo>
                    <a:pt x="15" y="14"/>
                  </a:lnTo>
                  <a:lnTo>
                    <a:pt x="25" y="7"/>
                  </a:lnTo>
                  <a:lnTo>
                    <a:pt x="37" y="1"/>
                  </a:lnTo>
                  <a:lnTo>
                    <a:pt x="51" y="0"/>
                  </a:lnTo>
                  <a:lnTo>
                    <a:pt x="434" y="0"/>
                  </a:lnTo>
                  <a:lnTo>
                    <a:pt x="448" y="1"/>
                  </a:lnTo>
                  <a:lnTo>
                    <a:pt x="461" y="7"/>
                  </a:lnTo>
                  <a:lnTo>
                    <a:pt x="471" y="14"/>
                  </a:lnTo>
                  <a:lnTo>
                    <a:pt x="479" y="25"/>
                  </a:lnTo>
                  <a:lnTo>
                    <a:pt x="484" y="37"/>
                  </a:lnTo>
                  <a:lnTo>
                    <a:pt x="486" y="50"/>
                  </a:lnTo>
                  <a:lnTo>
                    <a:pt x="484" y="63"/>
                  </a:lnTo>
                  <a:lnTo>
                    <a:pt x="479" y="76"/>
                  </a:lnTo>
                  <a:lnTo>
                    <a:pt x="471" y="86"/>
                  </a:lnTo>
                  <a:lnTo>
                    <a:pt x="471" y="86"/>
                  </a:lnTo>
                  <a:lnTo>
                    <a:pt x="461" y="94"/>
                  </a:lnTo>
                  <a:lnTo>
                    <a:pt x="448" y="99"/>
                  </a:lnTo>
                  <a:lnTo>
                    <a:pt x="434" y="101"/>
                  </a:lnTo>
                  <a:lnTo>
                    <a:pt x="284" y="101"/>
                  </a:lnTo>
                  <a:lnTo>
                    <a:pt x="316" y="138"/>
                  </a:lnTo>
                  <a:lnTo>
                    <a:pt x="353" y="174"/>
                  </a:lnTo>
                  <a:lnTo>
                    <a:pt x="394" y="207"/>
                  </a:lnTo>
                  <a:lnTo>
                    <a:pt x="439" y="238"/>
                  </a:lnTo>
                  <a:lnTo>
                    <a:pt x="489" y="266"/>
                  </a:lnTo>
                  <a:lnTo>
                    <a:pt x="541" y="293"/>
                  </a:lnTo>
                  <a:lnTo>
                    <a:pt x="598" y="317"/>
                  </a:lnTo>
                  <a:lnTo>
                    <a:pt x="656" y="341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1" name="Freeform 413"/>
            <p:cNvSpPr>
              <a:spLocks noEditPoints="1"/>
            </p:cNvSpPr>
            <p:nvPr/>
          </p:nvSpPr>
          <p:spPr bwMode="auto">
            <a:xfrm>
              <a:off x="742950" y="-2552700"/>
              <a:ext cx="631825" cy="455613"/>
            </a:xfrm>
            <a:custGeom>
              <a:avLst/>
              <a:gdLst>
                <a:gd name="T0" fmla="*/ 2676 w 2782"/>
                <a:gd name="T1" fmla="*/ 404 h 2011"/>
                <a:gd name="T2" fmla="*/ 2609 w 2782"/>
                <a:gd name="T3" fmla="*/ 393 h 2011"/>
                <a:gd name="T4" fmla="*/ 2494 w 2782"/>
                <a:gd name="T5" fmla="*/ 718 h 2011"/>
                <a:gd name="T6" fmla="*/ 2452 w 2782"/>
                <a:gd name="T7" fmla="*/ 488 h 2011"/>
                <a:gd name="T8" fmla="*/ 2312 w 2782"/>
                <a:gd name="T9" fmla="*/ 392 h 2011"/>
                <a:gd name="T10" fmla="*/ 2201 w 2782"/>
                <a:gd name="T11" fmla="*/ 322 h 2011"/>
                <a:gd name="T12" fmla="*/ 2029 w 2782"/>
                <a:gd name="T13" fmla="*/ 208 h 2011"/>
                <a:gd name="T14" fmla="*/ 1789 w 2782"/>
                <a:gd name="T15" fmla="*/ 116 h 2011"/>
                <a:gd name="T16" fmla="*/ 1525 w 2782"/>
                <a:gd name="T17" fmla="*/ 104 h 2011"/>
                <a:gd name="T18" fmla="*/ 1344 w 2782"/>
                <a:gd name="T19" fmla="*/ 169 h 2011"/>
                <a:gd name="T20" fmla="*/ 1231 w 2782"/>
                <a:gd name="T21" fmla="*/ 272 h 2011"/>
                <a:gd name="T22" fmla="*/ 1172 w 2782"/>
                <a:gd name="T23" fmla="*/ 368 h 2011"/>
                <a:gd name="T24" fmla="*/ 205 w 2782"/>
                <a:gd name="T25" fmla="*/ 43 h 2011"/>
                <a:gd name="T26" fmla="*/ 124 w 2782"/>
                <a:gd name="T27" fmla="*/ 2 h 2011"/>
                <a:gd name="T28" fmla="*/ 36 w 2782"/>
                <a:gd name="T29" fmla="*/ 22 h 2011"/>
                <a:gd name="T30" fmla="*/ 0 w 2782"/>
                <a:gd name="T31" fmla="*/ 432 h 2011"/>
                <a:gd name="T32" fmla="*/ 48 w 2782"/>
                <a:gd name="T33" fmla="*/ 479 h 2011"/>
                <a:gd name="T34" fmla="*/ 96 w 2782"/>
                <a:gd name="T35" fmla="*/ 432 h 2011"/>
                <a:gd name="T36" fmla="*/ 124 w 2782"/>
                <a:gd name="T37" fmla="*/ 102 h 2011"/>
                <a:gd name="T38" fmla="*/ 404 w 2782"/>
                <a:gd name="T39" fmla="*/ 470 h 2011"/>
                <a:gd name="T40" fmla="*/ 1202 w 2782"/>
                <a:gd name="T41" fmla="*/ 495 h 2011"/>
                <a:gd name="T42" fmla="*/ 1309 w 2782"/>
                <a:gd name="T43" fmla="*/ 540 h 2011"/>
                <a:gd name="T44" fmla="*/ 1508 w 2782"/>
                <a:gd name="T45" fmla="*/ 572 h 2011"/>
                <a:gd name="T46" fmla="*/ 1807 w 2782"/>
                <a:gd name="T47" fmla="*/ 567 h 2011"/>
                <a:gd name="T48" fmla="*/ 2064 w 2782"/>
                <a:gd name="T49" fmla="*/ 529 h 2011"/>
                <a:gd name="T50" fmla="*/ 2229 w 2782"/>
                <a:gd name="T51" fmla="*/ 489 h 2011"/>
                <a:gd name="T52" fmla="*/ 2337 w 2782"/>
                <a:gd name="T53" fmla="*/ 506 h 2011"/>
                <a:gd name="T54" fmla="*/ 2398 w 2782"/>
                <a:gd name="T55" fmla="*/ 623 h 2011"/>
                <a:gd name="T56" fmla="*/ 2358 w 2782"/>
                <a:gd name="T57" fmla="*/ 1013 h 2011"/>
                <a:gd name="T58" fmla="*/ 1905 w 2782"/>
                <a:gd name="T59" fmla="*/ 1053 h 2011"/>
                <a:gd name="T60" fmla="*/ 1890 w 2782"/>
                <a:gd name="T61" fmla="*/ 866 h 2011"/>
                <a:gd name="T62" fmla="*/ 1827 w 2782"/>
                <a:gd name="T63" fmla="*/ 890 h 2011"/>
                <a:gd name="T64" fmla="*/ 1704 w 2782"/>
                <a:gd name="T65" fmla="*/ 1915 h 2011"/>
                <a:gd name="T66" fmla="*/ 1707 w 2782"/>
                <a:gd name="T67" fmla="*/ 949 h 2011"/>
                <a:gd name="T68" fmla="*/ 1717 w 2782"/>
                <a:gd name="T69" fmla="*/ 882 h 2011"/>
                <a:gd name="T70" fmla="*/ 1279 w 2782"/>
                <a:gd name="T71" fmla="*/ 864 h 2011"/>
                <a:gd name="T72" fmla="*/ 1247 w 2782"/>
                <a:gd name="T73" fmla="*/ 1915 h 2011"/>
                <a:gd name="T74" fmla="*/ 1301 w 2782"/>
                <a:gd name="T75" fmla="*/ 2002 h 2011"/>
                <a:gd name="T76" fmla="*/ 1749 w 2782"/>
                <a:gd name="T77" fmla="*/ 2001 h 2011"/>
                <a:gd name="T78" fmla="*/ 1820 w 2782"/>
                <a:gd name="T79" fmla="*/ 1927 h 2011"/>
                <a:gd name="T80" fmla="*/ 2324 w 2782"/>
                <a:gd name="T81" fmla="*/ 1140 h 2011"/>
                <a:gd name="T82" fmla="*/ 2456 w 2782"/>
                <a:gd name="T83" fmla="*/ 1042 h 2011"/>
                <a:gd name="T84" fmla="*/ 2494 w 2782"/>
                <a:gd name="T85" fmla="*/ 814 h 2011"/>
                <a:gd name="T86" fmla="*/ 2609 w 2782"/>
                <a:gd name="T87" fmla="*/ 1140 h 2011"/>
                <a:gd name="T88" fmla="*/ 2676 w 2782"/>
                <a:gd name="T89" fmla="*/ 1130 h 2011"/>
                <a:gd name="T90" fmla="*/ 2748 w 2782"/>
                <a:gd name="T91" fmla="*/ 812 h 2011"/>
                <a:gd name="T92" fmla="*/ 2779 w 2782"/>
                <a:gd name="T93" fmla="*/ 752 h 2011"/>
                <a:gd name="T94" fmla="*/ 1952 w 2782"/>
                <a:gd name="T95" fmla="*/ 452 h 2011"/>
                <a:gd name="T96" fmla="*/ 1952 w 2782"/>
                <a:gd name="T97" fmla="*/ 379 h 2011"/>
                <a:gd name="T98" fmla="*/ 1884 w 2782"/>
                <a:gd name="T99" fmla="*/ 379 h 2011"/>
                <a:gd name="T100" fmla="*/ 1621 w 2782"/>
                <a:gd name="T101" fmla="*/ 479 h 2011"/>
                <a:gd name="T102" fmla="*/ 1396 w 2782"/>
                <a:gd name="T103" fmla="*/ 462 h 2011"/>
                <a:gd name="T104" fmla="*/ 1278 w 2782"/>
                <a:gd name="T105" fmla="*/ 428 h 2011"/>
                <a:gd name="T106" fmla="*/ 1277 w 2782"/>
                <a:gd name="T107" fmla="*/ 370 h 2011"/>
                <a:gd name="T108" fmla="*/ 1354 w 2782"/>
                <a:gd name="T109" fmla="*/ 279 h 2011"/>
                <a:gd name="T110" fmla="*/ 1497 w 2782"/>
                <a:gd name="T111" fmla="*/ 207 h 2011"/>
                <a:gd name="T112" fmla="*/ 1735 w 2782"/>
                <a:gd name="T113" fmla="*/ 202 h 2011"/>
                <a:gd name="T114" fmla="*/ 1985 w 2782"/>
                <a:gd name="T115" fmla="*/ 294 h 2011"/>
                <a:gd name="T116" fmla="*/ 2157 w 2782"/>
                <a:gd name="T117" fmla="*/ 410 h 2011"/>
                <a:gd name="T118" fmla="*/ 1952 w 2782"/>
                <a:gd name="T119" fmla="*/ 452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2011">
                  <a:moveTo>
                    <a:pt x="2733" y="718"/>
                  </a:moveTo>
                  <a:lnTo>
                    <a:pt x="2686" y="718"/>
                  </a:lnTo>
                  <a:lnTo>
                    <a:pt x="2686" y="432"/>
                  </a:lnTo>
                  <a:lnTo>
                    <a:pt x="2683" y="417"/>
                  </a:lnTo>
                  <a:lnTo>
                    <a:pt x="2676" y="404"/>
                  </a:lnTo>
                  <a:lnTo>
                    <a:pt x="2666" y="393"/>
                  </a:lnTo>
                  <a:lnTo>
                    <a:pt x="2653" y="386"/>
                  </a:lnTo>
                  <a:lnTo>
                    <a:pt x="2638" y="383"/>
                  </a:lnTo>
                  <a:lnTo>
                    <a:pt x="2623" y="386"/>
                  </a:lnTo>
                  <a:lnTo>
                    <a:pt x="2609" y="393"/>
                  </a:lnTo>
                  <a:lnTo>
                    <a:pt x="2599" y="404"/>
                  </a:lnTo>
                  <a:lnTo>
                    <a:pt x="2592" y="417"/>
                  </a:lnTo>
                  <a:lnTo>
                    <a:pt x="2589" y="432"/>
                  </a:lnTo>
                  <a:lnTo>
                    <a:pt x="2589" y="718"/>
                  </a:lnTo>
                  <a:lnTo>
                    <a:pt x="2494" y="718"/>
                  </a:lnTo>
                  <a:lnTo>
                    <a:pt x="2494" y="623"/>
                  </a:lnTo>
                  <a:lnTo>
                    <a:pt x="2491" y="586"/>
                  </a:lnTo>
                  <a:lnTo>
                    <a:pt x="2482" y="550"/>
                  </a:lnTo>
                  <a:lnTo>
                    <a:pt x="2470" y="518"/>
                  </a:lnTo>
                  <a:lnTo>
                    <a:pt x="2452" y="488"/>
                  </a:lnTo>
                  <a:lnTo>
                    <a:pt x="2431" y="461"/>
                  </a:lnTo>
                  <a:lnTo>
                    <a:pt x="2406" y="438"/>
                  </a:lnTo>
                  <a:lnTo>
                    <a:pt x="2378" y="418"/>
                  </a:lnTo>
                  <a:lnTo>
                    <a:pt x="2345" y="403"/>
                  </a:lnTo>
                  <a:lnTo>
                    <a:pt x="2312" y="392"/>
                  </a:lnTo>
                  <a:lnTo>
                    <a:pt x="2276" y="385"/>
                  </a:lnTo>
                  <a:lnTo>
                    <a:pt x="2263" y="374"/>
                  </a:lnTo>
                  <a:lnTo>
                    <a:pt x="2247" y="359"/>
                  </a:lnTo>
                  <a:lnTo>
                    <a:pt x="2226" y="341"/>
                  </a:lnTo>
                  <a:lnTo>
                    <a:pt x="2201" y="322"/>
                  </a:lnTo>
                  <a:lnTo>
                    <a:pt x="2173" y="301"/>
                  </a:lnTo>
                  <a:lnTo>
                    <a:pt x="2142" y="278"/>
                  </a:lnTo>
                  <a:lnTo>
                    <a:pt x="2108" y="255"/>
                  </a:lnTo>
                  <a:lnTo>
                    <a:pt x="2070" y="232"/>
                  </a:lnTo>
                  <a:lnTo>
                    <a:pt x="2029" y="208"/>
                  </a:lnTo>
                  <a:lnTo>
                    <a:pt x="1986" y="186"/>
                  </a:lnTo>
                  <a:lnTo>
                    <a:pt x="1940" y="165"/>
                  </a:lnTo>
                  <a:lnTo>
                    <a:pt x="1892" y="146"/>
                  </a:lnTo>
                  <a:lnTo>
                    <a:pt x="1842" y="130"/>
                  </a:lnTo>
                  <a:lnTo>
                    <a:pt x="1789" y="116"/>
                  </a:lnTo>
                  <a:lnTo>
                    <a:pt x="1735" y="106"/>
                  </a:lnTo>
                  <a:lnTo>
                    <a:pt x="1678" y="99"/>
                  </a:lnTo>
                  <a:lnTo>
                    <a:pt x="1621" y="97"/>
                  </a:lnTo>
                  <a:lnTo>
                    <a:pt x="1572" y="98"/>
                  </a:lnTo>
                  <a:lnTo>
                    <a:pt x="1525" y="104"/>
                  </a:lnTo>
                  <a:lnTo>
                    <a:pt x="1483" y="112"/>
                  </a:lnTo>
                  <a:lnTo>
                    <a:pt x="1444" y="123"/>
                  </a:lnTo>
                  <a:lnTo>
                    <a:pt x="1407" y="136"/>
                  </a:lnTo>
                  <a:lnTo>
                    <a:pt x="1374" y="152"/>
                  </a:lnTo>
                  <a:lnTo>
                    <a:pt x="1344" y="169"/>
                  </a:lnTo>
                  <a:lnTo>
                    <a:pt x="1316" y="188"/>
                  </a:lnTo>
                  <a:lnTo>
                    <a:pt x="1292" y="208"/>
                  </a:lnTo>
                  <a:lnTo>
                    <a:pt x="1268" y="229"/>
                  </a:lnTo>
                  <a:lnTo>
                    <a:pt x="1248" y="251"/>
                  </a:lnTo>
                  <a:lnTo>
                    <a:pt x="1231" y="272"/>
                  </a:lnTo>
                  <a:lnTo>
                    <a:pt x="1215" y="293"/>
                  </a:lnTo>
                  <a:lnTo>
                    <a:pt x="1202" y="313"/>
                  </a:lnTo>
                  <a:lnTo>
                    <a:pt x="1190" y="333"/>
                  </a:lnTo>
                  <a:lnTo>
                    <a:pt x="1180" y="351"/>
                  </a:lnTo>
                  <a:lnTo>
                    <a:pt x="1172" y="368"/>
                  </a:lnTo>
                  <a:lnTo>
                    <a:pt x="1166" y="383"/>
                  </a:lnTo>
                  <a:lnTo>
                    <a:pt x="456" y="383"/>
                  </a:lnTo>
                  <a:lnTo>
                    <a:pt x="231" y="69"/>
                  </a:lnTo>
                  <a:lnTo>
                    <a:pt x="225" y="63"/>
                  </a:lnTo>
                  <a:lnTo>
                    <a:pt x="205" y="43"/>
                  </a:lnTo>
                  <a:lnTo>
                    <a:pt x="186" y="28"/>
                  </a:lnTo>
                  <a:lnTo>
                    <a:pt x="169" y="17"/>
                  </a:lnTo>
                  <a:lnTo>
                    <a:pt x="153" y="10"/>
                  </a:lnTo>
                  <a:lnTo>
                    <a:pt x="138" y="5"/>
                  </a:lnTo>
                  <a:lnTo>
                    <a:pt x="124" y="2"/>
                  </a:lnTo>
                  <a:lnTo>
                    <a:pt x="110" y="1"/>
                  </a:lnTo>
                  <a:lnTo>
                    <a:pt x="96" y="0"/>
                  </a:lnTo>
                  <a:lnTo>
                    <a:pt x="74" y="3"/>
                  </a:lnTo>
                  <a:lnTo>
                    <a:pt x="54" y="10"/>
                  </a:lnTo>
                  <a:lnTo>
                    <a:pt x="36" y="22"/>
                  </a:lnTo>
                  <a:lnTo>
                    <a:pt x="22" y="36"/>
                  </a:lnTo>
                  <a:lnTo>
                    <a:pt x="10" y="55"/>
                  </a:lnTo>
                  <a:lnTo>
                    <a:pt x="3" y="75"/>
                  </a:lnTo>
                  <a:lnTo>
                    <a:pt x="0" y="97"/>
                  </a:lnTo>
                  <a:lnTo>
                    <a:pt x="0" y="432"/>
                  </a:lnTo>
                  <a:lnTo>
                    <a:pt x="3" y="447"/>
                  </a:lnTo>
                  <a:lnTo>
                    <a:pt x="9" y="460"/>
                  </a:lnTo>
                  <a:lnTo>
                    <a:pt x="20" y="470"/>
                  </a:lnTo>
                  <a:lnTo>
                    <a:pt x="33" y="477"/>
                  </a:lnTo>
                  <a:lnTo>
                    <a:pt x="48" y="479"/>
                  </a:lnTo>
                  <a:lnTo>
                    <a:pt x="63" y="477"/>
                  </a:lnTo>
                  <a:lnTo>
                    <a:pt x="76" y="470"/>
                  </a:lnTo>
                  <a:lnTo>
                    <a:pt x="86" y="460"/>
                  </a:lnTo>
                  <a:lnTo>
                    <a:pt x="94" y="447"/>
                  </a:lnTo>
                  <a:lnTo>
                    <a:pt x="96" y="432"/>
                  </a:lnTo>
                  <a:lnTo>
                    <a:pt x="96" y="97"/>
                  </a:lnTo>
                  <a:lnTo>
                    <a:pt x="104" y="97"/>
                  </a:lnTo>
                  <a:lnTo>
                    <a:pt x="110" y="97"/>
                  </a:lnTo>
                  <a:lnTo>
                    <a:pt x="117" y="99"/>
                  </a:lnTo>
                  <a:lnTo>
                    <a:pt x="124" y="102"/>
                  </a:lnTo>
                  <a:lnTo>
                    <a:pt x="133" y="108"/>
                  </a:lnTo>
                  <a:lnTo>
                    <a:pt x="143" y="116"/>
                  </a:lnTo>
                  <a:lnTo>
                    <a:pt x="155" y="128"/>
                  </a:lnTo>
                  <a:lnTo>
                    <a:pt x="393" y="459"/>
                  </a:lnTo>
                  <a:lnTo>
                    <a:pt x="404" y="470"/>
                  </a:lnTo>
                  <a:lnTo>
                    <a:pt x="417" y="477"/>
                  </a:lnTo>
                  <a:lnTo>
                    <a:pt x="432" y="479"/>
                  </a:lnTo>
                  <a:lnTo>
                    <a:pt x="1180" y="479"/>
                  </a:lnTo>
                  <a:lnTo>
                    <a:pt x="1190" y="487"/>
                  </a:lnTo>
                  <a:lnTo>
                    <a:pt x="1202" y="495"/>
                  </a:lnTo>
                  <a:lnTo>
                    <a:pt x="1217" y="504"/>
                  </a:lnTo>
                  <a:lnTo>
                    <a:pt x="1235" y="513"/>
                  </a:lnTo>
                  <a:lnTo>
                    <a:pt x="1256" y="522"/>
                  </a:lnTo>
                  <a:lnTo>
                    <a:pt x="1280" y="531"/>
                  </a:lnTo>
                  <a:lnTo>
                    <a:pt x="1309" y="540"/>
                  </a:lnTo>
                  <a:lnTo>
                    <a:pt x="1340" y="548"/>
                  </a:lnTo>
                  <a:lnTo>
                    <a:pt x="1376" y="555"/>
                  </a:lnTo>
                  <a:lnTo>
                    <a:pt x="1415" y="563"/>
                  </a:lnTo>
                  <a:lnTo>
                    <a:pt x="1460" y="568"/>
                  </a:lnTo>
                  <a:lnTo>
                    <a:pt x="1508" y="572"/>
                  </a:lnTo>
                  <a:lnTo>
                    <a:pt x="1563" y="575"/>
                  </a:lnTo>
                  <a:lnTo>
                    <a:pt x="1621" y="575"/>
                  </a:lnTo>
                  <a:lnTo>
                    <a:pt x="1685" y="574"/>
                  </a:lnTo>
                  <a:lnTo>
                    <a:pt x="1747" y="572"/>
                  </a:lnTo>
                  <a:lnTo>
                    <a:pt x="1807" y="567"/>
                  </a:lnTo>
                  <a:lnTo>
                    <a:pt x="1865" y="561"/>
                  </a:lnTo>
                  <a:lnTo>
                    <a:pt x="1919" y="554"/>
                  </a:lnTo>
                  <a:lnTo>
                    <a:pt x="1972" y="546"/>
                  </a:lnTo>
                  <a:lnTo>
                    <a:pt x="2020" y="538"/>
                  </a:lnTo>
                  <a:lnTo>
                    <a:pt x="2064" y="529"/>
                  </a:lnTo>
                  <a:lnTo>
                    <a:pt x="2106" y="520"/>
                  </a:lnTo>
                  <a:lnTo>
                    <a:pt x="2143" y="512"/>
                  </a:lnTo>
                  <a:lnTo>
                    <a:pt x="2176" y="504"/>
                  </a:lnTo>
                  <a:lnTo>
                    <a:pt x="2204" y="496"/>
                  </a:lnTo>
                  <a:lnTo>
                    <a:pt x="2229" y="489"/>
                  </a:lnTo>
                  <a:lnTo>
                    <a:pt x="2247" y="484"/>
                  </a:lnTo>
                  <a:lnTo>
                    <a:pt x="2260" y="480"/>
                  </a:lnTo>
                  <a:lnTo>
                    <a:pt x="2288" y="484"/>
                  </a:lnTo>
                  <a:lnTo>
                    <a:pt x="2314" y="492"/>
                  </a:lnTo>
                  <a:lnTo>
                    <a:pt x="2337" y="506"/>
                  </a:lnTo>
                  <a:lnTo>
                    <a:pt x="2358" y="523"/>
                  </a:lnTo>
                  <a:lnTo>
                    <a:pt x="2375" y="544"/>
                  </a:lnTo>
                  <a:lnTo>
                    <a:pt x="2387" y="568"/>
                  </a:lnTo>
                  <a:lnTo>
                    <a:pt x="2395" y="595"/>
                  </a:lnTo>
                  <a:lnTo>
                    <a:pt x="2398" y="623"/>
                  </a:lnTo>
                  <a:lnTo>
                    <a:pt x="2398" y="911"/>
                  </a:lnTo>
                  <a:lnTo>
                    <a:pt x="2395" y="941"/>
                  </a:lnTo>
                  <a:lnTo>
                    <a:pt x="2387" y="968"/>
                  </a:lnTo>
                  <a:lnTo>
                    <a:pt x="2375" y="992"/>
                  </a:lnTo>
                  <a:lnTo>
                    <a:pt x="2358" y="1013"/>
                  </a:lnTo>
                  <a:lnTo>
                    <a:pt x="2336" y="1030"/>
                  </a:lnTo>
                  <a:lnTo>
                    <a:pt x="2311" y="1043"/>
                  </a:lnTo>
                  <a:lnTo>
                    <a:pt x="2284" y="1051"/>
                  </a:lnTo>
                  <a:lnTo>
                    <a:pt x="2254" y="1053"/>
                  </a:lnTo>
                  <a:lnTo>
                    <a:pt x="1905" y="1053"/>
                  </a:lnTo>
                  <a:lnTo>
                    <a:pt x="1918" y="915"/>
                  </a:lnTo>
                  <a:lnTo>
                    <a:pt x="1917" y="899"/>
                  </a:lnTo>
                  <a:lnTo>
                    <a:pt x="1911" y="885"/>
                  </a:lnTo>
                  <a:lnTo>
                    <a:pt x="1902" y="874"/>
                  </a:lnTo>
                  <a:lnTo>
                    <a:pt x="1890" y="866"/>
                  </a:lnTo>
                  <a:lnTo>
                    <a:pt x="1875" y="862"/>
                  </a:lnTo>
                  <a:lnTo>
                    <a:pt x="1860" y="863"/>
                  </a:lnTo>
                  <a:lnTo>
                    <a:pt x="1846" y="869"/>
                  </a:lnTo>
                  <a:lnTo>
                    <a:pt x="1835" y="878"/>
                  </a:lnTo>
                  <a:lnTo>
                    <a:pt x="1827" y="890"/>
                  </a:lnTo>
                  <a:lnTo>
                    <a:pt x="1823" y="906"/>
                  </a:lnTo>
                  <a:lnTo>
                    <a:pt x="1728" y="1900"/>
                  </a:lnTo>
                  <a:lnTo>
                    <a:pt x="1720" y="1908"/>
                  </a:lnTo>
                  <a:lnTo>
                    <a:pt x="1712" y="1913"/>
                  </a:lnTo>
                  <a:lnTo>
                    <a:pt x="1704" y="1915"/>
                  </a:lnTo>
                  <a:lnTo>
                    <a:pt x="1343" y="1915"/>
                  </a:lnTo>
                  <a:lnTo>
                    <a:pt x="1343" y="958"/>
                  </a:lnTo>
                  <a:lnTo>
                    <a:pt x="1678" y="958"/>
                  </a:lnTo>
                  <a:lnTo>
                    <a:pt x="1694" y="956"/>
                  </a:lnTo>
                  <a:lnTo>
                    <a:pt x="1707" y="949"/>
                  </a:lnTo>
                  <a:lnTo>
                    <a:pt x="1717" y="939"/>
                  </a:lnTo>
                  <a:lnTo>
                    <a:pt x="1724" y="926"/>
                  </a:lnTo>
                  <a:lnTo>
                    <a:pt x="1727" y="911"/>
                  </a:lnTo>
                  <a:lnTo>
                    <a:pt x="1724" y="895"/>
                  </a:lnTo>
                  <a:lnTo>
                    <a:pt x="1717" y="882"/>
                  </a:lnTo>
                  <a:lnTo>
                    <a:pt x="1707" y="871"/>
                  </a:lnTo>
                  <a:lnTo>
                    <a:pt x="1694" y="864"/>
                  </a:lnTo>
                  <a:lnTo>
                    <a:pt x="1678" y="862"/>
                  </a:lnTo>
                  <a:lnTo>
                    <a:pt x="1295" y="862"/>
                  </a:lnTo>
                  <a:lnTo>
                    <a:pt x="1279" y="864"/>
                  </a:lnTo>
                  <a:lnTo>
                    <a:pt x="1266" y="871"/>
                  </a:lnTo>
                  <a:lnTo>
                    <a:pt x="1256" y="882"/>
                  </a:lnTo>
                  <a:lnTo>
                    <a:pt x="1249" y="895"/>
                  </a:lnTo>
                  <a:lnTo>
                    <a:pt x="1247" y="911"/>
                  </a:lnTo>
                  <a:lnTo>
                    <a:pt x="1247" y="1915"/>
                  </a:lnTo>
                  <a:lnTo>
                    <a:pt x="1249" y="1938"/>
                  </a:lnTo>
                  <a:lnTo>
                    <a:pt x="1256" y="1958"/>
                  </a:lnTo>
                  <a:lnTo>
                    <a:pt x="1268" y="1976"/>
                  </a:lnTo>
                  <a:lnTo>
                    <a:pt x="1282" y="1990"/>
                  </a:lnTo>
                  <a:lnTo>
                    <a:pt x="1301" y="2002"/>
                  </a:lnTo>
                  <a:lnTo>
                    <a:pt x="1321" y="2009"/>
                  </a:lnTo>
                  <a:lnTo>
                    <a:pt x="1343" y="2011"/>
                  </a:lnTo>
                  <a:lnTo>
                    <a:pt x="1704" y="2011"/>
                  </a:lnTo>
                  <a:lnTo>
                    <a:pt x="1727" y="2009"/>
                  </a:lnTo>
                  <a:lnTo>
                    <a:pt x="1749" y="2001"/>
                  </a:lnTo>
                  <a:lnTo>
                    <a:pt x="1770" y="1990"/>
                  </a:lnTo>
                  <a:lnTo>
                    <a:pt x="1789" y="1975"/>
                  </a:lnTo>
                  <a:lnTo>
                    <a:pt x="1805" y="1957"/>
                  </a:lnTo>
                  <a:lnTo>
                    <a:pt x="1818" y="1936"/>
                  </a:lnTo>
                  <a:lnTo>
                    <a:pt x="1820" y="1927"/>
                  </a:lnTo>
                  <a:lnTo>
                    <a:pt x="1823" y="1920"/>
                  </a:lnTo>
                  <a:lnTo>
                    <a:pt x="1896" y="1150"/>
                  </a:lnTo>
                  <a:lnTo>
                    <a:pt x="2254" y="1150"/>
                  </a:lnTo>
                  <a:lnTo>
                    <a:pt x="2290" y="1147"/>
                  </a:lnTo>
                  <a:lnTo>
                    <a:pt x="2324" y="1140"/>
                  </a:lnTo>
                  <a:lnTo>
                    <a:pt x="2357" y="1128"/>
                  </a:lnTo>
                  <a:lnTo>
                    <a:pt x="2387" y="1112"/>
                  </a:lnTo>
                  <a:lnTo>
                    <a:pt x="2413" y="1093"/>
                  </a:lnTo>
                  <a:lnTo>
                    <a:pt x="2436" y="1069"/>
                  </a:lnTo>
                  <a:lnTo>
                    <a:pt x="2456" y="1042"/>
                  </a:lnTo>
                  <a:lnTo>
                    <a:pt x="2472" y="1013"/>
                  </a:lnTo>
                  <a:lnTo>
                    <a:pt x="2483" y="981"/>
                  </a:lnTo>
                  <a:lnTo>
                    <a:pt x="2492" y="947"/>
                  </a:lnTo>
                  <a:lnTo>
                    <a:pt x="2494" y="911"/>
                  </a:lnTo>
                  <a:lnTo>
                    <a:pt x="2494" y="814"/>
                  </a:lnTo>
                  <a:lnTo>
                    <a:pt x="2589" y="814"/>
                  </a:lnTo>
                  <a:lnTo>
                    <a:pt x="2589" y="1102"/>
                  </a:lnTo>
                  <a:lnTo>
                    <a:pt x="2592" y="1117"/>
                  </a:lnTo>
                  <a:lnTo>
                    <a:pt x="2599" y="1130"/>
                  </a:lnTo>
                  <a:lnTo>
                    <a:pt x="2609" y="1140"/>
                  </a:lnTo>
                  <a:lnTo>
                    <a:pt x="2623" y="1147"/>
                  </a:lnTo>
                  <a:lnTo>
                    <a:pt x="2638" y="1150"/>
                  </a:lnTo>
                  <a:lnTo>
                    <a:pt x="2653" y="1147"/>
                  </a:lnTo>
                  <a:lnTo>
                    <a:pt x="2666" y="1140"/>
                  </a:lnTo>
                  <a:lnTo>
                    <a:pt x="2676" y="1130"/>
                  </a:lnTo>
                  <a:lnTo>
                    <a:pt x="2683" y="1117"/>
                  </a:lnTo>
                  <a:lnTo>
                    <a:pt x="2686" y="1102"/>
                  </a:lnTo>
                  <a:lnTo>
                    <a:pt x="2686" y="814"/>
                  </a:lnTo>
                  <a:lnTo>
                    <a:pt x="2733" y="814"/>
                  </a:lnTo>
                  <a:lnTo>
                    <a:pt x="2748" y="812"/>
                  </a:lnTo>
                  <a:lnTo>
                    <a:pt x="2762" y="805"/>
                  </a:lnTo>
                  <a:lnTo>
                    <a:pt x="2773" y="795"/>
                  </a:lnTo>
                  <a:lnTo>
                    <a:pt x="2779" y="782"/>
                  </a:lnTo>
                  <a:lnTo>
                    <a:pt x="2782" y="767"/>
                  </a:lnTo>
                  <a:lnTo>
                    <a:pt x="2779" y="752"/>
                  </a:lnTo>
                  <a:lnTo>
                    <a:pt x="2773" y="739"/>
                  </a:lnTo>
                  <a:lnTo>
                    <a:pt x="2762" y="727"/>
                  </a:lnTo>
                  <a:lnTo>
                    <a:pt x="2748" y="721"/>
                  </a:lnTo>
                  <a:lnTo>
                    <a:pt x="2733" y="718"/>
                  </a:lnTo>
                  <a:close/>
                  <a:moveTo>
                    <a:pt x="1952" y="452"/>
                  </a:moveTo>
                  <a:lnTo>
                    <a:pt x="1962" y="435"/>
                  </a:lnTo>
                  <a:lnTo>
                    <a:pt x="1966" y="421"/>
                  </a:lnTo>
                  <a:lnTo>
                    <a:pt x="1966" y="406"/>
                  </a:lnTo>
                  <a:lnTo>
                    <a:pt x="1961" y="392"/>
                  </a:lnTo>
                  <a:lnTo>
                    <a:pt x="1952" y="379"/>
                  </a:lnTo>
                  <a:lnTo>
                    <a:pt x="1939" y="370"/>
                  </a:lnTo>
                  <a:lnTo>
                    <a:pt x="1925" y="366"/>
                  </a:lnTo>
                  <a:lnTo>
                    <a:pt x="1910" y="366"/>
                  </a:lnTo>
                  <a:lnTo>
                    <a:pt x="1896" y="371"/>
                  </a:lnTo>
                  <a:lnTo>
                    <a:pt x="1884" y="379"/>
                  </a:lnTo>
                  <a:lnTo>
                    <a:pt x="1875" y="393"/>
                  </a:lnTo>
                  <a:lnTo>
                    <a:pt x="1838" y="467"/>
                  </a:lnTo>
                  <a:lnTo>
                    <a:pt x="1768" y="474"/>
                  </a:lnTo>
                  <a:lnTo>
                    <a:pt x="1697" y="478"/>
                  </a:lnTo>
                  <a:lnTo>
                    <a:pt x="1621" y="479"/>
                  </a:lnTo>
                  <a:lnTo>
                    <a:pt x="1567" y="478"/>
                  </a:lnTo>
                  <a:lnTo>
                    <a:pt x="1516" y="476"/>
                  </a:lnTo>
                  <a:lnTo>
                    <a:pt x="1472" y="472"/>
                  </a:lnTo>
                  <a:lnTo>
                    <a:pt x="1432" y="468"/>
                  </a:lnTo>
                  <a:lnTo>
                    <a:pt x="1396" y="462"/>
                  </a:lnTo>
                  <a:lnTo>
                    <a:pt x="1365" y="456"/>
                  </a:lnTo>
                  <a:lnTo>
                    <a:pt x="1338" y="449"/>
                  </a:lnTo>
                  <a:lnTo>
                    <a:pt x="1315" y="442"/>
                  </a:lnTo>
                  <a:lnTo>
                    <a:pt x="1295" y="435"/>
                  </a:lnTo>
                  <a:lnTo>
                    <a:pt x="1278" y="428"/>
                  </a:lnTo>
                  <a:lnTo>
                    <a:pt x="1265" y="422"/>
                  </a:lnTo>
                  <a:lnTo>
                    <a:pt x="1255" y="416"/>
                  </a:lnTo>
                  <a:lnTo>
                    <a:pt x="1260" y="403"/>
                  </a:lnTo>
                  <a:lnTo>
                    <a:pt x="1268" y="387"/>
                  </a:lnTo>
                  <a:lnTo>
                    <a:pt x="1277" y="370"/>
                  </a:lnTo>
                  <a:lnTo>
                    <a:pt x="1288" y="353"/>
                  </a:lnTo>
                  <a:lnTo>
                    <a:pt x="1302" y="335"/>
                  </a:lnTo>
                  <a:lnTo>
                    <a:pt x="1317" y="316"/>
                  </a:lnTo>
                  <a:lnTo>
                    <a:pt x="1334" y="298"/>
                  </a:lnTo>
                  <a:lnTo>
                    <a:pt x="1354" y="279"/>
                  </a:lnTo>
                  <a:lnTo>
                    <a:pt x="1377" y="262"/>
                  </a:lnTo>
                  <a:lnTo>
                    <a:pt x="1402" y="246"/>
                  </a:lnTo>
                  <a:lnTo>
                    <a:pt x="1431" y="231"/>
                  </a:lnTo>
                  <a:lnTo>
                    <a:pt x="1462" y="218"/>
                  </a:lnTo>
                  <a:lnTo>
                    <a:pt x="1497" y="207"/>
                  </a:lnTo>
                  <a:lnTo>
                    <a:pt x="1534" y="199"/>
                  </a:lnTo>
                  <a:lnTo>
                    <a:pt x="1576" y="194"/>
                  </a:lnTo>
                  <a:lnTo>
                    <a:pt x="1621" y="192"/>
                  </a:lnTo>
                  <a:lnTo>
                    <a:pt x="1678" y="194"/>
                  </a:lnTo>
                  <a:lnTo>
                    <a:pt x="1735" y="202"/>
                  </a:lnTo>
                  <a:lnTo>
                    <a:pt x="1789" y="214"/>
                  </a:lnTo>
                  <a:lnTo>
                    <a:pt x="1842" y="231"/>
                  </a:lnTo>
                  <a:lnTo>
                    <a:pt x="1892" y="250"/>
                  </a:lnTo>
                  <a:lnTo>
                    <a:pt x="1939" y="271"/>
                  </a:lnTo>
                  <a:lnTo>
                    <a:pt x="1985" y="294"/>
                  </a:lnTo>
                  <a:lnTo>
                    <a:pt x="2026" y="318"/>
                  </a:lnTo>
                  <a:lnTo>
                    <a:pt x="2064" y="342"/>
                  </a:lnTo>
                  <a:lnTo>
                    <a:pt x="2100" y="365"/>
                  </a:lnTo>
                  <a:lnTo>
                    <a:pt x="2130" y="389"/>
                  </a:lnTo>
                  <a:lnTo>
                    <a:pt x="2157" y="410"/>
                  </a:lnTo>
                  <a:lnTo>
                    <a:pt x="2125" y="418"/>
                  </a:lnTo>
                  <a:lnTo>
                    <a:pt x="2087" y="426"/>
                  </a:lnTo>
                  <a:lnTo>
                    <a:pt x="2046" y="435"/>
                  </a:lnTo>
                  <a:lnTo>
                    <a:pt x="2001" y="444"/>
                  </a:lnTo>
                  <a:lnTo>
                    <a:pt x="1952" y="452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2" name="Freeform 414"/>
            <p:cNvSpPr>
              <a:spLocks noEditPoints="1"/>
            </p:cNvSpPr>
            <p:nvPr/>
          </p:nvSpPr>
          <p:spPr bwMode="auto">
            <a:xfrm>
              <a:off x="742950" y="-2552700"/>
              <a:ext cx="631825" cy="457200"/>
            </a:xfrm>
            <a:custGeom>
              <a:avLst/>
              <a:gdLst>
                <a:gd name="T0" fmla="*/ 2617 w 2788"/>
                <a:gd name="T1" fmla="*/ 395 h 2016"/>
                <a:gd name="T2" fmla="*/ 2453 w 2788"/>
                <a:gd name="T3" fmla="*/ 492 h 2016"/>
                <a:gd name="T4" fmla="*/ 2231 w 2788"/>
                <a:gd name="T5" fmla="*/ 349 h 2016"/>
                <a:gd name="T6" fmla="*/ 1801 w 2788"/>
                <a:gd name="T7" fmla="*/ 123 h 2016"/>
                <a:gd name="T8" fmla="*/ 1321 w 2788"/>
                <a:gd name="T9" fmla="*/ 192 h 2016"/>
                <a:gd name="T10" fmla="*/ 457 w 2788"/>
                <a:gd name="T11" fmla="*/ 387 h 2016"/>
                <a:gd name="T12" fmla="*/ 136 w 2788"/>
                <a:gd name="T13" fmla="*/ 8 h 2016"/>
                <a:gd name="T14" fmla="*/ 8 w 2788"/>
                <a:gd name="T15" fmla="*/ 80 h 2016"/>
                <a:gd name="T16" fmla="*/ 73 w 2788"/>
                <a:gd name="T17" fmla="*/ 472 h 2016"/>
                <a:gd name="T18" fmla="*/ 129 w 2788"/>
                <a:gd name="T19" fmla="*/ 102 h 2016"/>
                <a:gd name="T20" fmla="*/ 424 w 2788"/>
                <a:gd name="T21" fmla="*/ 477 h 2016"/>
                <a:gd name="T22" fmla="*/ 1379 w 2788"/>
                <a:gd name="T23" fmla="*/ 554 h 2016"/>
                <a:gd name="T24" fmla="*/ 2045 w 2788"/>
                <a:gd name="T25" fmla="*/ 533 h 2016"/>
                <a:gd name="T26" fmla="*/ 2292 w 2788"/>
                <a:gd name="T27" fmla="*/ 483 h 2016"/>
                <a:gd name="T28" fmla="*/ 2380 w 2788"/>
                <a:gd name="T29" fmla="*/ 996 h 2016"/>
                <a:gd name="T30" fmla="*/ 1908 w 2788"/>
                <a:gd name="T31" fmla="*/ 883 h 2016"/>
                <a:gd name="T32" fmla="*/ 1734 w 2788"/>
                <a:gd name="T33" fmla="*/ 1904 h 2016"/>
                <a:gd name="T34" fmla="*/ 1343 w 2788"/>
                <a:gd name="T35" fmla="*/ 957 h 2016"/>
                <a:gd name="T36" fmla="*/ 1705 w 2788"/>
                <a:gd name="T37" fmla="*/ 873 h 2016"/>
                <a:gd name="T38" fmla="*/ 1254 w 2788"/>
                <a:gd name="T39" fmla="*/ 1937 h 2016"/>
                <a:gd name="T40" fmla="*/ 1772 w 2788"/>
                <a:gd name="T41" fmla="*/ 1990 h 2016"/>
                <a:gd name="T42" fmla="*/ 2321 w 2788"/>
                <a:gd name="T43" fmla="*/ 1141 h 2016"/>
                <a:gd name="T44" fmla="*/ 2494 w 2788"/>
                <a:gd name="T45" fmla="*/ 816 h 2016"/>
                <a:gd name="T46" fmla="*/ 2664 w 2788"/>
                <a:gd name="T47" fmla="*/ 1143 h 2016"/>
                <a:gd name="T48" fmla="*/ 2760 w 2788"/>
                <a:gd name="T49" fmla="*/ 807 h 2016"/>
                <a:gd name="T50" fmla="*/ 2736 w 2788"/>
                <a:gd name="T51" fmla="*/ 723 h 2016"/>
                <a:gd name="T52" fmla="*/ 2788 w 2788"/>
                <a:gd name="T53" fmla="*/ 769 h 2016"/>
                <a:gd name="T54" fmla="*/ 2690 w 2788"/>
                <a:gd name="T55" fmla="*/ 1117 h 2016"/>
                <a:gd name="T56" fmla="*/ 2591 w 2788"/>
                <a:gd name="T57" fmla="*/ 1117 h 2016"/>
                <a:gd name="T58" fmla="*/ 2407 w 2788"/>
                <a:gd name="T59" fmla="*/ 1106 h 2016"/>
                <a:gd name="T60" fmla="*/ 1811 w 2788"/>
                <a:gd name="T61" fmla="*/ 1960 h 2016"/>
                <a:gd name="T62" fmla="*/ 1264 w 2788"/>
                <a:gd name="T63" fmla="*/ 1973 h 2016"/>
                <a:gd name="T64" fmla="*/ 1681 w 2788"/>
                <a:gd name="T65" fmla="*/ 861 h 2016"/>
                <a:gd name="T66" fmla="*/ 1695 w 2788"/>
                <a:gd name="T67" fmla="*/ 961 h 2016"/>
                <a:gd name="T68" fmla="*/ 1826 w 2788"/>
                <a:gd name="T69" fmla="*/ 894 h 2016"/>
                <a:gd name="T70" fmla="*/ 1923 w 2788"/>
                <a:gd name="T71" fmla="*/ 903 h 2016"/>
                <a:gd name="T72" fmla="*/ 2398 w 2788"/>
                <a:gd name="T73" fmla="*/ 913 h 2016"/>
                <a:gd name="T74" fmla="*/ 2234 w 2788"/>
                <a:gd name="T75" fmla="*/ 494 h 2016"/>
                <a:gd name="T76" fmla="*/ 1704 w 2788"/>
                <a:gd name="T77" fmla="*/ 579 h 2016"/>
                <a:gd name="T78" fmla="*/ 1228 w 2788"/>
                <a:gd name="T79" fmla="*/ 514 h 2016"/>
                <a:gd name="T80" fmla="*/ 143 w 2788"/>
                <a:gd name="T81" fmla="*/ 119 h 2016"/>
                <a:gd name="T82" fmla="*/ 76 w 2788"/>
                <a:gd name="T83" fmla="*/ 477 h 2016"/>
                <a:gd name="T84" fmla="*/ 3 w 2788"/>
                <a:gd name="T85" fmla="*/ 79 h 2016"/>
                <a:gd name="T86" fmla="*/ 137 w 2788"/>
                <a:gd name="T87" fmla="*/ 3 h 2016"/>
                <a:gd name="T88" fmla="*/ 461 w 2788"/>
                <a:gd name="T89" fmla="*/ 382 h 2016"/>
                <a:gd name="T90" fmla="*/ 1409 w 2788"/>
                <a:gd name="T91" fmla="*/ 136 h 2016"/>
                <a:gd name="T92" fmla="*/ 1962 w 2788"/>
                <a:gd name="T93" fmla="*/ 172 h 2016"/>
                <a:gd name="T94" fmla="*/ 2280 w 2788"/>
                <a:gd name="T95" fmla="*/ 384 h 2016"/>
                <a:gd name="T96" fmla="*/ 2500 w 2788"/>
                <a:gd name="T97" fmla="*/ 717 h 2016"/>
                <a:gd name="T98" fmla="*/ 2677 w 2788"/>
                <a:gd name="T99" fmla="*/ 398 h 2016"/>
                <a:gd name="T100" fmla="*/ 1960 w 2788"/>
                <a:gd name="T101" fmla="*/ 391 h 2016"/>
                <a:gd name="T102" fmla="*/ 1881 w 2788"/>
                <a:gd name="T103" fmla="*/ 396 h 2016"/>
                <a:gd name="T104" fmla="*/ 1519 w 2788"/>
                <a:gd name="T105" fmla="*/ 481 h 2016"/>
                <a:gd name="T106" fmla="*/ 1255 w 2788"/>
                <a:gd name="T107" fmla="*/ 417 h 2016"/>
                <a:gd name="T108" fmla="*/ 1479 w 2788"/>
                <a:gd name="T109" fmla="*/ 212 h 2016"/>
                <a:gd name="T110" fmla="*/ 1989 w 2788"/>
                <a:gd name="T111" fmla="*/ 293 h 2016"/>
                <a:gd name="T112" fmla="*/ 2011 w 2788"/>
                <a:gd name="T113" fmla="*/ 447 h 2016"/>
                <a:gd name="T114" fmla="*/ 2127 w 2788"/>
                <a:gd name="T115" fmla="*/ 389 h 2016"/>
                <a:gd name="T116" fmla="*/ 1624 w 2788"/>
                <a:gd name="T117" fmla="*/ 197 h 2016"/>
                <a:gd name="T118" fmla="*/ 1281 w 2788"/>
                <a:gd name="T119" fmla="*/ 375 h 2016"/>
                <a:gd name="T120" fmla="*/ 1519 w 2788"/>
                <a:gd name="T121" fmla="*/ 475 h 2016"/>
                <a:gd name="T122" fmla="*/ 1893 w 2788"/>
                <a:gd name="T123" fmla="*/ 373 h 2016"/>
                <a:gd name="T124" fmla="*/ 1970 w 2788"/>
                <a:gd name="T125" fmla="*/ 40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88" h="2016">
                  <a:moveTo>
                    <a:pt x="2736" y="723"/>
                  </a:moveTo>
                  <a:lnTo>
                    <a:pt x="2686" y="723"/>
                  </a:lnTo>
                  <a:lnTo>
                    <a:pt x="2686" y="434"/>
                  </a:lnTo>
                  <a:lnTo>
                    <a:pt x="2684" y="422"/>
                  </a:lnTo>
                  <a:lnTo>
                    <a:pt x="2680" y="411"/>
                  </a:lnTo>
                  <a:lnTo>
                    <a:pt x="2673" y="402"/>
                  </a:lnTo>
                  <a:lnTo>
                    <a:pt x="2664" y="395"/>
                  </a:lnTo>
                  <a:lnTo>
                    <a:pt x="2653" y="391"/>
                  </a:lnTo>
                  <a:lnTo>
                    <a:pt x="2641" y="388"/>
                  </a:lnTo>
                  <a:lnTo>
                    <a:pt x="2629" y="391"/>
                  </a:lnTo>
                  <a:lnTo>
                    <a:pt x="2617" y="395"/>
                  </a:lnTo>
                  <a:lnTo>
                    <a:pt x="2608" y="402"/>
                  </a:lnTo>
                  <a:lnTo>
                    <a:pt x="2601" y="411"/>
                  </a:lnTo>
                  <a:lnTo>
                    <a:pt x="2597" y="422"/>
                  </a:lnTo>
                  <a:lnTo>
                    <a:pt x="2595" y="434"/>
                  </a:lnTo>
                  <a:lnTo>
                    <a:pt x="2595" y="723"/>
                  </a:lnTo>
                  <a:lnTo>
                    <a:pt x="2494" y="723"/>
                  </a:lnTo>
                  <a:lnTo>
                    <a:pt x="2494" y="625"/>
                  </a:lnTo>
                  <a:lnTo>
                    <a:pt x="2492" y="589"/>
                  </a:lnTo>
                  <a:lnTo>
                    <a:pt x="2483" y="553"/>
                  </a:lnTo>
                  <a:lnTo>
                    <a:pt x="2470" y="521"/>
                  </a:lnTo>
                  <a:lnTo>
                    <a:pt x="2453" y="492"/>
                  </a:lnTo>
                  <a:lnTo>
                    <a:pt x="2433" y="466"/>
                  </a:lnTo>
                  <a:lnTo>
                    <a:pt x="2408" y="442"/>
                  </a:lnTo>
                  <a:lnTo>
                    <a:pt x="2380" y="423"/>
                  </a:lnTo>
                  <a:lnTo>
                    <a:pt x="2348" y="408"/>
                  </a:lnTo>
                  <a:lnTo>
                    <a:pt x="2314" y="397"/>
                  </a:lnTo>
                  <a:lnTo>
                    <a:pt x="2278" y="391"/>
                  </a:lnTo>
                  <a:lnTo>
                    <a:pt x="2277" y="391"/>
                  </a:lnTo>
                  <a:lnTo>
                    <a:pt x="2277" y="389"/>
                  </a:lnTo>
                  <a:lnTo>
                    <a:pt x="2265" y="378"/>
                  </a:lnTo>
                  <a:lnTo>
                    <a:pt x="2250" y="365"/>
                  </a:lnTo>
                  <a:lnTo>
                    <a:pt x="2231" y="349"/>
                  </a:lnTo>
                  <a:lnTo>
                    <a:pt x="2208" y="331"/>
                  </a:lnTo>
                  <a:lnTo>
                    <a:pt x="2183" y="311"/>
                  </a:lnTo>
                  <a:lnTo>
                    <a:pt x="2154" y="290"/>
                  </a:lnTo>
                  <a:lnTo>
                    <a:pt x="2123" y="269"/>
                  </a:lnTo>
                  <a:lnTo>
                    <a:pt x="2088" y="247"/>
                  </a:lnTo>
                  <a:lnTo>
                    <a:pt x="2051" y="225"/>
                  </a:lnTo>
                  <a:lnTo>
                    <a:pt x="2007" y="200"/>
                  </a:lnTo>
                  <a:lnTo>
                    <a:pt x="1960" y="177"/>
                  </a:lnTo>
                  <a:lnTo>
                    <a:pt x="1909" y="157"/>
                  </a:lnTo>
                  <a:lnTo>
                    <a:pt x="1857" y="138"/>
                  </a:lnTo>
                  <a:lnTo>
                    <a:pt x="1801" y="123"/>
                  </a:lnTo>
                  <a:lnTo>
                    <a:pt x="1744" y="111"/>
                  </a:lnTo>
                  <a:lnTo>
                    <a:pt x="1684" y="104"/>
                  </a:lnTo>
                  <a:lnTo>
                    <a:pt x="1624" y="101"/>
                  </a:lnTo>
                  <a:lnTo>
                    <a:pt x="1575" y="103"/>
                  </a:lnTo>
                  <a:lnTo>
                    <a:pt x="1529" y="108"/>
                  </a:lnTo>
                  <a:lnTo>
                    <a:pt x="1487" y="117"/>
                  </a:lnTo>
                  <a:lnTo>
                    <a:pt x="1448" y="128"/>
                  </a:lnTo>
                  <a:lnTo>
                    <a:pt x="1411" y="141"/>
                  </a:lnTo>
                  <a:lnTo>
                    <a:pt x="1378" y="156"/>
                  </a:lnTo>
                  <a:lnTo>
                    <a:pt x="1348" y="174"/>
                  </a:lnTo>
                  <a:lnTo>
                    <a:pt x="1321" y="192"/>
                  </a:lnTo>
                  <a:lnTo>
                    <a:pt x="1296" y="212"/>
                  </a:lnTo>
                  <a:lnTo>
                    <a:pt x="1267" y="239"/>
                  </a:lnTo>
                  <a:lnTo>
                    <a:pt x="1243" y="267"/>
                  </a:lnTo>
                  <a:lnTo>
                    <a:pt x="1222" y="293"/>
                  </a:lnTo>
                  <a:lnTo>
                    <a:pt x="1205" y="320"/>
                  </a:lnTo>
                  <a:lnTo>
                    <a:pt x="1191" y="344"/>
                  </a:lnTo>
                  <a:lnTo>
                    <a:pt x="1180" y="367"/>
                  </a:lnTo>
                  <a:lnTo>
                    <a:pt x="1171" y="386"/>
                  </a:lnTo>
                  <a:lnTo>
                    <a:pt x="1171" y="388"/>
                  </a:lnTo>
                  <a:lnTo>
                    <a:pt x="458" y="388"/>
                  </a:lnTo>
                  <a:lnTo>
                    <a:pt x="457" y="387"/>
                  </a:lnTo>
                  <a:lnTo>
                    <a:pt x="232" y="73"/>
                  </a:lnTo>
                  <a:lnTo>
                    <a:pt x="232" y="73"/>
                  </a:lnTo>
                  <a:lnTo>
                    <a:pt x="230" y="70"/>
                  </a:lnTo>
                  <a:lnTo>
                    <a:pt x="230" y="70"/>
                  </a:lnTo>
                  <a:lnTo>
                    <a:pt x="226" y="67"/>
                  </a:lnTo>
                  <a:lnTo>
                    <a:pt x="226" y="67"/>
                  </a:lnTo>
                  <a:lnTo>
                    <a:pt x="206" y="48"/>
                  </a:lnTo>
                  <a:lnTo>
                    <a:pt x="188" y="33"/>
                  </a:lnTo>
                  <a:lnTo>
                    <a:pt x="171" y="22"/>
                  </a:lnTo>
                  <a:lnTo>
                    <a:pt x="155" y="14"/>
                  </a:lnTo>
                  <a:lnTo>
                    <a:pt x="136" y="8"/>
                  </a:lnTo>
                  <a:lnTo>
                    <a:pt x="118" y="6"/>
                  </a:lnTo>
                  <a:lnTo>
                    <a:pt x="99" y="5"/>
                  </a:lnTo>
                  <a:lnTo>
                    <a:pt x="99" y="5"/>
                  </a:lnTo>
                  <a:lnTo>
                    <a:pt x="80" y="7"/>
                  </a:lnTo>
                  <a:lnTo>
                    <a:pt x="63" y="13"/>
                  </a:lnTo>
                  <a:lnTo>
                    <a:pt x="47" y="21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22" y="46"/>
                  </a:lnTo>
                  <a:lnTo>
                    <a:pt x="14" y="63"/>
                  </a:lnTo>
                  <a:lnTo>
                    <a:pt x="8" y="80"/>
                  </a:lnTo>
                  <a:lnTo>
                    <a:pt x="6" y="99"/>
                  </a:lnTo>
                  <a:lnTo>
                    <a:pt x="6" y="99"/>
                  </a:lnTo>
                  <a:lnTo>
                    <a:pt x="6" y="434"/>
                  </a:lnTo>
                  <a:lnTo>
                    <a:pt x="8" y="446"/>
                  </a:lnTo>
                  <a:lnTo>
                    <a:pt x="12" y="456"/>
                  </a:lnTo>
                  <a:lnTo>
                    <a:pt x="19" y="465"/>
                  </a:lnTo>
                  <a:lnTo>
                    <a:pt x="28" y="472"/>
                  </a:lnTo>
                  <a:lnTo>
                    <a:pt x="39" y="477"/>
                  </a:lnTo>
                  <a:lnTo>
                    <a:pt x="51" y="478"/>
                  </a:lnTo>
                  <a:lnTo>
                    <a:pt x="63" y="477"/>
                  </a:lnTo>
                  <a:lnTo>
                    <a:pt x="73" y="472"/>
                  </a:lnTo>
                  <a:lnTo>
                    <a:pt x="83" y="465"/>
                  </a:lnTo>
                  <a:lnTo>
                    <a:pt x="83" y="465"/>
                  </a:lnTo>
                  <a:lnTo>
                    <a:pt x="90" y="456"/>
                  </a:lnTo>
                  <a:lnTo>
                    <a:pt x="94" y="446"/>
                  </a:lnTo>
                  <a:lnTo>
                    <a:pt x="97" y="434"/>
                  </a:lnTo>
                  <a:lnTo>
                    <a:pt x="97" y="96"/>
                  </a:lnTo>
                  <a:lnTo>
                    <a:pt x="99" y="96"/>
                  </a:lnTo>
                  <a:lnTo>
                    <a:pt x="107" y="96"/>
                  </a:lnTo>
                  <a:lnTo>
                    <a:pt x="114" y="96"/>
                  </a:lnTo>
                  <a:lnTo>
                    <a:pt x="121" y="98"/>
                  </a:lnTo>
                  <a:lnTo>
                    <a:pt x="129" y="102"/>
                  </a:lnTo>
                  <a:lnTo>
                    <a:pt x="137" y="107"/>
                  </a:lnTo>
                  <a:lnTo>
                    <a:pt x="148" y="116"/>
                  </a:lnTo>
                  <a:lnTo>
                    <a:pt x="160" y="127"/>
                  </a:lnTo>
                  <a:lnTo>
                    <a:pt x="160" y="128"/>
                  </a:lnTo>
                  <a:lnTo>
                    <a:pt x="161" y="128"/>
                  </a:lnTo>
                  <a:lnTo>
                    <a:pt x="398" y="460"/>
                  </a:lnTo>
                  <a:lnTo>
                    <a:pt x="398" y="460"/>
                  </a:lnTo>
                  <a:lnTo>
                    <a:pt x="403" y="465"/>
                  </a:lnTo>
                  <a:lnTo>
                    <a:pt x="408" y="470"/>
                  </a:lnTo>
                  <a:lnTo>
                    <a:pt x="414" y="474"/>
                  </a:lnTo>
                  <a:lnTo>
                    <a:pt x="424" y="477"/>
                  </a:lnTo>
                  <a:lnTo>
                    <a:pt x="435" y="478"/>
                  </a:lnTo>
                  <a:lnTo>
                    <a:pt x="1184" y="478"/>
                  </a:lnTo>
                  <a:lnTo>
                    <a:pt x="1185" y="479"/>
                  </a:lnTo>
                  <a:lnTo>
                    <a:pt x="1196" y="488"/>
                  </a:lnTo>
                  <a:lnTo>
                    <a:pt x="1212" y="498"/>
                  </a:lnTo>
                  <a:lnTo>
                    <a:pt x="1230" y="508"/>
                  </a:lnTo>
                  <a:lnTo>
                    <a:pt x="1253" y="519"/>
                  </a:lnTo>
                  <a:lnTo>
                    <a:pt x="1280" y="529"/>
                  </a:lnTo>
                  <a:lnTo>
                    <a:pt x="1313" y="539"/>
                  </a:lnTo>
                  <a:lnTo>
                    <a:pt x="1344" y="547"/>
                  </a:lnTo>
                  <a:lnTo>
                    <a:pt x="1379" y="554"/>
                  </a:lnTo>
                  <a:lnTo>
                    <a:pt x="1419" y="562"/>
                  </a:lnTo>
                  <a:lnTo>
                    <a:pt x="1463" y="567"/>
                  </a:lnTo>
                  <a:lnTo>
                    <a:pt x="1512" y="571"/>
                  </a:lnTo>
                  <a:lnTo>
                    <a:pt x="1566" y="574"/>
                  </a:lnTo>
                  <a:lnTo>
                    <a:pt x="1624" y="575"/>
                  </a:lnTo>
                  <a:lnTo>
                    <a:pt x="1704" y="573"/>
                  </a:lnTo>
                  <a:lnTo>
                    <a:pt x="1780" y="569"/>
                  </a:lnTo>
                  <a:lnTo>
                    <a:pt x="1854" y="562"/>
                  </a:lnTo>
                  <a:lnTo>
                    <a:pt x="1922" y="553"/>
                  </a:lnTo>
                  <a:lnTo>
                    <a:pt x="1986" y="543"/>
                  </a:lnTo>
                  <a:lnTo>
                    <a:pt x="2045" y="533"/>
                  </a:lnTo>
                  <a:lnTo>
                    <a:pt x="2085" y="524"/>
                  </a:lnTo>
                  <a:lnTo>
                    <a:pt x="2123" y="516"/>
                  </a:lnTo>
                  <a:lnTo>
                    <a:pt x="2156" y="508"/>
                  </a:lnTo>
                  <a:lnTo>
                    <a:pt x="2186" y="501"/>
                  </a:lnTo>
                  <a:lnTo>
                    <a:pt x="2211" y="494"/>
                  </a:lnTo>
                  <a:lnTo>
                    <a:pt x="2233" y="488"/>
                  </a:lnTo>
                  <a:lnTo>
                    <a:pt x="2250" y="483"/>
                  </a:lnTo>
                  <a:lnTo>
                    <a:pt x="2262" y="479"/>
                  </a:lnTo>
                  <a:lnTo>
                    <a:pt x="2263" y="479"/>
                  </a:lnTo>
                  <a:lnTo>
                    <a:pt x="2263" y="479"/>
                  </a:lnTo>
                  <a:lnTo>
                    <a:pt x="2292" y="483"/>
                  </a:lnTo>
                  <a:lnTo>
                    <a:pt x="2318" y="492"/>
                  </a:lnTo>
                  <a:lnTo>
                    <a:pt x="2342" y="505"/>
                  </a:lnTo>
                  <a:lnTo>
                    <a:pt x="2364" y="523"/>
                  </a:lnTo>
                  <a:lnTo>
                    <a:pt x="2380" y="544"/>
                  </a:lnTo>
                  <a:lnTo>
                    <a:pt x="2393" y="569"/>
                  </a:lnTo>
                  <a:lnTo>
                    <a:pt x="2401" y="596"/>
                  </a:lnTo>
                  <a:lnTo>
                    <a:pt x="2404" y="625"/>
                  </a:lnTo>
                  <a:lnTo>
                    <a:pt x="2404" y="913"/>
                  </a:lnTo>
                  <a:lnTo>
                    <a:pt x="2401" y="943"/>
                  </a:lnTo>
                  <a:lnTo>
                    <a:pt x="2393" y="971"/>
                  </a:lnTo>
                  <a:lnTo>
                    <a:pt x="2380" y="996"/>
                  </a:lnTo>
                  <a:lnTo>
                    <a:pt x="2363" y="1017"/>
                  </a:lnTo>
                  <a:lnTo>
                    <a:pt x="2340" y="1034"/>
                  </a:lnTo>
                  <a:lnTo>
                    <a:pt x="2315" y="1047"/>
                  </a:lnTo>
                  <a:lnTo>
                    <a:pt x="2288" y="1055"/>
                  </a:lnTo>
                  <a:lnTo>
                    <a:pt x="2257" y="1058"/>
                  </a:lnTo>
                  <a:lnTo>
                    <a:pt x="1905" y="1058"/>
                  </a:lnTo>
                  <a:lnTo>
                    <a:pt x="1905" y="1055"/>
                  </a:lnTo>
                  <a:lnTo>
                    <a:pt x="1918" y="917"/>
                  </a:lnTo>
                  <a:lnTo>
                    <a:pt x="1918" y="905"/>
                  </a:lnTo>
                  <a:lnTo>
                    <a:pt x="1914" y="893"/>
                  </a:lnTo>
                  <a:lnTo>
                    <a:pt x="1908" y="883"/>
                  </a:lnTo>
                  <a:lnTo>
                    <a:pt x="1900" y="875"/>
                  </a:lnTo>
                  <a:lnTo>
                    <a:pt x="1889" y="870"/>
                  </a:lnTo>
                  <a:lnTo>
                    <a:pt x="1878" y="867"/>
                  </a:lnTo>
                  <a:lnTo>
                    <a:pt x="1866" y="868"/>
                  </a:lnTo>
                  <a:lnTo>
                    <a:pt x="1855" y="871"/>
                  </a:lnTo>
                  <a:lnTo>
                    <a:pt x="1845" y="877"/>
                  </a:lnTo>
                  <a:lnTo>
                    <a:pt x="1837" y="885"/>
                  </a:lnTo>
                  <a:lnTo>
                    <a:pt x="1832" y="896"/>
                  </a:lnTo>
                  <a:lnTo>
                    <a:pt x="1829" y="908"/>
                  </a:lnTo>
                  <a:lnTo>
                    <a:pt x="1734" y="1903"/>
                  </a:lnTo>
                  <a:lnTo>
                    <a:pt x="1734" y="1904"/>
                  </a:lnTo>
                  <a:lnTo>
                    <a:pt x="1733" y="1904"/>
                  </a:lnTo>
                  <a:lnTo>
                    <a:pt x="1730" y="1908"/>
                  </a:lnTo>
                  <a:lnTo>
                    <a:pt x="1725" y="1912"/>
                  </a:lnTo>
                  <a:lnTo>
                    <a:pt x="1721" y="1915"/>
                  </a:lnTo>
                  <a:lnTo>
                    <a:pt x="1717" y="1917"/>
                  </a:lnTo>
                  <a:lnTo>
                    <a:pt x="1714" y="1919"/>
                  </a:lnTo>
                  <a:lnTo>
                    <a:pt x="1710" y="1920"/>
                  </a:lnTo>
                  <a:lnTo>
                    <a:pt x="1707" y="1920"/>
                  </a:lnTo>
                  <a:lnTo>
                    <a:pt x="1343" y="1920"/>
                  </a:lnTo>
                  <a:lnTo>
                    <a:pt x="1343" y="1917"/>
                  </a:lnTo>
                  <a:lnTo>
                    <a:pt x="1343" y="957"/>
                  </a:lnTo>
                  <a:lnTo>
                    <a:pt x="1681" y="957"/>
                  </a:lnTo>
                  <a:lnTo>
                    <a:pt x="1694" y="956"/>
                  </a:lnTo>
                  <a:lnTo>
                    <a:pt x="1705" y="951"/>
                  </a:lnTo>
                  <a:lnTo>
                    <a:pt x="1714" y="944"/>
                  </a:lnTo>
                  <a:lnTo>
                    <a:pt x="1721" y="935"/>
                  </a:lnTo>
                  <a:lnTo>
                    <a:pt x="1725" y="925"/>
                  </a:lnTo>
                  <a:lnTo>
                    <a:pt x="1727" y="913"/>
                  </a:lnTo>
                  <a:lnTo>
                    <a:pt x="1725" y="900"/>
                  </a:lnTo>
                  <a:lnTo>
                    <a:pt x="1721" y="889"/>
                  </a:lnTo>
                  <a:lnTo>
                    <a:pt x="1714" y="880"/>
                  </a:lnTo>
                  <a:lnTo>
                    <a:pt x="1705" y="873"/>
                  </a:lnTo>
                  <a:lnTo>
                    <a:pt x="1694" y="869"/>
                  </a:lnTo>
                  <a:lnTo>
                    <a:pt x="1681" y="867"/>
                  </a:lnTo>
                  <a:lnTo>
                    <a:pt x="1298" y="867"/>
                  </a:lnTo>
                  <a:lnTo>
                    <a:pt x="1285" y="869"/>
                  </a:lnTo>
                  <a:lnTo>
                    <a:pt x="1275" y="873"/>
                  </a:lnTo>
                  <a:lnTo>
                    <a:pt x="1266" y="880"/>
                  </a:lnTo>
                  <a:lnTo>
                    <a:pt x="1259" y="889"/>
                  </a:lnTo>
                  <a:lnTo>
                    <a:pt x="1254" y="900"/>
                  </a:lnTo>
                  <a:lnTo>
                    <a:pt x="1253" y="913"/>
                  </a:lnTo>
                  <a:lnTo>
                    <a:pt x="1253" y="1917"/>
                  </a:lnTo>
                  <a:lnTo>
                    <a:pt x="1254" y="1937"/>
                  </a:lnTo>
                  <a:lnTo>
                    <a:pt x="1260" y="1954"/>
                  </a:lnTo>
                  <a:lnTo>
                    <a:pt x="1268" y="1970"/>
                  </a:lnTo>
                  <a:lnTo>
                    <a:pt x="1280" y="1983"/>
                  </a:lnTo>
                  <a:lnTo>
                    <a:pt x="1294" y="1995"/>
                  </a:lnTo>
                  <a:lnTo>
                    <a:pt x="1310" y="2003"/>
                  </a:lnTo>
                  <a:lnTo>
                    <a:pt x="1327" y="2009"/>
                  </a:lnTo>
                  <a:lnTo>
                    <a:pt x="1346" y="2010"/>
                  </a:lnTo>
                  <a:lnTo>
                    <a:pt x="1707" y="2010"/>
                  </a:lnTo>
                  <a:lnTo>
                    <a:pt x="1730" y="2008"/>
                  </a:lnTo>
                  <a:lnTo>
                    <a:pt x="1751" y="2001"/>
                  </a:lnTo>
                  <a:lnTo>
                    <a:pt x="1772" y="1990"/>
                  </a:lnTo>
                  <a:lnTo>
                    <a:pt x="1790" y="1975"/>
                  </a:lnTo>
                  <a:lnTo>
                    <a:pt x="1806" y="1957"/>
                  </a:lnTo>
                  <a:lnTo>
                    <a:pt x="1818" y="1937"/>
                  </a:lnTo>
                  <a:lnTo>
                    <a:pt x="1818" y="1937"/>
                  </a:lnTo>
                  <a:lnTo>
                    <a:pt x="1820" y="1929"/>
                  </a:lnTo>
                  <a:lnTo>
                    <a:pt x="1822" y="1921"/>
                  </a:lnTo>
                  <a:lnTo>
                    <a:pt x="1896" y="1151"/>
                  </a:lnTo>
                  <a:lnTo>
                    <a:pt x="1896" y="1149"/>
                  </a:lnTo>
                  <a:lnTo>
                    <a:pt x="2257" y="1149"/>
                  </a:lnTo>
                  <a:lnTo>
                    <a:pt x="2290" y="1147"/>
                  </a:lnTo>
                  <a:lnTo>
                    <a:pt x="2321" y="1141"/>
                  </a:lnTo>
                  <a:lnTo>
                    <a:pt x="2351" y="1131"/>
                  </a:lnTo>
                  <a:lnTo>
                    <a:pt x="2379" y="1118"/>
                  </a:lnTo>
                  <a:lnTo>
                    <a:pt x="2404" y="1101"/>
                  </a:lnTo>
                  <a:lnTo>
                    <a:pt x="2426" y="1081"/>
                  </a:lnTo>
                  <a:lnTo>
                    <a:pt x="2446" y="1058"/>
                  </a:lnTo>
                  <a:lnTo>
                    <a:pt x="2462" y="1033"/>
                  </a:lnTo>
                  <a:lnTo>
                    <a:pt x="2475" y="1006"/>
                  </a:lnTo>
                  <a:lnTo>
                    <a:pt x="2485" y="977"/>
                  </a:lnTo>
                  <a:lnTo>
                    <a:pt x="2492" y="945"/>
                  </a:lnTo>
                  <a:lnTo>
                    <a:pt x="2494" y="913"/>
                  </a:lnTo>
                  <a:lnTo>
                    <a:pt x="2494" y="816"/>
                  </a:lnTo>
                  <a:lnTo>
                    <a:pt x="2494" y="814"/>
                  </a:lnTo>
                  <a:lnTo>
                    <a:pt x="2595" y="814"/>
                  </a:lnTo>
                  <a:lnTo>
                    <a:pt x="2595" y="1104"/>
                  </a:lnTo>
                  <a:lnTo>
                    <a:pt x="2597" y="1116"/>
                  </a:lnTo>
                  <a:lnTo>
                    <a:pt x="2601" y="1127"/>
                  </a:lnTo>
                  <a:lnTo>
                    <a:pt x="2608" y="1136"/>
                  </a:lnTo>
                  <a:lnTo>
                    <a:pt x="2617" y="1143"/>
                  </a:lnTo>
                  <a:lnTo>
                    <a:pt x="2629" y="1147"/>
                  </a:lnTo>
                  <a:lnTo>
                    <a:pt x="2641" y="1149"/>
                  </a:lnTo>
                  <a:lnTo>
                    <a:pt x="2653" y="1147"/>
                  </a:lnTo>
                  <a:lnTo>
                    <a:pt x="2664" y="1143"/>
                  </a:lnTo>
                  <a:lnTo>
                    <a:pt x="2673" y="1136"/>
                  </a:lnTo>
                  <a:lnTo>
                    <a:pt x="2673" y="1136"/>
                  </a:lnTo>
                  <a:lnTo>
                    <a:pt x="2680" y="1127"/>
                  </a:lnTo>
                  <a:lnTo>
                    <a:pt x="2684" y="1116"/>
                  </a:lnTo>
                  <a:lnTo>
                    <a:pt x="2686" y="1104"/>
                  </a:lnTo>
                  <a:lnTo>
                    <a:pt x="2686" y="1104"/>
                  </a:lnTo>
                  <a:lnTo>
                    <a:pt x="2686" y="816"/>
                  </a:lnTo>
                  <a:lnTo>
                    <a:pt x="2686" y="814"/>
                  </a:lnTo>
                  <a:lnTo>
                    <a:pt x="2736" y="814"/>
                  </a:lnTo>
                  <a:lnTo>
                    <a:pt x="2748" y="812"/>
                  </a:lnTo>
                  <a:lnTo>
                    <a:pt x="2760" y="807"/>
                  </a:lnTo>
                  <a:lnTo>
                    <a:pt x="2769" y="800"/>
                  </a:lnTo>
                  <a:lnTo>
                    <a:pt x="2776" y="791"/>
                  </a:lnTo>
                  <a:lnTo>
                    <a:pt x="2780" y="781"/>
                  </a:lnTo>
                  <a:lnTo>
                    <a:pt x="2782" y="769"/>
                  </a:lnTo>
                  <a:lnTo>
                    <a:pt x="2782" y="769"/>
                  </a:lnTo>
                  <a:lnTo>
                    <a:pt x="2780" y="757"/>
                  </a:lnTo>
                  <a:lnTo>
                    <a:pt x="2776" y="746"/>
                  </a:lnTo>
                  <a:lnTo>
                    <a:pt x="2769" y="737"/>
                  </a:lnTo>
                  <a:lnTo>
                    <a:pt x="2760" y="729"/>
                  </a:lnTo>
                  <a:lnTo>
                    <a:pt x="2748" y="725"/>
                  </a:lnTo>
                  <a:lnTo>
                    <a:pt x="2736" y="723"/>
                  </a:lnTo>
                  <a:lnTo>
                    <a:pt x="2736" y="723"/>
                  </a:lnTo>
                  <a:lnTo>
                    <a:pt x="2736" y="723"/>
                  </a:lnTo>
                  <a:close/>
                  <a:moveTo>
                    <a:pt x="2691" y="717"/>
                  </a:moveTo>
                  <a:lnTo>
                    <a:pt x="2736" y="717"/>
                  </a:lnTo>
                  <a:lnTo>
                    <a:pt x="2736" y="717"/>
                  </a:lnTo>
                  <a:lnTo>
                    <a:pt x="2750" y="719"/>
                  </a:lnTo>
                  <a:lnTo>
                    <a:pt x="2763" y="724"/>
                  </a:lnTo>
                  <a:lnTo>
                    <a:pt x="2773" y="732"/>
                  </a:lnTo>
                  <a:lnTo>
                    <a:pt x="2781" y="743"/>
                  </a:lnTo>
                  <a:lnTo>
                    <a:pt x="2786" y="755"/>
                  </a:lnTo>
                  <a:lnTo>
                    <a:pt x="2788" y="769"/>
                  </a:lnTo>
                  <a:lnTo>
                    <a:pt x="2788" y="769"/>
                  </a:lnTo>
                  <a:lnTo>
                    <a:pt x="2786" y="782"/>
                  </a:lnTo>
                  <a:lnTo>
                    <a:pt x="2781" y="794"/>
                  </a:lnTo>
                  <a:lnTo>
                    <a:pt x="2773" y="805"/>
                  </a:lnTo>
                  <a:lnTo>
                    <a:pt x="2763" y="812"/>
                  </a:lnTo>
                  <a:lnTo>
                    <a:pt x="2750" y="818"/>
                  </a:lnTo>
                  <a:lnTo>
                    <a:pt x="2736" y="819"/>
                  </a:lnTo>
                  <a:lnTo>
                    <a:pt x="2691" y="819"/>
                  </a:lnTo>
                  <a:lnTo>
                    <a:pt x="2691" y="1104"/>
                  </a:lnTo>
                  <a:lnTo>
                    <a:pt x="2691" y="1104"/>
                  </a:lnTo>
                  <a:lnTo>
                    <a:pt x="2690" y="1117"/>
                  </a:lnTo>
                  <a:lnTo>
                    <a:pt x="2684" y="1129"/>
                  </a:lnTo>
                  <a:lnTo>
                    <a:pt x="2677" y="1140"/>
                  </a:lnTo>
                  <a:lnTo>
                    <a:pt x="2677" y="1140"/>
                  </a:lnTo>
                  <a:lnTo>
                    <a:pt x="2666" y="1148"/>
                  </a:lnTo>
                  <a:lnTo>
                    <a:pt x="2654" y="1153"/>
                  </a:lnTo>
                  <a:lnTo>
                    <a:pt x="2641" y="1154"/>
                  </a:lnTo>
                  <a:lnTo>
                    <a:pt x="2628" y="1153"/>
                  </a:lnTo>
                  <a:lnTo>
                    <a:pt x="2614" y="1148"/>
                  </a:lnTo>
                  <a:lnTo>
                    <a:pt x="2604" y="1140"/>
                  </a:lnTo>
                  <a:lnTo>
                    <a:pt x="2596" y="1129"/>
                  </a:lnTo>
                  <a:lnTo>
                    <a:pt x="2591" y="1117"/>
                  </a:lnTo>
                  <a:lnTo>
                    <a:pt x="2589" y="1104"/>
                  </a:lnTo>
                  <a:lnTo>
                    <a:pt x="2589" y="819"/>
                  </a:lnTo>
                  <a:lnTo>
                    <a:pt x="2500" y="819"/>
                  </a:lnTo>
                  <a:lnTo>
                    <a:pt x="2500" y="913"/>
                  </a:lnTo>
                  <a:lnTo>
                    <a:pt x="2498" y="946"/>
                  </a:lnTo>
                  <a:lnTo>
                    <a:pt x="2492" y="978"/>
                  </a:lnTo>
                  <a:lnTo>
                    <a:pt x="2481" y="1008"/>
                  </a:lnTo>
                  <a:lnTo>
                    <a:pt x="2467" y="1036"/>
                  </a:lnTo>
                  <a:lnTo>
                    <a:pt x="2450" y="1062"/>
                  </a:lnTo>
                  <a:lnTo>
                    <a:pt x="2430" y="1086"/>
                  </a:lnTo>
                  <a:lnTo>
                    <a:pt x="2407" y="1106"/>
                  </a:lnTo>
                  <a:lnTo>
                    <a:pt x="2382" y="1123"/>
                  </a:lnTo>
                  <a:lnTo>
                    <a:pt x="2353" y="1136"/>
                  </a:lnTo>
                  <a:lnTo>
                    <a:pt x="2323" y="1146"/>
                  </a:lnTo>
                  <a:lnTo>
                    <a:pt x="2291" y="1152"/>
                  </a:lnTo>
                  <a:lnTo>
                    <a:pt x="2257" y="1154"/>
                  </a:lnTo>
                  <a:lnTo>
                    <a:pt x="1901" y="1154"/>
                  </a:lnTo>
                  <a:lnTo>
                    <a:pt x="1828" y="1922"/>
                  </a:lnTo>
                  <a:lnTo>
                    <a:pt x="1827" y="1930"/>
                  </a:lnTo>
                  <a:lnTo>
                    <a:pt x="1823" y="1939"/>
                  </a:lnTo>
                  <a:lnTo>
                    <a:pt x="1823" y="1939"/>
                  </a:lnTo>
                  <a:lnTo>
                    <a:pt x="1811" y="1960"/>
                  </a:lnTo>
                  <a:lnTo>
                    <a:pt x="1794" y="1979"/>
                  </a:lnTo>
                  <a:lnTo>
                    <a:pt x="1775" y="1994"/>
                  </a:lnTo>
                  <a:lnTo>
                    <a:pt x="1754" y="2006"/>
                  </a:lnTo>
                  <a:lnTo>
                    <a:pt x="1731" y="2014"/>
                  </a:lnTo>
                  <a:lnTo>
                    <a:pt x="1707" y="2016"/>
                  </a:lnTo>
                  <a:lnTo>
                    <a:pt x="1346" y="2016"/>
                  </a:lnTo>
                  <a:lnTo>
                    <a:pt x="1326" y="2014"/>
                  </a:lnTo>
                  <a:lnTo>
                    <a:pt x="1308" y="2008"/>
                  </a:lnTo>
                  <a:lnTo>
                    <a:pt x="1290" y="1999"/>
                  </a:lnTo>
                  <a:lnTo>
                    <a:pt x="1276" y="1987"/>
                  </a:lnTo>
                  <a:lnTo>
                    <a:pt x="1264" y="1973"/>
                  </a:lnTo>
                  <a:lnTo>
                    <a:pt x="1255" y="1956"/>
                  </a:lnTo>
                  <a:lnTo>
                    <a:pt x="1249" y="1938"/>
                  </a:lnTo>
                  <a:lnTo>
                    <a:pt x="1247" y="1917"/>
                  </a:lnTo>
                  <a:lnTo>
                    <a:pt x="1247" y="913"/>
                  </a:lnTo>
                  <a:lnTo>
                    <a:pt x="1249" y="898"/>
                  </a:lnTo>
                  <a:lnTo>
                    <a:pt x="1254" y="886"/>
                  </a:lnTo>
                  <a:lnTo>
                    <a:pt x="1262" y="876"/>
                  </a:lnTo>
                  <a:lnTo>
                    <a:pt x="1272" y="868"/>
                  </a:lnTo>
                  <a:lnTo>
                    <a:pt x="1284" y="863"/>
                  </a:lnTo>
                  <a:lnTo>
                    <a:pt x="1298" y="861"/>
                  </a:lnTo>
                  <a:lnTo>
                    <a:pt x="1681" y="861"/>
                  </a:lnTo>
                  <a:lnTo>
                    <a:pt x="1695" y="863"/>
                  </a:lnTo>
                  <a:lnTo>
                    <a:pt x="1708" y="868"/>
                  </a:lnTo>
                  <a:lnTo>
                    <a:pt x="1718" y="876"/>
                  </a:lnTo>
                  <a:lnTo>
                    <a:pt x="1726" y="886"/>
                  </a:lnTo>
                  <a:lnTo>
                    <a:pt x="1731" y="898"/>
                  </a:lnTo>
                  <a:lnTo>
                    <a:pt x="1733" y="913"/>
                  </a:lnTo>
                  <a:lnTo>
                    <a:pt x="1731" y="926"/>
                  </a:lnTo>
                  <a:lnTo>
                    <a:pt x="1726" y="938"/>
                  </a:lnTo>
                  <a:lnTo>
                    <a:pt x="1718" y="948"/>
                  </a:lnTo>
                  <a:lnTo>
                    <a:pt x="1708" y="956"/>
                  </a:lnTo>
                  <a:lnTo>
                    <a:pt x="1695" y="961"/>
                  </a:lnTo>
                  <a:lnTo>
                    <a:pt x="1681" y="963"/>
                  </a:lnTo>
                  <a:lnTo>
                    <a:pt x="1349" y="963"/>
                  </a:lnTo>
                  <a:lnTo>
                    <a:pt x="1349" y="1914"/>
                  </a:lnTo>
                  <a:lnTo>
                    <a:pt x="1707" y="1914"/>
                  </a:lnTo>
                  <a:lnTo>
                    <a:pt x="1710" y="1914"/>
                  </a:lnTo>
                  <a:lnTo>
                    <a:pt x="1714" y="1912"/>
                  </a:lnTo>
                  <a:lnTo>
                    <a:pt x="1718" y="1910"/>
                  </a:lnTo>
                  <a:lnTo>
                    <a:pt x="1723" y="1906"/>
                  </a:lnTo>
                  <a:lnTo>
                    <a:pt x="1728" y="1901"/>
                  </a:lnTo>
                  <a:lnTo>
                    <a:pt x="1822" y="908"/>
                  </a:lnTo>
                  <a:lnTo>
                    <a:pt x="1826" y="894"/>
                  </a:lnTo>
                  <a:lnTo>
                    <a:pt x="1832" y="882"/>
                  </a:lnTo>
                  <a:lnTo>
                    <a:pt x="1841" y="873"/>
                  </a:lnTo>
                  <a:lnTo>
                    <a:pt x="1852" y="866"/>
                  </a:lnTo>
                  <a:lnTo>
                    <a:pt x="1865" y="862"/>
                  </a:lnTo>
                  <a:lnTo>
                    <a:pt x="1878" y="861"/>
                  </a:lnTo>
                  <a:lnTo>
                    <a:pt x="1878" y="861"/>
                  </a:lnTo>
                  <a:lnTo>
                    <a:pt x="1891" y="864"/>
                  </a:lnTo>
                  <a:lnTo>
                    <a:pt x="1903" y="871"/>
                  </a:lnTo>
                  <a:lnTo>
                    <a:pt x="1912" y="880"/>
                  </a:lnTo>
                  <a:lnTo>
                    <a:pt x="1919" y="890"/>
                  </a:lnTo>
                  <a:lnTo>
                    <a:pt x="1923" y="903"/>
                  </a:lnTo>
                  <a:lnTo>
                    <a:pt x="1924" y="917"/>
                  </a:lnTo>
                  <a:lnTo>
                    <a:pt x="1911" y="1053"/>
                  </a:lnTo>
                  <a:lnTo>
                    <a:pt x="2257" y="1053"/>
                  </a:lnTo>
                  <a:lnTo>
                    <a:pt x="2286" y="1050"/>
                  </a:lnTo>
                  <a:lnTo>
                    <a:pt x="2313" y="1042"/>
                  </a:lnTo>
                  <a:lnTo>
                    <a:pt x="2337" y="1030"/>
                  </a:lnTo>
                  <a:lnTo>
                    <a:pt x="2359" y="1013"/>
                  </a:lnTo>
                  <a:lnTo>
                    <a:pt x="2375" y="993"/>
                  </a:lnTo>
                  <a:lnTo>
                    <a:pt x="2388" y="969"/>
                  </a:lnTo>
                  <a:lnTo>
                    <a:pt x="2395" y="942"/>
                  </a:lnTo>
                  <a:lnTo>
                    <a:pt x="2398" y="913"/>
                  </a:lnTo>
                  <a:lnTo>
                    <a:pt x="2398" y="625"/>
                  </a:lnTo>
                  <a:lnTo>
                    <a:pt x="2395" y="597"/>
                  </a:lnTo>
                  <a:lnTo>
                    <a:pt x="2388" y="572"/>
                  </a:lnTo>
                  <a:lnTo>
                    <a:pt x="2376" y="547"/>
                  </a:lnTo>
                  <a:lnTo>
                    <a:pt x="2360" y="527"/>
                  </a:lnTo>
                  <a:lnTo>
                    <a:pt x="2339" y="510"/>
                  </a:lnTo>
                  <a:lnTo>
                    <a:pt x="2316" y="497"/>
                  </a:lnTo>
                  <a:lnTo>
                    <a:pt x="2291" y="489"/>
                  </a:lnTo>
                  <a:lnTo>
                    <a:pt x="2263" y="485"/>
                  </a:lnTo>
                  <a:lnTo>
                    <a:pt x="2251" y="489"/>
                  </a:lnTo>
                  <a:lnTo>
                    <a:pt x="2234" y="494"/>
                  </a:lnTo>
                  <a:lnTo>
                    <a:pt x="2212" y="500"/>
                  </a:lnTo>
                  <a:lnTo>
                    <a:pt x="2187" y="507"/>
                  </a:lnTo>
                  <a:lnTo>
                    <a:pt x="2157" y="514"/>
                  </a:lnTo>
                  <a:lnTo>
                    <a:pt x="2124" y="522"/>
                  </a:lnTo>
                  <a:lnTo>
                    <a:pt x="2086" y="530"/>
                  </a:lnTo>
                  <a:lnTo>
                    <a:pt x="2046" y="538"/>
                  </a:lnTo>
                  <a:lnTo>
                    <a:pt x="1987" y="549"/>
                  </a:lnTo>
                  <a:lnTo>
                    <a:pt x="1923" y="558"/>
                  </a:lnTo>
                  <a:lnTo>
                    <a:pt x="1854" y="568"/>
                  </a:lnTo>
                  <a:lnTo>
                    <a:pt x="1780" y="574"/>
                  </a:lnTo>
                  <a:lnTo>
                    <a:pt x="1704" y="579"/>
                  </a:lnTo>
                  <a:lnTo>
                    <a:pt x="1624" y="580"/>
                  </a:lnTo>
                  <a:lnTo>
                    <a:pt x="1566" y="579"/>
                  </a:lnTo>
                  <a:lnTo>
                    <a:pt x="1511" y="577"/>
                  </a:lnTo>
                  <a:lnTo>
                    <a:pt x="1463" y="573"/>
                  </a:lnTo>
                  <a:lnTo>
                    <a:pt x="1418" y="567"/>
                  </a:lnTo>
                  <a:lnTo>
                    <a:pt x="1378" y="560"/>
                  </a:lnTo>
                  <a:lnTo>
                    <a:pt x="1343" y="553"/>
                  </a:lnTo>
                  <a:lnTo>
                    <a:pt x="1311" y="544"/>
                  </a:lnTo>
                  <a:lnTo>
                    <a:pt x="1278" y="534"/>
                  </a:lnTo>
                  <a:lnTo>
                    <a:pt x="1251" y="524"/>
                  </a:lnTo>
                  <a:lnTo>
                    <a:pt x="1228" y="514"/>
                  </a:lnTo>
                  <a:lnTo>
                    <a:pt x="1209" y="503"/>
                  </a:lnTo>
                  <a:lnTo>
                    <a:pt x="1194" y="493"/>
                  </a:lnTo>
                  <a:lnTo>
                    <a:pt x="1182" y="484"/>
                  </a:lnTo>
                  <a:lnTo>
                    <a:pt x="435" y="484"/>
                  </a:lnTo>
                  <a:lnTo>
                    <a:pt x="423" y="483"/>
                  </a:lnTo>
                  <a:lnTo>
                    <a:pt x="412" y="479"/>
                  </a:lnTo>
                  <a:lnTo>
                    <a:pt x="402" y="472"/>
                  </a:lnTo>
                  <a:lnTo>
                    <a:pt x="394" y="463"/>
                  </a:lnTo>
                  <a:lnTo>
                    <a:pt x="394" y="463"/>
                  </a:lnTo>
                  <a:lnTo>
                    <a:pt x="156" y="131"/>
                  </a:lnTo>
                  <a:lnTo>
                    <a:pt x="143" y="119"/>
                  </a:lnTo>
                  <a:lnTo>
                    <a:pt x="133" y="111"/>
                  </a:lnTo>
                  <a:lnTo>
                    <a:pt x="124" y="106"/>
                  </a:lnTo>
                  <a:lnTo>
                    <a:pt x="117" y="103"/>
                  </a:lnTo>
                  <a:lnTo>
                    <a:pt x="110" y="102"/>
                  </a:lnTo>
                  <a:lnTo>
                    <a:pt x="102" y="101"/>
                  </a:lnTo>
                  <a:lnTo>
                    <a:pt x="102" y="434"/>
                  </a:lnTo>
                  <a:lnTo>
                    <a:pt x="101" y="447"/>
                  </a:lnTo>
                  <a:lnTo>
                    <a:pt x="94" y="459"/>
                  </a:lnTo>
                  <a:lnTo>
                    <a:pt x="87" y="469"/>
                  </a:lnTo>
                  <a:lnTo>
                    <a:pt x="87" y="469"/>
                  </a:lnTo>
                  <a:lnTo>
                    <a:pt x="76" y="477"/>
                  </a:lnTo>
                  <a:lnTo>
                    <a:pt x="64" y="482"/>
                  </a:lnTo>
                  <a:lnTo>
                    <a:pt x="51" y="484"/>
                  </a:lnTo>
                  <a:lnTo>
                    <a:pt x="38" y="482"/>
                  </a:lnTo>
                  <a:lnTo>
                    <a:pt x="25" y="477"/>
                  </a:lnTo>
                  <a:lnTo>
                    <a:pt x="15" y="469"/>
                  </a:lnTo>
                  <a:lnTo>
                    <a:pt x="7" y="459"/>
                  </a:lnTo>
                  <a:lnTo>
                    <a:pt x="2" y="447"/>
                  </a:lnTo>
                  <a:lnTo>
                    <a:pt x="0" y="434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3" y="79"/>
                  </a:lnTo>
                  <a:lnTo>
                    <a:pt x="8" y="61"/>
                  </a:lnTo>
                  <a:lnTo>
                    <a:pt x="17" y="43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44" y="17"/>
                  </a:lnTo>
                  <a:lnTo>
                    <a:pt x="61" y="7"/>
                  </a:lnTo>
                  <a:lnTo>
                    <a:pt x="79" y="2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18" y="0"/>
                  </a:lnTo>
                  <a:lnTo>
                    <a:pt x="137" y="3"/>
                  </a:lnTo>
                  <a:lnTo>
                    <a:pt x="157" y="9"/>
                  </a:lnTo>
                  <a:lnTo>
                    <a:pt x="174" y="17"/>
                  </a:lnTo>
                  <a:lnTo>
                    <a:pt x="191" y="28"/>
                  </a:lnTo>
                  <a:lnTo>
                    <a:pt x="210" y="43"/>
                  </a:lnTo>
                  <a:lnTo>
                    <a:pt x="231" y="63"/>
                  </a:lnTo>
                  <a:lnTo>
                    <a:pt x="231" y="63"/>
                  </a:lnTo>
                  <a:lnTo>
                    <a:pt x="234" y="66"/>
                  </a:lnTo>
                  <a:lnTo>
                    <a:pt x="234" y="66"/>
                  </a:lnTo>
                  <a:lnTo>
                    <a:pt x="237" y="69"/>
                  </a:lnTo>
                  <a:lnTo>
                    <a:pt x="237" y="69"/>
                  </a:lnTo>
                  <a:lnTo>
                    <a:pt x="461" y="382"/>
                  </a:lnTo>
                  <a:lnTo>
                    <a:pt x="1167" y="382"/>
                  </a:lnTo>
                  <a:lnTo>
                    <a:pt x="1177" y="359"/>
                  </a:lnTo>
                  <a:lnTo>
                    <a:pt x="1191" y="332"/>
                  </a:lnTo>
                  <a:lnTo>
                    <a:pt x="1210" y="302"/>
                  </a:lnTo>
                  <a:lnTo>
                    <a:pt x="1232" y="271"/>
                  </a:lnTo>
                  <a:lnTo>
                    <a:pt x="1259" y="240"/>
                  </a:lnTo>
                  <a:lnTo>
                    <a:pt x="1292" y="208"/>
                  </a:lnTo>
                  <a:lnTo>
                    <a:pt x="1318" y="188"/>
                  </a:lnTo>
                  <a:lnTo>
                    <a:pt x="1345" y="169"/>
                  </a:lnTo>
                  <a:lnTo>
                    <a:pt x="1376" y="151"/>
                  </a:lnTo>
                  <a:lnTo>
                    <a:pt x="1409" y="136"/>
                  </a:lnTo>
                  <a:lnTo>
                    <a:pt x="1446" y="122"/>
                  </a:lnTo>
                  <a:lnTo>
                    <a:pt x="1485" y="111"/>
                  </a:lnTo>
                  <a:lnTo>
                    <a:pt x="1528" y="103"/>
                  </a:lnTo>
                  <a:lnTo>
                    <a:pt x="1575" y="98"/>
                  </a:lnTo>
                  <a:lnTo>
                    <a:pt x="1624" y="96"/>
                  </a:lnTo>
                  <a:lnTo>
                    <a:pt x="1685" y="98"/>
                  </a:lnTo>
                  <a:lnTo>
                    <a:pt x="1745" y="106"/>
                  </a:lnTo>
                  <a:lnTo>
                    <a:pt x="1802" y="118"/>
                  </a:lnTo>
                  <a:lnTo>
                    <a:pt x="1858" y="133"/>
                  </a:lnTo>
                  <a:lnTo>
                    <a:pt x="1911" y="151"/>
                  </a:lnTo>
                  <a:lnTo>
                    <a:pt x="1962" y="172"/>
                  </a:lnTo>
                  <a:lnTo>
                    <a:pt x="2010" y="195"/>
                  </a:lnTo>
                  <a:lnTo>
                    <a:pt x="2054" y="220"/>
                  </a:lnTo>
                  <a:lnTo>
                    <a:pt x="2092" y="242"/>
                  </a:lnTo>
                  <a:lnTo>
                    <a:pt x="2126" y="263"/>
                  </a:lnTo>
                  <a:lnTo>
                    <a:pt x="2157" y="285"/>
                  </a:lnTo>
                  <a:lnTo>
                    <a:pt x="2185" y="306"/>
                  </a:lnTo>
                  <a:lnTo>
                    <a:pt x="2211" y="325"/>
                  </a:lnTo>
                  <a:lnTo>
                    <a:pt x="2234" y="343"/>
                  </a:lnTo>
                  <a:lnTo>
                    <a:pt x="2253" y="360"/>
                  </a:lnTo>
                  <a:lnTo>
                    <a:pt x="2268" y="373"/>
                  </a:lnTo>
                  <a:lnTo>
                    <a:pt x="2280" y="384"/>
                  </a:lnTo>
                  <a:lnTo>
                    <a:pt x="2316" y="391"/>
                  </a:lnTo>
                  <a:lnTo>
                    <a:pt x="2350" y="402"/>
                  </a:lnTo>
                  <a:lnTo>
                    <a:pt x="2383" y="418"/>
                  </a:lnTo>
                  <a:lnTo>
                    <a:pt x="2411" y="438"/>
                  </a:lnTo>
                  <a:lnTo>
                    <a:pt x="2437" y="462"/>
                  </a:lnTo>
                  <a:lnTo>
                    <a:pt x="2458" y="489"/>
                  </a:lnTo>
                  <a:lnTo>
                    <a:pt x="2475" y="519"/>
                  </a:lnTo>
                  <a:lnTo>
                    <a:pt x="2488" y="552"/>
                  </a:lnTo>
                  <a:lnTo>
                    <a:pt x="2497" y="588"/>
                  </a:lnTo>
                  <a:lnTo>
                    <a:pt x="2500" y="625"/>
                  </a:lnTo>
                  <a:lnTo>
                    <a:pt x="2500" y="717"/>
                  </a:lnTo>
                  <a:lnTo>
                    <a:pt x="2589" y="717"/>
                  </a:lnTo>
                  <a:lnTo>
                    <a:pt x="2589" y="434"/>
                  </a:lnTo>
                  <a:lnTo>
                    <a:pt x="2591" y="420"/>
                  </a:lnTo>
                  <a:lnTo>
                    <a:pt x="2596" y="408"/>
                  </a:lnTo>
                  <a:lnTo>
                    <a:pt x="2604" y="398"/>
                  </a:lnTo>
                  <a:lnTo>
                    <a:pt x="2614" y="389"/>
                  </a:lnTo>
                  <a:lnTo>
                    <a:pt x="2628" y="384"/>
                  </a:lnTo>
                  <a:lnTo>
                    <a:pt x="2641" y="382"/>
                  </a:lnTo>
                  <a:lnTo>
                    <a:pt x="2654" y="384"/>
                  </a:lnTo>
                  <a:lnTo>
                    <a:pt x="2666" y="389"/>
                  </a:lnTo>
                  <a:lnTo>
                    <a:pt x="2677" y="398"/>
                  </a:lnTo>
                  <a:lnTo>
                    <a:pt x="2684" y="408"/>
                  </a:lnTo>
                  <a:lnTo>
                    <a:pt x="2690" y="420"/>
                  </a:lnTo>
                  <a:lnTo>
                    <a:pt x="2691" y="434"/>
                  </a:lnTo>
                  <a:lnTo>
                    <a:pt x="2691" y="717"/>
                  </a:lnTo>
                  <a:close/>
                  <a:moveTo>
                    <a:pt x="1953" y="453"/>
                  </a:moveTo>
                  <a:lnTo>
                    <a:pt x="1962" y="436"/>
                  </a:lnTo>
                  <a:lnTo>
                    <a:pt x="1962" y="436"/>
                  </a:lnTo>
                  <a:lnTo>
                    <a:pt x="1966" y="425"/>
                  </a:lnTo>
                  <a:lnTo>
                    <a:pt x="1967" y="413"/>
                  </a:lnTo>
                  <a:lnTo>
                    <a:pt x="1964" y="402"/>
                  </a:lnTo>
                  <a:lnTo>
                    <a:pt x="1960" y="391"/>
                  </a:lnTo>
                  <a:lnTo>
                    <a:pt x="1951" y="382"/>
                  </a:lnTo>
                  <a:lnTo>
                    <a:pt x="1941" y="375"/>
                  </a:lnTo>
                  <a:lnTo>
                    <a:pt x="1941" y="375"/>
                  </a:lnTo>
                  <a:lnTo>
                    <a:pt x="1941" y="375"/>
                  </a:lnTo>
                  <a:lnTo>
                    <a:pt x="1941" y="375"/>
                  </a:lnTo>
                  <a:lnTo>
                    <a:pt x="1930" y="371"/>
                  </a:lnTo>
                  <a:lnTo>
                    <a:pt x="1918" y="370"/>
                  </a:lnTo>
                  <a:lnTo>
                    <a:pt x="1907" y="372"/>
                  </a:lnTo>
                  <a:lnTo>
                    <a:pt x="1897" y="377"/>
                  </a:lnTo>
                  <a:lnTo>
                    <a:pt x="1888" y="385"/>
                  </a:lnTo>
                  <a:lnTo>
                    <a:pt x="1881" y="396"/>
                  </a:lnTo>
                  <a:lnTo>
                    <a:pt x="1881" y="396"/>
                  </a:lnTo>
                  <a:lnTo>
                    <a:pt x="1881" y="396"/>
                  </a:lnTo>
                  <a:lnTo>
                    <a:pt x="1844" y="470"/>
                  </a:lnTo>
                  <a:lnTo>
                    <a:pt x="1843" y="472"/>
                  </a:lnTo>
                  <a:lnTo>
                    <a:pt x="1841" y="472"/>
                  </a:lnTo>
                  <a:lnTo>
                    <a:pt x="1789" y="477"/>
                  </a:lnTo>
                  <a:lnTo>
                    <a:pt x="1736" y="481"/>
                  </a:lnTo>
                  <a:lnTo>
                    <a:pt x="1680" y="483"/>
                  </a:lnTo>
                  <a:lnTo>
                    <a:pt x="1624" y="484"/>
                  </a:lnTo>
                  <a:lnTo>
                    <a:pt x="1569" y="483"/>
                  </a:lnTo>
                  <a:lnTo>
                    <a:pt x="1519" y="481"/>
                  </a:lnTo>
                  <a:lnTo>
                    <a:pt x="1475" y="477"/>
                  </a:lnTo>
                  <a:lnTo>
                    <a:pt x="1435" y="472"/>
                  </a:lnTo>
                  <a:lnTo>
                    <a:pt x="1398" y="467"/>
                  </a:lnTo>
                  <a:lnTo>
                    <a:pt x="1367" y="460"/>
                  </a:lnTo>
                  <a:lnTo>
                    <a:pt x="1335" y="452"/>
                  </a:lnTo>
                  <a:lnTo>
                    <a:pt x="1309" y="444"/>
                  </a:lnTo>
                  <a:lnTo>
                    <a:pt x="1286" y="435"/>
                  </a:lnTo>
                  <a:lnTo>
                    <a:pt x="1269" y="427"/>
                  </a:lnTo>
                  <a:lnTo>
                    <a:pt x="1256" y="420"/>
                  </a:lnTo>
                  <a:lnTo>
                    <a:pt x="1254" y="419"/>
                  </a:lnTo>
                  <a:lnTo>
                    <a:pt x="1255" y="417"/>
                  </a:lnTo>
                  <a:lnTo>
                    <a:pt x="1262" y="400"/>
                  </a:lnTo>
                  <a:lnTo>
                    <a:pt x="1272" y="380"/>
                  </a:lnTo>
                  <a:lnTo>
                    <a:pt x="1284" y="359"/>
                  </a:lnTo>
                  <a:lnTo>
                    <a:pt x="1301" y="337"/>
                  </a:lnTo>
                  <a:lnTo>
                    <a:pt x="1319" y="314"/>
                  </a:lnTo>
                  <a:lnTo>
                    <a:pt x="1341" y="292"/>
                  </a:lnTo>
                  <a:lnTo>
                    <a:pt x="1367" y="270"/>
                  </a:lnTo>
                  <a:lnTo>
                    <a:pt x="1397" y="249"/>
                  </a:lnTo>
                  <a:lnTo>
                    <a:pt x="1422" y="236"/>
                  </a:lnTo>
                  <a:lnTo>
                    <a:pt x="1450" y="223"/>
                  </a:lnTo>
                  <a:lnTo>
                    <a:pt x="1479" y="212"/>
                  </a:lnTo>
                  <a:lnTo>
                    <a:pt x="1511" y="203"/>
                  </a:lnTo>
                  <a:lnTo>
                    <a:pt x="1545" y="196"/>
                  </a:lnTo>
                  <a:lnTo>
                    <a:pt x="1584" y="192"/>
                  </a:lnTo>
                  <a:lnTo>
                    <a:pt x="1624" y="191"/>
                  </a:lnTo>
                  <a:lnTo>
                    <a:pt x="1681" y="194"/>
                  </a:lnTo>
                  <a:lnTo>
                    <a:pt x="1738" y="201"/>
                  </a:lnTo>
                  <a:lnTo>
                    <a:pt x="1793" y="214"/>
                  </a:lnTo>
                  <a:lnTo>
                    <a:pt x="1846" y="230"/>
                  </a:lnTo>
                  <a:lnTo>
                    <a:pt x="1896" y="249"/>
                  </a:lnTo>
                  <a:lnTo>
                    <a:pt x="1943" y="271"/>
                  </a:lnTo>
                  <a:lnTo>
                    <a:pt x="1989" y="293"/>
                  </a:lnTo>
                  <a:lnTo>
                    <a:pt x="2030" y="317"/>
                  </a:lnTo>
                  <a:lnTo>
                    <a:pt x="2069" y="341"/>
                  </a:lnTo>
                  <a:lnTo>
                    <a:pt x="2104" y="365"/>
                  </a:lnTo>
                  <a:lnTo>
                    <a:pt x="2135" y="388"/>
                  </a:lnTo>
                  <a:lnTo>
                    <a:pt x="2162" y="410"/>
                  </a:lnTo>
                  <a:lnTo>
                    <a:pt x="2166" y="413"/>
                  </a:lnTo>
                  <a:lnTo>
                    <a:pt x="2161" y="415"/>
                  </a:lnTo>
                  <a:lnTo>
                    <a:pt x="2131" y="422"/>
                  </a:lnTo>
                  <a:lnTo>
                    <a:pt x="2098" y="430"/>
                  </a:lnTo>
                  <a:lnTo>
                    <a:pt x="2061" y="438"/>
                  </a:lnTo>
                  <a:lnTo>
                    <a:pt x="2011" y="447"/>
                  </a:lnTo>
                  <a:lnTo>
                    <a:pt x="1956" y="457"/>
                  </a:lnTo>
                  <a:lnTo>
                    <a:pt x="1950" y="458"/>
                  </a:lnTo>
                  <a:lnTo>
                    <a:pt x="1953" y="453"/>
                  </a:lnTo>
                  <a:close/>
                  <a:moveTo>
                    <a:pt x="1967" y="438"/>
                  </a:moveTo>
                  <a:lnTo>
                    <a:pt x="1961" y="450"/>
                  </a:lnTo>
                  <a:lnTo>
                    <a:pt x="2012" y="441"/>
                  </a:lnTo>
                  <a:lnTo>
                    <a:pt x="2059" y="432"/>
                  </a:lnTo>
                  <a:lnTo>
                    <a:pt x="2095" y="425"/>
                  </a:lnTo>
                  <a:lnTo>
                    <a:pt x="2126" y="418"/>
                  </a:lnTo>
                  <a:lnTo>
                    <a:pt x="2154" y="411"/>
                  </a:lnTo>
                  <a:lnTo>
                    <a:pt x="2127" y="389"/>
                  </a:lnTo>
                  <a:lnTo>
                    <a:pt x="2097" y="367"/>
                  </a:lnTo>
                  <a:lnTo>
                    <a:pt x="2062" y="344"/>
                  </a:lnTo>
                  <a:lnTo>
                    <a:pt x="2025" y="321"/>
                  </a:lnTo>
                  <a:lnTo>
                    <a:pt x="1985" y="298"/>
                  </a:lnTo>
                  <a:lnTo>
                    <a:pt x="1941" y="276"/>
                  </a:lnTo>
                  <a:lnTo>
                    <a:pt x="1894" y="255"/>
                  </a:lnTo>
                  <a:lnTo>
                    <a:pt x="1844" y="236"/>
                  </a:lnTo>
                  <a:lnTo>
                    <a:pt x="1791" y="220"/>
                  </a:lnTo>
                  <a:lnTo>
                    <a:pt x="1738" y="207"/>
                  </a:lnTo>
                  <a:lnTo>
                    <a:pt x="1681" y="199"/>
                  </a:lnTo>
                  <a:lnTo>
                    <a:pt x="1624" y="197"/>
                  </a:lnTo>
                  <a:lnTo>
                    <a:pt x="1578" y="199"/>
                  </a:lnTo>
                  <a:lnTo>
                    <a:pt x="1535" y="204"/>
                  </a:lnTo>
                  <a:lnTo>
                    <a:pt x="1496" y="213"/>
                  </a:lnTo>
                  <a:lnTo>
                    <a:pt x="1461" y="225"/>
                  </a:lnTo>
                  <a:lnTo>
                    <a:pt x="1429" y="239"/>
                  </a:lnTo>
                  <a:lnTo>
                    <a:pt x="1400" y="254"/>
                  </a:lnTo>
                  <a:lnTo>
                    <a:pt x="1367" y="277"/>
                  </a:lnTo>
                  <a:lnTo>
                    <a:pt x="1340" y="301"/>
                  </a:lnTo>
                  <a:lnTo>
                    <a:pt x="1317" y="326"/>
                  </a:lnTo>
                  <a:lnTo>
                    <a:pt x="1298" y="351"/>
                  </a:lnTo>
                  <a:lnTo>
                    <a:pt x="1281" y="375"/>
                  </a:lnTo>
                  <a:lnTo>
                    <a:pt x="1270" y="398"/>
                  </a:lnTo>
                  <a:lnTo>
                    <a:pt x="1261" y="417"/>
                  </a:lnTo>
                  <a:lnTo>
                    <a:pt x="1274" y="424"/>
                  </a:lnTo>
                  <a:lnTo>
                    <a:pt x="1291" y="431"/>
                  </a:lnTo>
                  <a:lnTo>
                    <a:pt x="1313" y="439"/>
                  </a:lnTo>
                  <a:lnTo>
                    <a:pt x="1338" y="447"/>
                  </a:lnTo>
                  <a:lnTo>
                    <a:pt x="1369" y="455"/>
                  </a:lnTo>
                  <a:lnTo>
                    <a:pt x="1400" y="461"/>
                  </a:lnTo>
                  <a:lnTo>
                    <a:pt x="1436" y="467"/>
                  </a:lnTo>
                  <a:lnTo>
                    <a:pt x="1475" y="472"/>
                  </a:lnTo>
                  <a:lnTo>
                    <a:pt x="1519" y="475"/>
                  </a:lnTo>
                  <a:lnTo>
                    <a:pt x="1570" y="478"/>
                  </a:lnTo>
                  <a:lnTo>
                    <a:pt x="1624" y="478"/>
                  </a:lnTo>
                  <a:lnTo>
                    <a:pt x="1680" y="478"/>
                  </a:lnTo>
                  <a:lnTo>
                    <a:pt x="1736" y="475"/>
                  </a:lnTo>
                  <a:lnTo>
                    <a:pt x="1788" y="471"/>
                  </a:lnTo>
                  <a:lnTo>
                    <a:pt x="1839" y="467"/>
                  </a:lnTo>
                  <a:lnTo>
                    <a:pt x="1876" y="393"/>
                  </a:lnTo>
                  <a:lnTo>
                    <a:pt x="1876" y="393"/>
                  </a:lnTo>
                  <a:lnTo>
                    <a:pt x="1876" y="393"/>
                  </a:lnTo>
                  <a:lnTo>
                    <a:pt x="1884" y="381"/>
                  </a:lnTo>
                  <a:lnTo>
                    <a:pt x="1893" y="373"/>
                  </a:lnTo>
                  <a:lnTo>
                    <a:pt x="1905" y="367"/>
                  </a:lnTo>
                  <a:lnTo>
                    <a:pt x="1918" y="364"/>
                  </a:lnTo>
                  <a:lnTo>
                    <a:pt x="1931" y="365"/>
                  </a:lnTo>
                  <a:lnTo>
                    <a:pt x="1943" y="370"/>
                  </a:lnTo>
                  <a:lnTo>
                    <a:pt x="1944" y="370"/>
                  </a:lnTo>
                  <a:lnTo>
                    <a:pt x="1944" y="370"/>
                  </a:lnTo>
                  <a:lnTo>
                    <a:pt x="1944" y="370"/>
                  </a:lnTo>
                  <a:lnTo>
                    <a:pt x="1944" y="370"/>
                  </a:lnTo>
                  <a:lnTo>
                    <a:pt x="1955" y="377"/>
                  </a:lnTo>
                  <a:lnTo>
                    <a:pt x="1964" y="387"/>
                  </a:lnTo>
                  <a:lnTo>
                    <a:pt x="1970" y="400"/>
                  </a:lnTo>
                  <a:lnTo>
                    <a:pt x="1972" y="413"/>
                  </a:lnTo>
                  <a:lnTo>
                    <a:pt x="1972" y="426"/>
                  </a:lnTo>
                  <a:lnTo>
                    <a:pt x="1967" y="438"/>
                  </a:lnTo>
                  <a:lnTo>
                    <a:pt x="1967" y="438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3" name="Freeform 415"/>
            <p:cNvSpPr>
              <a:spLocks/>
            </p:cNvSpPr>
            <p:nvPr/>
          </p:nvSpPr>
          <p:spPr bwMode="auto">
            <a:xfrm>
              <a:off x="1200150" y="-2357438"/>
              <a:ext cx="65087" cy="22225"/>
            </a:xfrm>
            <a:custGeom>
              <a:avLst/>
              <a:gdLst>
                <a:gd name="T0" fmla="*/ 240 w 288"/>
                <a:gd name="T1" fmla="*/ 96 h 96"/>
                <a:gd name="T2" fmla="*/ 255 w 288"/>
                <a:gd name="T3" fmla="*/ 94 h 96"/>
                <a:gd name="T4" fmla="*/ 268 w 288"/>
                <a:gd name="T5" fmla="*/ 87 h 96"/>
                <a:gd name="T6" fmla="*/ 279 w 288"/>
                <a:gd name="T7" fmla="*/ 77 h 96"/>
                <a:gd name="T8" fmla="*/ 285 w 288"/>
                <a:gd name="T9" fmla="*/ 64 h 96"/>
                <a:gd name="T10" fmla="*/ 288 w 288"/>
                <a:gd name="T11" fmla="*/ 49 h 96"/>
                <a:gd name="T12" fmla="*/ 285 w 288"/>
                <a:gd name="T13" fmla="*/ 33 h 96"/>
                <a:gd name="T14" fmla="*/ 279 w 288"/>
                <a:gd name="T15" fmla="*/ 20 h 96"/>
                <a:gd name="T16" fmla="*/ 268 w 288"/>
                <a:gd name="T17" fmla="*/ 9 h 96"/>
                <a:gd name="T18" fmla="*/ 255 w 288"/>
                <a:gd name="T19" fmla="*/ 2 h 96"/>
                <a:gd name="T20" fmla="*/ 240 w 288"/>
                <a:gd name="T21" fmla="*/ 0 h 96"/>
                <a:gd name="T22" fmla="*/ 48 w 288"/>
                <a:gd name="T23" fmla="*/ 0 h 96"/>
                <a:gd name="T24" fmla="*/ 33 w 288"/>
                <a:gd name="T25" fmla="*/ 2 h 96"/>
                <a:gd name="T26" fmla="*/ 20 w 288"/>
                <a:gd name="T27" fmla="*/ 9 h 96"/>
                <a:gd name="T28" fmla="*/ 9 w 288"/>
                <a:gd name="T29" fmla="*/ 20 h 96"/>
                <a:gd name="T30" fmla="*/ 3 w 288"/>
                <a:gd name="T31" fmla="*/ 33 h 96"/>
                <a:gd name="T32" fmla="*/ 0 w 288"/>
                <a:gd name="T33" fmla="*/ 49 h 96"/>
                <a:gd name="T34" fmla="*/ 3 w 288"/>
                <a:gd name="T35" fmla="*/ 64 h 96"/>
                <a:gd name="T36" fmla="*/ 9 w 288"/>
                <a:gd name="T37" fmla="*/ 77 h 96"/>
                <a:gd name="T38" fmla="*/ 20 w 288"/>
                <a:gd name="T39" fmla="*/ 87 h 96"/>
                <a:gd name="T40" fmla="*/ 33 w 288"/>
                <a:gd name="T41" fmla="*/ 94 h 96"/>
                <a:gd name="T42" fmla="*/ 48 w 288"/>
                <a:gd name="T43" fmla="*/ 96 h 96"/>
                <a:gd name="T44" fmla="*/ 240 w 288"/>
                <a:gd name="T4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8" h="96">
                  <a:moveTo>
                    <a:pt x="240" y="96"/>
                  </a:moveTo>
                  <a:lnTo>
                    <a:pt x="255" y="94"/>
                  </a:lnTo>
                  <a:lnTo>
                    <a:pt x="268" y="87"/>
                  </a:lnTo>
                  <a:lnTo>
                    <a:pt x="279" y="77"/>
                  </a:lnTo>
                  <a:lnTo>
                    <a:pt x="285" y="64"/>
                  </a:lnTo>
                  <a:lnTo>
                    <a:pt x="288" y="49"/>
                  </a:lnTo>
                  <a:lnTo>
                    <a:pt x="285" y="33"/>
                  </a:lnTo>
                  <a:lnTo>
                    <a:pt x="279" y="20"/>
                  </a:lnTo>
                  <a:lnTo>
                    <a:pt x="268" y="9"/>
                  </a:lnTo>
                  <a:lnTo>
                    <a:pt x="255" y="2"/>
                  </a:lnTo>
                  <a:lnTo>
                    <a:pt x="240" y="0"/>
                  </a:lnTo>
                  <a:lnTo>
                    <a:pt x="48" y="0"/>
                  </a:lnTo>
                  <a:lnTo>
                    <a:pt x="33" y="2"/>
                  </a:lnTo>
                  <a:lnTo>
                    <a:pt x="20" y="9"/>
                  </a:lnTo>
                  <a:lnTo>
                    <a:pt x="9" y="20"/>
                  </a:lnTo>
                  <a:lnTo>
                    <a:pt x="3" y="33"/>
                  </a:lnTo>
                  <a:lnTo>
                    <a:pt x="0" y="49"/>
                  </a:lnTo>
                  <a:lnTo>
                    <a:pt x="3" y="64"/>
                  </a:lnTo>
                  <a:lnTo>
                    <a:pt x="9" y="77"/>
                  </a:lnTo>
                  <a:lnTo>
                    <a:pt x="20" y="87"/>
                  </a:lnTo>
                  <a:lnTo>
                    <a:pt x="33" y="94"/>
                  </a:lnTo>
                  <a:lnTo>
                    <a:pt x="48" y="96"/>
                  </a:lnTo>
                  <a:lnTo>
                    <a:pt x="240" y="96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4" name="Freeform 416"/>
            <p:cNvSpPr>
              <a:spLocks noEditPoints="1"/>
            </p:cNvSpPr>
            <p:nvPr/>
          </p:nvSpPr>
          <p:spPr bwMode="auto">
            <a:xfrm>
              <a:off x="1198563" y="-2357438"/>
              <a:ext cx="66675" cy="22225"/>
            </a:xfrm>
            <a:custGeom>
              <a:avLst/>
              <a:gdLst>
                <a:gd name="T0" fmla="*/ 243 w 294"/>
                <a:gd name="T1" fmla="*/ 96 h 102"/>
                <a:gd name="T2" fmla="*/ 255 w 294"/>
                <a:gd name="T3" fmla="*/ 95 h 102"/>
                <a:gd name="T4" fmla="*/ 266 w 294"/>
                <a:gd name="T5" fmla="*/ 90 h 102"/>
                <a:gd name="T6" fmla="*/ 275 w 294"/>
                <a:gd name="T7" fmla="*/ 83 h 102"/>
                <a:gd name="T8" fmla="*/ 282 w 294"/>
                <a:gd name="T9" fmla="*/ 74 h 102"/>
                <a:gd name="T10" fmla="*/ 286 w 294"/>
                <a:gd name="T11" fmla="*/ 64 h 102"/>
                <a:gd name="T12" fmla="*/ 288 w 294"/>
                <a:gd name="T13" fmla="*/ 52 h 102"/>
                <a:gd name="T14" fmla="*/ 288 w 294"/>
                <a:gd name="T15" fmla="*/ 52 h 102"/>
                <a:gd name="T16" fmla="*/ 286 w 294"/>
                <a:gd name="T17" fmla="*/ 39 h 102"/>
                <a:gd name="T18" fmla="*/ 282 w 294"/>
                <a:gd name="T19" fmla="*/ 28 h 102"/>
                <a:gd name="T20" fmla="*/ 275 w 294"/>
                <a:gd name="T21" fmla="*/ 19 h 102"/>
                <a:gd name="T22" fmla="*/ 266 w 294"/>
                <a:gd name="T23" fmla="*/ 12 h 102"/>
                <a:gd name="T24" fmla="*/ 255 w 294"/>
                <a:gd name="T25" fmla="*/ 8 h 102"/>
                <a:gd name="T26" fmla="*/ 243 w 294"/>
                <a:gd name="T27" fmla="*/ 6 h 102"/>
                <a:gd name="T28" fmla="*/ 51 w 294"/>
                <a:gd name="T29" fmla="*/ 6 h 102"/>
                <a:gd name="T30" fmla="*/ 39 w 294"/>
                <a:gd name="T31" fmla="*/ 8 h 102"/>
                <a:gd name="T32" fmla="*/ 28 w 294"/>
                <a:gd name="T33" fmla="*/ 12 h 102"/>
                <a:gd name="T34" fmla="*/ 19 w 294"/>
                <a:gd name="T35" fmla="*/ 19 h 102"/>
                <a:gd name="T36" fmla="*/ 12 w 294"/>
                <a:gd name="T37" fmla="*/ 28 h 102"/>
                <a:gd name="T38" fmla="*/ 8 w 294"/>
                <a:gd name="T39" fmla="*/ 39 h 102"/>
                <a:gd name="T40" fmla="*/ 6 w 294"/>
                <a:gd name="T41" fmla="*/ 52 h 102"/>
                <a:gd name="T42" fmla="*/ 8 w 294"/>
                <a:gd name="T43" fmla="*/ 64 h 102"/>
                <a:gd name="T44" fmla="*/ 12 w 294"/>
                <a:gd name="T45" fmla="*/ 74 h 102"/>
                <a:gd name="T46" fmla="*/ 19 w 294"/>
                <a:gd name="T47" fmla="*/ 83 h 102"/>
                <a:gd name="T48" fmla="*/ 28 w 294"/>
                <a:gd name="T49" fmla="*/ 90 h 102"/>
                <a:gd name="T50" fmla="*/ 39 w 294"/>
                <a:gd name="T51" fmla="*/ 95 h 102"/>
                <a:gd name="T52" fmla="*/ 51 w 294"/>
                <a:gd name="T53" fmla="*/ 96 h 102"/>
                <a:gd name="T54" fmla="*/ 51 w 294"/>
                <a:gd name="T55" fmla="*/ 96 h 102"/>
                <a:gd name="T56" fmla="*/ 243 w 294"/>
                <a:gd name="T57" fmla="*/ 96 h 102"/>
                <a:gd name="T58" fmla="*/ 243 w 294"/>
                <a:gd name="T59" fmla="*/ 96 h 102"/>
                <a:gd name="T60" fmla="*/ 279 w 294"/>
                <a:gd name="T61" fmla="*/ 87 h 102"/>
                <a:gd name="T62" fmla="*/ 269 w 294"/>
                <a:gd name="T63" fmla="*/ 95 h 102"/>
                <a:gd name="T64" fmla="*/ 257 w 294"/>
                <a:gd name="T65" fmla="*/ 100 h 102"/>
                <a:gd name="T66" fmla="*/ 243 w 294"/>
                <a:gd name="T67" fmla="*/ 102 h 102"/>
                <a:gd name="T68" fmla="*/ 243 w 294"/>
                <a:gd name="T69" fmla="*/ 102 h 102"/>
                <a:gd name="T70" fmla="*/ 51 w 294"/>
                <a:gd name="T71" fmla="*/ 102 h 102"/>
                <a:gd name="T72" fmla="*/ 51 w 294"/>
                <a:gd name="T73" fmla="*/ 102 h 102"/>
                <a:gd name="T74" fmla="*/ 37 w 294"/>
                <a:gd name="T75" fmla="*/ 100 h 102"/>
                <a:gd name="T76" fmla="*/ 25 w 294"/>
                <a:gd name="T77" fmla="*/ 95 h 102"/>
                <a:gd name="T78" fmla="*/ 15 w 294"/>
                <a:gd name="T79" fmla="*/ 87 h 102"/>
                <a:gd name="T80" fmla="*/ 7 w 294"/>
                <a:gd name="T81" fmla="*/ 77 h 102"/>
                <a:gd name="T82" fmla="*/ 2 w 294"/>
                <a:gd name="T83" fmla="*/ 65 h 102"/>
                <a:gd name="T84" fmla="*/ 0 w 294"/>
                <a:gd name="T85" fmla="*/ 52 h 102"/>
                <a:gd name="T86" fmla="*/ 2 w 294"/>
                <a:gd name="T87" fmla="*/ 37 h 102"/>
                <a:gd name="T88" fmla="*/ 7 w 294"/>
                <a:gd name="T89" fmla="*/ 25 h 102"/>
                <a:gd name="T90" fmla="*/ 15 w 294"/>
                <a:gd name="T91" fmla="*/ 15 h 102"/>
                <a:gd name="T92" fmla="*/ 25 w 294"/>
                <a:gd name="T93" fmla="*/ 7 h 102"/>
                <a:gd name="T94" fmla="*/ 37 w 294"/>
                <a:gd name="T95" fmla="*/ 2 h 102"/>
                <a:gd name="T96" fmla="*/ 51 w 294"/>
                <a:gd name="T97" fmla="*/ 0 h 102"/>
                <a:gd name="T98" fmla="*/ 243 w 294"/>
                <a:gd name="T99" fmla="*/ 0 h 102"/>
                <a:gd name="T100" fmla="*/ 257 w 294"/>
                <a:gd name="T101" fmla="*/ 2 h 102"/>
                <a:gd name="T102" fmla="*/ 269 w 294"/>
                <a:gd name="T103" fmla="*/ 7 h 102"/>
                <a:gd name="T104" fmla="*/ 279 w 294"/>
                <a:gd name="T105" fmla="*/ 15 h 102"/>
                <a:gd name="T106" fmla="*/ 287 w 294"/>
                <a:gd name="T107" fmla="*/ 25 h 102"/>
                <a:gd name="T108" fmla="*/ 292 w 294"/>
                <a:gd name="T109" fmla="*/ 37 h 102"/>
                <a:gd name="T110" fmla="*/ 294 w 294"/>
                <a:gd name="T111" fmla="*/ 52 h 102"/>
                <a:gd name="T112" fmla="*/ 294 w 294"/>
                <a:gd name="T113" fmla="*/ 52 h 102"/>
                <a:gd name="T114" fmla="*/ 292 w 294"/>
                <a:gd name="T115" fmla="*/ 65 h 102"/>
                <a:gd name="T116" fmla="*/ 287 w 294"/>
                <a:gd name="T117" fmla="*/ 77 h 102"/>
                <a:gd name="T118" fmla="*/ 279 w 294"/>
                <a:gd name="T119" fmla="*/ 8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4" h="102">
                  <a:moveTo>
                    <a:pt x="243" y="96"/>
                  </a:moveTo>
                  <a:lnTo>
                    <a:pt x="255" y="95"/>
                  </a:lnTo>
                  <a:lnTo>
                    <a:pt x="266" y="90"/>
                  </a:lnTo>
                  <a:lnTo>
                    <a:pt x="275" y="83"/>
                  </a:lnTo>
                  <a:lnTo>
                    <a:pt x="282" y="74"/>
                  </a:lnTo>
                  <a:lnTo>
                    <a:pt x="286" y="64"/>
                  </a:lnTo>
                  <a:lnTo>
                    <a:pt x="288" y="52"/>
                  </a:lnTo>
                  <a:lnTo>
                    <a:pt x="288" y="52"/>
                  </a:lnTo>
                  <a:lnTo>
                    <a:pt x="286" y="39"/>
                  </a:lnTo>
                  <a:lnTo>
                    <a:pt x="282" y="28"/>
                  </a:lnTo>
                  <a:lnTo>
                    <a:pt x="275" y="19"/>
                  </a:lnTo>
                  <a:lnTo>
                    <a:pt x="266" y="12"/>
                  </a:lnTo>
                  <a:lnTo>
                    <a:pt x="255" y="8"/>
                  </a:lnTo>
                  <a:lnTo>
                    <a:pt x="243" y="6"/>
                  </a:lnTo>
                  <a:lnTo>
                    <a:pt x="51" y="6"/>
                  </a:lnTo>
                  <a:lnTo>
                    <a:pt x="39" y="8"/>
                  </a:lnTo>
                  <a:lnTo>
                    <a:pt x="28" y="12"/>
                  </a:lnTo>
                  <a:lnTo>
                    <a:pt x="19" y="19"/>
                  </a:lnTo>
                  <a:lnTo>
                    <a:pt x="12" y="28"/>
                  </a:lnTo>
                  <a:lnTo>
                    <a:pt x="8" y="39"/>
                  </a:lnTo>
                  <a:lnTo>
                    <a:pt x="6" y="52"/>
                  </a:lnTo>
                  <a:lnTo>
                    <a:pt x="8" y="64"/>
                  </a:lnTo>
                  <a:lnTo>
                    <a:pt x="12" y="74"/>
                  </a:lnTo>
                  <a:lnTo>
                    <a:pt x="19" y="83"/>
                  </a:lnTo>
                  <a:lnTo>
                    <a:pt x="28" y="90"/>
                  </a:lnTo>
                  <a:lnTo>
                    <a:pt x="39" y="95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243" y="96"/>
                  </a:lnTo>
                  <a:lnTo>
                    <a:pt x="243" y="96"/>
                  </a:lnTo>
                  <a:close/>
                  <a:moveTo>
                    <a:pt x="279" y="87"/>
                  </a:moveTo>
                  <a:lnTo>
                    <a:pt x="269" y="95"/>
                  </a:lnTo>
                  <a:lnTo>
                    <a:pt x="257" y="100"/>
                  </a:lnTo>
                  <a:lnTo>
                    <a:pt x="243" y="102"/>
                  </a:lnTo>
                  <a:lnTo>
                    <a:pt x="243" y="102"/>
                  </a:lnTo>
                  <a:lnTo>
                    <a:pt x="51" y="102"/>
                  </a:lnTo>
                  <a:lnTo>
                    <a:pt x="51" y="102"/>
                  </a:lnTo>
                  <a:lnTo>
                    <a:pt x="37" y="100"/>
                  </a:lnTo>
                  <a:lnTo>
                    <a:pt x="25" y="95"/>
                  </a:lnTo>
                  <a:lnTo>
                    <a:pt x="15" y="87"/>
                  </a:lnTo>
                  <a:lnTo>
                    <a:pt x="7" y="77"/>
                  </a:lnTo>
                  <a:lnTo>
                    <a:pt x="2" y="65"/>
                  </a:lnTo>
                  <a:lnTo>
                    <a:pt x="0" y="52"/>
                  </a:lnTo>
                  <a:lnTo>
                    <a:pt x="2" y="37"/>
                  </a:lnTo>
                  <a:lnTo>
                    <a:pt x="7" y="25"/>
                  </a:lnTo>
                  <a:lnTo>
                    <a:pt x="15" y="15"/>
                  </a:lnTo>
                  <a:lnTo>
                    <a:pt x="25" y="7"/>
                  </a:lnTo>
                  <a:lnTo>
                    <a:pt x="37" y="2"/>
                  </a:lnTo>
                  <a:lnTo>
                    <a:pt x="51" y="0"/>
                  </a:lnTo>
                  <a:lnTo>
                    <a:pt x="243" y="0"/>
                  </a:lnTo>
                  <a:lnTo>
                    <a:pt x="257" y="2"/>
                  </a:lnTo>
                  <a:lnTo>
                    <a:pt x="269" y="7"/>
                  </a:lnTo>
                  <a:lnTo>
                    <a:pt x="279" y="15"/>
                  </a:lnTo>
                  <a:lnTo>
                    <a:pt x="287" y="25"/>
                  </a:lnTo>
                  <a:lnTo>
                    <a:pt x="292" y="37"/>
                  </a:lnTo>
                  <a:lnTo>
                    <a:pt x="294" y="52"/>
                  </a:lnTo>
                  <a:lnTo>
                    <a:pt x="294" y="52"/>
                  </a:lnTo>
                  <a:lnTo>
                    <a:pt x="292" y="65"/>
                  </a:lnTo>
                  <a:lnTo>
                    <a:pt x="287" y="77"/>
                  </a:lnTo>
                  <a:lnTo>
                    <a:pt x="279" y="87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5" name="Freeform 417"/>
            <p:cNvSpPr>
              <a:spLocks noEditPoints="1"/>
            </p:cNvSpPr>
            <p:nvPr/>
          </p:nvSpPr>
          <p:spPr bwMode="auto">
            <a:xfrm>
              <a:off x="1238250" y="-2716213"/>
              <a:ext cx="233362" cy="231775"/>
            </a:xfrm>
            <a:custGeom>
              <a:avLst/>
              <a:gdLst>
                <a:gd name="T0" fmla="*/ 879 w 1028"/>
                <a:gd name="T1" fmla="*/ 53 h 1025"/>
                <a:gd name="T2" fmla="*/ 832 w 1028"/>
                <a:gd name="T3" fmla="*/ 19 h 1025"/>
                <a:gd name="T4" fmla="*/ 780 w 1028"/>
                <a:gd name="T5" fmla="*/ 2 h 1025"/>
                <a:gd name="T6" fmla="*/ 726 w 1028"/>
                <a:gd name="T7" fmla="*/ 2 h 1025"/>
                <a:gd name="T8" fmla="*/ 673 w 1028"/>
                <a:gd name="T9" fmla="*/ 19 h 1025"/>
                <a:gd name="T10" fmla="*/ 626 w 1028"/>
                <a:gd name="T11" fmla="*/ 53 h 1025"/>
                <a:gd name="T12" fmla="*/ 6 w 1028"/>
                <a:gd name="T13" fmla="*/ 675 h 1025"/>
                <a:gd name="T14" fmla="*/ 0 w 1028"/>
                <a:gd name="T15" fmla="*/ 698 h 1025"/>
                <a:gd name="T16" fmla="*/ 2 w 1028"/>
                <a:gd name="T17" fmla="*/ 993 h 1025"/>
                <a:gd name="T18" fmla="*/ 19 w 1028"/>
                <a:gd name="T19" fmla="*/ 1016 h 1025"/>
                <a:gd name="T20" fmla="*/ 47 w 1028"/>
                <a:gd name="T21" fmla="*/ 1025 h 1025"/>
                <a:gd name="T22" fmla="*/ 340 w 1028"/>
                <a:gd name="T23" fmla="*/ 1023 h 1025"/>
                <a:gd name="T24" fmla="*/ 360 w 1028"/>
                <a:gd name="T25" fmla="*/ 1011 h 1025"/>
                <a:gd name="T26" fmla="*/ 995 w 1028"/>
                <a:gd name="T27" fmla="*/ 374 h 1025"/>
                <a:gd name="T28" fmla="*/ 1022 w 1028"/>
                <a:gd name="T29" fmla="*/ 318 h 1025"/>
                <a:gd name="T30" fmla="*/ 1028 w 1028"/>
                <a:gd name="T31" fmla="*/ 259 h 1025"/>
                <a:gd name="T32" fmla="*/ 1012 w 1028"/>
                <a:gd name="T33" fmla="*/ 200 h 1025"/>
                <a:gd name="T34" fmla="*/ 973 w 1028"/>
                <a:gd name="T35" fmla="*/ 147 h 1025"/>
                <a:gd name="T36" fmla="*/ 640 w 1028"/>
                <a:gd name="T37" fmla="*/ 320 h 1025"/>
                <a:gd name="T38" fmla="*/ 159 w 1028"/>
                <a:gd name="T39" fmla="*/ 652 h 1025"/>
                <a:gd name="T40" fmla="*/ 94 w 1028"/>
                <a:gd name="T41" fmla="*/ 931 h 1025"/>
                <a:gd name="T42" fmla="*/ 308 w 1028"/>
                <a:gd name="T43" fmla="*/ 931 h 1025"/>
                <a:gd name="T44" fmla="*/ 374 w 1028"/>
                <a:gd name="T45" fmla="*/ 866 h 1025"/>
                <a:gd name="T46" fmla="*/ 706 w 1028"/>
                <a:gd name="T47" fmla="*/ 386 h 1025"/>
                <a:gd name="T48" fmla="*/ 374 w 1028"/>
                <a:gd name="T49" fmla="*/ 866 h 1025"/>
                <a:gd name="T50" fmla="*/ 847 w 1028"/>
                <a:gd name="T51" fmla="*/ 394 h 1025"/>
                <a:gd name="T52" fmla="*/ 692 w 1028"/>
                <a:gd name="T53" fmla="*/ 120 h 1025"/>
                <a:gd name="T54" fmla="*/ 732 w 1028"/>
                <a:gd name="T55" fmla="*/ 96 h 1025"/>
                <a:gd name="T56" fmla="*/ 773 w 1028"/>
                <a:gd name="T57" fmla="*/ 96 h 1025"/>
                <a:gd name="T58" fmla="*/ 813 w 1028"/>
                <a:gd name="T59" fmla="*/ 120 h 1025"/>
                <a:gd name="T60" fmla="*/ 922 w 1028"/>
                <a:gd name="T61" fmla="*/ 232 h 1025"/>
                <a:gd name="T62" fmla="*/ 935 w 1028"/>
                <a:gd name="T63" fmla="*/ 274 h 1025"/>
                <a:gd name="T64" fmla="*/ 922 w 1028"/>
                <a:gd name="T65" fmla="*/ 315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8" h="1025">
                  <a:moveTo>
                    <a:pt x="973" y="147"/>
                  </a:moveTo>
                  <a:lnTo>
                    <a:pt x="879" y="53"/>
                  </a:lnTo>
                  <a:lnTo>
                    <a:pt x="857" y="34"/>
                  </a:lnTo>
                  <a:lnTo>
                    <a:pt x="832" y="19"/>
                  </a:lnTo>
                  <a:lnTo>
                    <a:pt x="806" y="9"/>
                  </a:lnTo>
                  <a:lnTo>
                    <a:pt x="780" y="2"/>
                  </a:lnTo>
                  <a:lnTo>
                    <a:pt x="753" y="0"/>
                  </a:lnTo>
                  <a:lnTo>
                    <a:pt x="726" y="2"/>
                  </a:lnTo>
                  <a:lnTo>
                    <a:pt x="698" y="9"/>
                  </a:lnTo>
                  <a:lnTo>
                    <a:pt x="673" y="19"/>
                  </a:lnTo>
                  <a:lnTo>
                    <a:pt x="649" y="34"/>
                  </a:lnTo>
                  <a:lnTo>
                    <a:pt x="626" y="53"/>
                  </a:lnTo>
                  <a:lnTo>
                    <a:pt x="13" y="665"/>
                  </a:lnTo>
                  <a:lnTo>
                    <a:pt x="6" y="675"/>
                  </a:lnTo>
                  <a:lnTo>
                    <a:pt x="1" y="686"/>
                  </a:lnTo>
                  <a:lnTo>
                    <a:pt x="0" y="698"/>
                  </a:lnTo>
                  <a:lnTo>
                    <a:pt x="0" y="979"/>
                  </a:lnTo>
                  <a:lnTo>
                    <a:pt x="2" y="993"/>
                  </a:lnTo>
                  <a:lnTo>
                    <a:pt x="9" y="1006"/>
                  </a:lnTo>
                  <a:lnTo>
                    <a:pt x="19" y="1016"/>
                  </a:lnTo>
                  <a:lnTo>
                    <a:pt x="31" y="1023"/>
                  </a:lnTo>
                  <a:lnTo>
                    <a:pt x="47" y="1025"/>
                  </a:lnTo>
                  <a:lnTo>
                    <a:pt x="328" y="1025"/>
                  </a:lnTo>
                  <a:lnTo>
                    <a:pt x="340" y="1023"/>
                  </a:lnTo>
                  <a:lnTo>
                    <a:pt x="351" y="1019"/>
                  </a:lnTo>
                  <a:lnTo>
                    <a:pt x="360" y="1011"/>
                  </a:lnTo>
                  <a:lnTo>
                    <a:pt x="973" y="399"/>
                  </a:lnTo>
                  <a:lnTo>
                    <a:pt x="995" y="374"/>
                  </a:lnTo>
                  <a:lnTo>
                    <a:pt x="1012" y="346"/>
                  </a:lnTo>
                  <a:lnTo>
                    <a:pt x="1022" y="318"/>
                  </a:lnTo>
                  <a:lnTo>
                    <a:pt x="1028" y="289"/>
                  </a:lnTo>
                  <a:lnTo>
                    <a:pt x="1028" y="259"/>
                  </a:lnTo>
                  <a:lnTo>
                    <a:pt x="1022" y="229"/>
                  </a:lnTo>
                  <a:lnTo>
                    <a:pt x="1012" y="200"/>
                  </a:lnTo>
                  <a:lnTo>
                    <a:pt x="995" y="173"/>
                  </a:lnTo>
                  <a:lnTo>
                    <a:pt x="973" y="147"/>
                  </a:lnTo>
                  <a:close/>
                  <a:moveTo>
                    <a:pt x="565" y="246"/>
                  </a:moveTo>
                  <a:lnTo>
                    <a:pt x="640" y="320"/>
                  </a:lnTo>
                  <a:lnTo>
                    <a:pt x="234" y="725"/>
                  </a:lnTo>
                  <a:lnTo>
                    <a:pt x="159" y="652"/>
                  </a:lnTo>
                  <a:lnTo>
                    <a:pt x="565" y="246"/>
                  </a:lnTo>
                  <a:close/>
                  <a:moveTo>
                    <a:pt x="94" y="931"/>
                  </a:moveTo>
                  <a:lnTo>
                    <a:pt x="94" y="717"/>
                  </a:lnTo>
                  <a:lnTo>
                    <a:pt x="308" y="931"/>
                  </a:lnTo>
                  <a:lnTo>
                    <a:pt x="94" y="931"/>
                  </a:lnTo>
                  <a:close/>
                  <a:moveTo>
                    <a:pt x="374" y="866"/>
                  </a:moveTo>
                  <a:lnTo>
                    <a:pt x="299" y="792"/>
                  </a:lnTo>
                  <a:lnTo>
                    <a:pt x="706" y="386"/>
                  </a:lnTo>
                  <a:lnTo>
                    <a:pt x="780" y="460"/>
                  </a:lnTo>
                  <a:lnTo>
                    <a:pt x="374" y="866"/>
                  </a:lnTo>
                  <a:close/>
                  <a:moveTo>
                    <a:pt x="907" y="334"/>
                  </a:moveTo>
                  <a:lnTo>
                    <a:pt x="847" y="394"/>
                  </a:lnTo>
                  <a:lnTo>
                    <a:pt x="632" y="180"/>
                  </a:lnTo>
                  <a:lnTo>
                    <a:pt x="692" y="120"/>
                  </a:lnTo>
                  <a:lnTo>
                    <a:pt x="712" y="105"/>
                  </a:lnTo>
                  <a:lnTo>
                    <a:pt x="732" y="96"/>
                  </a:lnTo>
                  <a:lnTo>
                    <a:pt x="753" y="93"/>
                  </a:lnTo>
                  <a:lnTo>
                    <a:pt x="773" y="96"/>
                  </a:lnTo>
                  <a:lnTo>
                    <a:pt x="794" y="105"/>
                  </a:lnTo>
                  <a:lnTo>
                    <a:pt x="813" y="120"/>
                  </a:lnTo>
                  <a:lnTo>
                    <a:pt x="907" y="213"/>
                  </a:lnTo>
                  <a:lnTo>
                    <a:pt x="922" y="232"/>
                  </a:lnTo>
                  <a:lnTo>
                    <a:pt x="932" y="252"/>
                  </a:lnTo>
                  <a:lnTo>
                    <a:pt x="935" y="274"/>
                  </a:lnTo>
                  <a:lnTo>
                    <a:pt x="932" y="294"/>
                  </a:lnTo>
                  <a:lnTo>
                    <a:pt x="922" y="315"/>
                  </a:lnTo>
                  <a:lnTo>
                    <a:pt x="907" y="334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494" name="Группа 493"/>
          <p:cNvGrpSpPr/>
          <p:nvPr/>
        </p:nvGrpSpPr>
        <p:grpSpPr>
          <a:xfrm>
            <a:off x="8916987" y="3800889"/>
            <a:ext cx="455613" cy="617538"/>
            <a:chOff x="3259138" y="-2719388"/>
            <a:chExt cx="455613" cy="617538"/>
          </a:xfrm>
        </p:grpSpPr>
        <p:sp>
          <p:nvSpPr>
            <p:cNvPr id="489" name="Freeform 422"/>
            <p:cNvSpPr>
              <a:spLocks noEditPoints="1"/>
            </p:cNvSpPr>
            <p:nvPr/>
          </p:nvSpPr>
          <p:spPr bwMode="auto">
            <a:xfrm>
              <a:off x="3259138" y="-2524125"/>
              <a:ext cx="420688" cy="422275"/>
            </a:xfrm>
            <a:custGeom>
              <a:avLst/>
              <a:gdLst>
                <a:gd name="T0" fmla="*/ 1433 w 2387"/>
                <a:gd name="T1" fmla="*/ 24 h 2399"/>
                <a:gd name="T2" fmla="*/ 1671 w 2387"/>
                <a:gd name="T3" fmla="*/ 99 h 2399"/>
                <a:gd name="T4" fmla="*/ 1890 w 2387"/>
                <a:gd name="T5" fmla="*/ 222 h 2399"/>
                <a:gd name="T6" fmla="*/ 2077 w 2387"/>
                <a:gd name="T7" fmla="*/ 389 h 2399"/>
                <a:gd name="T8" fmla="*/ 2226 w 2387"/>
                <a:gd name="T9" fmla="*/ 590 h 2399"/>
                <a:gd name="T10" fmla="*/ 2330 w 2387"/>
                <a:gd name="T11" fmla="*/ 819 h 2399"/>
                <a:gd name="T12" fmla="*/ 2385 w 2387"/>
                <a:gd name="T13" fmla="*/ 1064 h 2399"/>
                <a:gd name="T14" fmla="*/ 2387 w 2387"/>
                <a:gd name="T15" fmla="*/ 1314 h 2399"/>
                <a:gd name="T16" fmla="*/ 2338 w 2387"/>
                <a:gd name="T17" fmla="*/ 1560 h 2399"/>
                <a:gd name="T18" fmla="*/ 2237 w 2387"/>
                <a:gd name="T19" fmla="*/ 1791 h 2399"/>
                <a:gd name="T20" fmla="*/ 2092 w 2387"/>
                <a:gd name="T21" fmla="*/ 1995 h 2399"/>
                <a:gd name="T22" fmla="*/ 1907 w 2387"/>
                <a:gd name="T23" fmla="*/ 2164 h 2399"/>
                <a:gd name="T24" fmla="*/ 1691 w 2387"/>
                <a:gd name="T25" fmla="*/ 2291 h 2399"/>
                <a:gd name="T26" fmla="*/ 1453 w 2387"/>
                <a:gd name="T27" fmla="*/ 2371 h 2399"/>
                <a:gd name="T28" fmla="*/ 1204 w 2387"/>
                <a:gd name="T29" fmla="*/ 2399 h 2399"/>
                <a:gd name="T30" fmla="*/ 954 w 2387"/>
                <a:gd name="T31" fmla="*/ 2376 h 2399"/>
                <a:gd name="T32" fmla="*/ 716 w 2387"/>
                <a:gd name="T33" fmla="*/ 2300 h 2399"/>
                <a:gd name="T34" fmla="*/ 497 w 2387"/>
                <a:gd name="T35" fmla="*/ 2177 h 2399"/>
                <a:gd name="T36" fmla="*/ 310 w 2387"/>
                <a:gd name="T37" fmla="*/ 2010 h 2399"/>
                <a:gd name="T38" fmla="*/ 161 w 2387"/>
                <a:gd name="T39" fmla="*/ 1809 h 2399"/>
                <a:gd name="T40" fmla="*/ 57 w 2387"/>
                <a:gd name="T41" fmla="*/ 1580 h 2399"/>
                <a:gd name="T42" fmla="*/ 2 w 2387"/>
                <a:gd name="T43" fmla="*/ 1335 h 2399"/>
                <a:gd name="T44" fmla="*/ 0 w 2387"/>
                <a:gd name="T45" fmla="*/ 1085 h 2399"/>
                <a:gd name="T46" fmla="*/ 49 w 2387"/>
                <a:gd name="T47" fmla="*/ 839 h 2399"/>
                <a:gd name="T48" fmla="*/ 150 w 2387"/>
                <a:gd name="T49" fmla="*/ 608 h 2399"/>
                <a:gd name="T50" fmla="*/ 295 w 2387"/>
                <a:gd name="T51" fmla="*/ 404 h 2399"/>
                <a:gd name="T52" fmla="*/ 480 w 2387"/>
                <a:gd name="T53" fmla="*/ 235 h 2399"/>
                <a:gd name="T54" fmla="*/ 696 w 2387"/>
                <a:gd name="T55" fmla="*/ 108 h 2399"/>
                <a:gd name="T56" fmla="*/ 934 w 2387"/>
                <a:gd name="T57" fmla="*/ 28 h 2399"/>
                <a:gd name="T58" fmla="*/ 1183 w 2387"/>
                <a:gd name="T59" fmla="*/ 0 h 2399"/>
                <a:gd name="T60" fmla="*/ 1164 w 2387"/>
                <a:gd name="T61" fmla="*/ 232 h 2399"/>
                <a:gd name="T62" fmla="*/ 964 w 2387"/>
                <a:gd name="T63" fmla="*/ 260 h 2399"/>
                <a:gd name="T64" fmla="*/ 774 w 2387"/>
                <a:gd name="T65" fmla="*/ 328 h 2399"/>
                <a:gd name="T66" fmla="*/ 602 w 2387"/>
                <a:gd name="T67" fmla="*/ 434 h 2399"/>
                <a:gd name="T68" fmla="*/ 455 w 2387"/>
                <a:gd name="T69" fmla="*/ 574 h 2399"/>
                <a:gd name="T70" fmla="*/ 342 w 2387"/>
                <a:gd name="T71" fmla="*/ 742 h 2399"/>
                <a:gd name="T72" fmla="*/ 265 w 2387"/>
                <a:gd name="T73" fmla="*/ 929 h 2399"/>
                <a:gd name="T74" fmla="*/ 229 w 2387"/>
                <a:gd name="T75" fmla="*/ 1128 h 2399"/>
                <a:gd name="T76" fmla="*/ 235 w 2387"/>
                <a:gd name="T77" fmla="*/ 1330 h 2399"/>
                <a:gd name="T78" fmla="*/ 283 w 2387"/>
                <a:gd name="T79" fmla="*/ 1527 h 2399"/>
                <a:gd name="T80" fmla="*/ 371 w 2387"/>
                <a:gd name="T81" fmla="*/ 1708 h 2399"/>
                <a:gd name="T82" fmla="*/ 495 w 2387"/>
                <a:gd name="T83" fmla="*/ 1869 h 2399"/>
                <a:gd name="T84" fmla="*/ 650 w 2387"/>
                <a:gd name="T85" fmla="*/ 1999 h 2399"/>
                <a:gd name="T86" fmla="*/ 827 w 2387"/>
                <a:gd name="T87" fmla="*/ 2095 h 2399"/>
                <a:gd name="T88" fmla="*/ 1022 w 2387"/>
                <a:gd name="T89" fmla="*/ 2152 h 2399"/>
                <a:gd name="T90" fmla="*/ 1223 w 2387"/>
                <a:gd name="T91" fmla="*/ 2167 h 2399"/>
                <a:gd name="T92" fmla="*/ 1423 w 2387"/>
                <a:gd name="T93" fmla="*/ 2139 h 2399"/>
                <a:gd name="T94" fmla="*/ 1613 w 2387"/>
                <a:gd name="T95" fmla="*/ 2071 h 2399"/>
                <a:gd name="T96" fmla="*/ 1785 w 2387"/>
                <a:gd name="T97" fmla="*/ 1965 h 2399"/>
                <a:gd name="T98" fmla="*/ 1932 w 2387"/>
                <a:gd name="T99" fmla="*/ 1825 h 2399"/>
                <a:gd name="T100" fmla="*/ 2046 w 2387"/>
                <a:gd name="T101" fmla="*/ 1657 h 2399"/>
                <a:gd name="T102" fmla="*/ 2122 w 2387"/>
                <a:gd name="T103" fmla="*/ 1470 h 2399"/>
                <a:gd name="T104" fmla="*/ 2158 w 2387"/>
                <a:gd name="T105" fmla="*/ 1271 h 2399"/>
                <a:gd name="T106" fmla="*/ 2152 w 2387"/>
                <a:gd name="T107" fmla="*/ 1069 h 2399"/>
                <a:gd name="T108" fmla="*/ 2104 w 2387"/>
                <a:gd name="T109" fmla="*/ 872 h 2399"/>
                <a:gd name="T110" fmla="*/ 2016 w 2387"/>
                <a:gd name="T111" fmla="*/ 691 h 2399"/>
                <a:gd name="T112" fmla="*/ 1892 w 2387"/>
                <a:gd name="T113" fmla="*/ 530 h 2399"/>
                <a:gd name="T114" fmla="*/ 1737 w 2387"/>
                <a:gd name="T115" fmla="*/ 400 h 2399"/>
                <a:gd name="T116" fmla="*/ 1560 w 2387"/>
                <a:gd name="T117" fmla="*/ 304 h 2399"/>
                <a:gd name="T118" fmla="*/ 1365 w 2387"/>
                <a:gd name="T119" fmla="*/ 247 h 2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387" h="2399">
                  <a:moveTo>
                    <a:pt x="1231" y="45"/>
                  </a:moveTo>
                  <a:lnTo>
                    <a:pt x="1325" y="134"/>
                  </a:lnTo>
                  <a:lnTo>
                    <a:pt x="1387" y="71"/>
                  </a:lnTo>
                  <a:lnTo>
                    <a:pt x="1433" y="24"/>
                  </a:lnTo>
                  <a:lnTo>
                    <a:pt x="1470" y="78"/>
                  </a:lnTo>
                  <a:lnTo>
                    <a:pt x="1544" y="184"/>
                  </a:lnTo>
                  <a:lnTo>
                    <a:pt x="1616" y="136"/>
                  </a:lnTo>
                  <a:lnTo>
                    <a:pt x="1671" y="99"/>
                  </a:lnTo>
                  <a:lnTo>
                    <a:pt x="1697" y="159"/>
                  </a:lnTo>
                  <a:lnTo>
                    <a:pt x="1747" y="279"/>
                  </a:lnTo>
                  <a:lnTo>
                    <a:pt x="1829" y="247"/>
                  </a:lnTo>
                  <a:lnTo>
                    <a:pt x="1890" y="222"/>
                  </a:lnTo>
                  <a:lnTo>
                    <a:pt x="1902" y="287"/>
                  </a:lnTo>
                  <a:lnTo>
                    <a:pt x="1926" y="415"/>
                  </a:lnTo>
                  <a:lnTo>
                    <a:pt x="2013" y="400"/>
                  </a:lnTo>
                  <a:lnTo>
                    <a:pt x="2077" y="389"/>
                  </a:lnTo>
                  <a:lnTo>
                    <a:pt x="2076" y="454"/>
                  </a:lnTo>
                  <a:lnTo>
                    <a:pt x="2074" y="584"/>
                  </a:lnTo>
                  <a:lnTo>
                    <a:pt x="2161" y="588"/>
                  </a:lnTo>
                  <a:lnTo>
                    <a:pt x="2226" y="590"/>
                  </a:lnTo>
                  <a:lnTo>
                    <a:pt x="2211" y="654"/>
                  </a:lnTo>
                  <a:lnTo>
                    <a:pt x="2182" y="780"/>
                  </a:lnTo>
                  <a:lnTo>
                    <a:pt x="2267" y="803"/>
                  </a:lnTo>
                  <a:lnTo>
                    <a:pt x="2330" y="819"/>
                  </a:lnTo>
                  <a:lnTo>
                    <a:pt x="2302" y="878"/>
                  </a:lnTo>
                  <a:lnTo>
                    <a:pt x="2248" y="995"/>
                  </a:lnTo>
                  <a:lnTo>
                    <a:pt x="2326" y="1034"/>
                  </a:lnTo>
                  <a:lnTo>
                    <a:pt x="2385" y="1064"/>
                  </a:lnTo>
                  <a:lnTo>
                    <a:pt x="2345" y="1116"/>
                  </a:lnTo>
                  <a:lnTo>
                    <a:pt x="2267" y="1219"/>
                  </a:lnTo>
                  <a:lnTo>
                    <a:pt x="2335" y="1273"/>
                  </a:lnTo>
                  <a:lnTo>
                    <a:pt x="2387" y="1314"/>
                  </a:lnTo>
                  <a:lnTo>
                    <a:pt x="2338" y="1357"/>
                  </a:lnTo>
                  <a:lnTo>
                    <a:pt x="2239" y="1442"/>
                  </a:lnTo>
                  <a:lnTo>
                    <a:pt x="2295" y="1510"/>
                  </a:lnTo>
                  <a:lnTo>
                    <a:pt x="2338" y="1560"/>
                  </a:lnTo>
                  <a:lnTo>
                    <a:pt x="2280" y="1592"/>
                  </a:lnTo>
                  <a:lnTo>
                    <a:pt x="2166" y="1655"/>
                  </a:lnTo>
                  <a:lnTo>
                    <a:pt x="2207" y="1732"/>
                  </a:lnTo>
                  <a:lnTo>
                    <a:pt x="2237" y="1791"/>
                  </a:lnTo>
                  <a:lnTo>
                    <a:pt x="2174" y="1809"/>
                  </a:lnTo>
                  <a:lnTo>
                    <a:pt x="2050" y="1847"/>
                  </a:lnTo>
                  <a:lnTo>
                    <a:pt x="2074" y="1932"/>
                  </a:lnTo>
                  <a:lnTo>
                    <a:pt x="2092" y="1995"/>
                  </a:lnTo>
                  <a:lnTo>
                    <a:pt x="2027" y="2000"/>
                  </a:lnTo>
                  <a:lnTo>
                    <a:pt x="1897" y="2011"/>
                  </a:lnTo>
                  <a:lnTo>
                    <a:pt x="1903" y="2099"/>
                  </a:lnTo>
                  <a:lnTo>
                    <a:pt x="1907" y="2164"/>
                  </a:lnTo>
                  <a:lnTo>
                    <a:pt x="1842" y="2156"/>
                  </a:lnTo>
                  <a:lnTo>
                    <a:pt x="1714" y="2139"/>
                  </a:lnTo>
                  <a:lnTo>
                    <a:pt x="1701" y="2226"/>
                  </a:lnTo>
                  <a:lnTo>
                    <a:pt x="1691" y="2291"/>
                  </a:lnTo>
                  <a:lnTo>
                    <a:pt x="1629" y="2270"/>
                  </a:lnTo>
                  <a:lnTo>
                    <a:pt x="1506" y="2227"/>
                  </a:lnTo>
                  <a:lnTo>
                    <a:pt x="1477" y="2309"/>
                  </a:lnTo>
                  <a:lnTo>
                    <a:pt x="1453" y="2371"/>
                  </a:lnTo>
                  <a:lnTo>
                    <a:pt x="1398" y="2337"/>
                  </a:lnTo>
                  <a:lnTo>
                    <a:pt x="1286" y="2270"/>
                  </a:lnTo>
                  <a:lnTo>
                    <a:pt x="1239" y="2345"/>
                  </a:lnTo>
                  <a:lnTo>
                    <a:pt x="1204" y="2399"/>
                  </a:lnTo>
                  <a:lnTo>
                    <a:pt x="1156" y="2354"/>
                  </a:lnTo>
                  <a:lnTo>
                    <a:pt x="1062" y="2265"/>
                  </a:lnTo>
                  <a:lnTo>
                    <a:pt x="1000" y="2329"/>
                  </a:lnTo>
                  <a:lnTo>
                    <a:pt x="954" y="2376"/>
                  </a:lnTo>
                  <a:lnTo>
                    <a:pt x="917" y="2322"/>
                  </a:lnTo>
                  <a:lnTo>
                    <a:pt x="843" y="2215"/>
                  </a:lnTo>
                  <a:lnTo>
                    <a:pt x="770" y="2263"/>
                  </a:lnTo>
                  <a:lnTo>
                    <a:pt x="716" y="2300"/>
                  </a:lnTo>
                  <a:lnTo>
                    <a:pt x="690" y="2240"/>
                  </a:lnTo>
                  <a:lnTo>
                    <a:pt x="640" y="2120"/>
                  </a:lnTo>
                  <a:lnTo>
                    <a:pt x="559" y="2152"/>
                  </a:lnTo>
                  <a:lnTo>
                    <a:pt x="497" y="2177"/>
                  </a:lnTo>
                  <a:lnTo>
                    <a:pt x="485" y="2113"/>
                  </a:lnTo>
                  <a:lnTo>
                    <a:pt x="461" y="1985"/>
                  </a:lnTo>
                  <a:lnTo>
                    <a:pt x="374" y="1999"/>
                  </a:lnTo>
                  <a:lnTo>
                    <a:pt x="310" y="2010"/>
                  </a:lnTo>
                  <a:lnTo>
                    <a:pt x="311" y="1945"/>
                  </a:lnTo>
                  <a:lnTo>
                    <a:pt x="313" y="1815"/>
                  </a:lnTo>
                  <a:lnTo>
                    <a:pt x="227" y="1811"/>
                  </a:lnTo>
                  <a:lnTo>
                    <a:pt x="161" y="1809"/>
                  </a:lnTo>
                  <a:lnTo>
                    <a:pt x="176" y="1745"/>
                  </a:lnTo>
                  <a:lnTo>
                    <a:pt x="205" y="1619"/>
                  </a:lnTo>
                  <a:lnTo>
                    <a:pt x="120" y="1597"/>
                  </a:lnTo>
                  <a:lnTo>
                    <a:pt x="57" y="1580"/>
                  </a:lnTo>
                  <a:lnTo>
                    <a:pt x="85" y="1521"/>
                  </a:lnTo>
                  <a:lnTo>
                    <a:pt x="140" y="1404"/>
                  </a:lnTo>
                  <a:lnTo>
                    <a:pt x="61" y="1365"/>
                  </a:lnTo>
                  <a:lnTo>
                    <a:pt x="2" y="1335"/>
                  </a:lnTo>
                  <a:lnTo>
                    <a:pt x="42" y="1283"/>
                  </a:lnTo>
                  <a:lnTo>
                    <a:pt x="120" y="1180"/>
                  </a:lnTo>
                  <a:lnTo>
                    <a:pt x="52" y="1126"/>
                  </a:lnTo>
                  <a:lnTo>
                    <a:pt x="0" y="1085"/>
                  </a:lnTo>
                  <a:lnTo>
                    <a:pt x="49" y="1042"/>
                  </a:lnTo>
                  <a:lnTo>
                    <a:pt x="148" y="957"/>
                  </a:lnTo>
                  <a:lnTo>
                    <a:pt x="92" y="890"/>
                  </a:lnTo>
                  <a:lnTo>
                    <a:pt x="49" y="839"/>
                  </a:lnTo>
                  <a:lnTo>
                    <a:pt x="107" y="807"/>
                  </a:lnTo>
                  <a:lnTo>
                    <a:pt x="221" y="745"/>
                  </a:lnTo>
                  <a:lnTo>
                    <a:pt x="181" y="667"/>
                  </a:lnTo>
                  <a:lnTo>
                    <a:pt x="150" y="608"/>
                  </a:lnTo>
                  <a:lnTo>
                    <a:pt x="213" y="590"/>
                  </a:lnTo>
                  <a:lnTo>
                    <a:pt x="337" y="553"/>
                  </a:lnTo>
                  <a:lnTo>
                    <a:pt x="313" y="467"/>
                  </a:lnTo>
                  <a:lnTo>
                    <a:pt x="295" y="404"/>
                  </a:lnTo>
                  <a:lnTo>
                    <a:pt x="361" y="399"/>
                  </a:lnTo>
                  <a:lnTo>
                    <a:pt x="490" y="388"/>
                  </a:lnTo>
                  <a:lnTo>
                    <a:pt x="484" y="300"/>
                  </a:lnTo>
                  <a:lnTo>
                    <a:pt x="480" y="235"/>
                  </a:lnTo>
                  <a:lnTo>
                    <a:pt x="545" y="243"/>
                  </a:lnTo>
                  <a:lnTo>
                    <a:pt x="673" y="260"/>
                  </a:lnTo>
                  <a:lnTo>
                    <a:pt x="686" y="173"/>
                  </a:lnTo>
                  <a:lnTo>
                    <a:pt x="696" y="108"/>
                  </a:lnTo>
                  <a:lnTo>
                    <a:pt x="758" y="129"/>
                  </a:lnTo>
                  <a:lnTo>
                    <a:pt x="881" y="172"/>
                  </a:lnTo>
                  <a:lnTo>
                    <a:pt x="911" y="90"/>
                  </a:lnTo>
                  <a:lnTo>
                    <a:pt x="934" y="28"/>
                  </a:lnTo>
                  <a:lnTo>
                    <a:pt x="989" y="62"/>
                  </a:lnTo>
                  <a:lnTo>
                    <a:pt x="1101" y="129"/>
                  </a:lnTo>
                  <a:lnTo>
                    <a:pt x="1148" y="56"/>
                  </a:lnTo>
                  <a:lnTo>
                    <a:pt x="1183" y="0"/>
                  </a:lnTo>
                  <a:lnTo>
                    <a:pt x="1231" y="45"/>
                  </a:lnTo>
                  <a:close/>
                  <a:moveTo>
                    <a:pt x="1290" y="249"/>
                  </a:moveTo>
                  <a:lnTo>
                    <a:pt x="1204" y="169"/>
                  </a:lnTo>
                  <a:lnTo>
                    <a:pt x="1164" y="232"/>
                  </a:lnTo>
                  <a:lnTo>
                    <a:pt x="1136" y="277"/>
                  </a:lnTo>
                  <a:lnTo>
                    <a:pt x="1090" y="250"/>
                  </a:lnTo>
                  <a:lnTo>
                    <a:pt x="989" y="189"/>
                  </a:lnTo>
                  <a:lnTo>
                    <a:pt x="964" y="260"/>
                  </a:lnTo>
                  <a:lnTo>
                    <a:pt x="946" y="309"/>
                  </a:lnTo>
                  <a:lnTo>
                    <a:pt x="895" y="292"/>
                  </a:lnTo>
                  <a:lnTo>
                    <a:pt x="784" y="253"/>
                  </a:lnTo>
                  <a:lnTo>
                    <a:pt x="774" y="328"/>
                  </a:lnTo>
                  <a:lnTo>
                    <a:pt x="766" y="381"/>
                  </a:lnTo>
                  <a:lnTo>
                    <a:pt x="713" y="374"/>
                  </a:lnTo>
                  <a:lnTo>
                    <a:pt x="596" y="359"/>
                  </a:lnTo>
                  <a:lnTo>
                    <a:pt x="602" y="434"/>
                  </a:lnTo>
                  <a:lnTo>
                    <a:pt x="605" y="488"/>
                  </a:lnTo>
                  <a:lnTo>
                    <a:pt x="552" y="492"/>
                  </a:lnTo>
                  <a:lnTo>
                    <a:pt x="435" y="501"/>
                  </a:lnTo>
                  <a:lnTo>
                    <a:pt x="455" y="574"/>
                  </a:lnTo>
                  <a:lnTo>
                    <a:pt x="470" y="625"/>
                  </a:lnTo>
                  <a:lnTo>
                    <a:pt x="419" y="642"/>
                  </a:lnTo>
                  <a:lnTo>
                    <a:pt x="307" y="675"/>
                  </a:lnTo>
                  <a:lnTo>
                    <a:pt x="342" y="742"/>
                  </a:lnTo>
                  <a:lnTo>
                    <a:pt x="367" y="789"/>
                  </a:lnTo>
                  <a:lnTo>
                    <a:pt x="320" y="815"/>
                  </a:lnTo>
                  <a:lnTo>
                    <a:pt x="217" y="871"/>
                  </a:lnTo>
                  <a:lnTo>
                    <a:pt x="265" y="929"/>
                  </a:lnTo>
                  <a:lnTo>
                    <a:pt x="299" y="970"/>
                  </a:lnTo>
                  <a:lnTo>
                    <a:pt x="259" y="1005"/>
                  </a:lnTo>
                  <a:lnTo>
                    <a:pt x="170" y="1081"/>
                  </a:lnTo>
                  <a:lnTo>
                    <a:pt x="229" y="1128"/>
                  </a:lnTo>
                  <a:lnTo>
                    <a:pt x="271" y="1161"/>
                  </a:lnTo>
                  <a:lnTo>
                    <a:pt x="239" y="1203"/>
                  </a:lnTo>
                  <a:lnTo>
                    <a:pt x="168" y="1297"/>
                  </a:lnTo>
                  <a:lnTo>
                    <a:pt x="235" y="1330"/>
                  </a:lnTo>
                  <a:lnTo>
                    <a:pt x="283" y="1354"/>
                  </a:lnTo>
                  <a:lnTo>
                    <a:pt x="261" y="1402"/>
                  </a:lnTo>
                  <a:lnTo>
                    <a:pt x="211" y="1509"/>
                  </a:lnTo>
                  <a:lnTo>
                    <a:pt x="283" y="1527"/>
                  </a:lnTo>
                  <a:lnTo>
                    <a:pt x="335" y="1540"/>
                  </a:lnTo>
                  <a:lnTo>
                    <a:pt x="323" y="1592"/>
                  </a:lnTo>
                  <a:lnTo>
                    <a:pt x="296" y="1706"/>
                  </a:lnTo>
                  <a:lnTo>
                    <a:pt x="371" y="1708"/>
                  </a:lnTo>
                  <a:lnTo>
                    <a:pt x="424" y="1711"/>
                  </a:lnTo>
                  <a:lnTo>
                    <a:pt x="423" y="1764"/>
                  </a:lnTo>
                  <a:lnTo>
                    <a:pt x="421" y="1882"/>
                  </a:lnTo>
                  <a:lnTo>
                    <a:pt x="495" y="1869"/>
                  </a:lnTo>
                  <a:lnTo>
                    <a:pt x="547" y="1860"/>
                  </a:lnTo>
                  <a:lnTo>
                    <a:pt x="558" y="1913"/>
                  </a:lnTo>
                  <a:lnTo>
                    <a:pt x="579" y="2027"/>
                  </a:lnTo>
                  <a:lnTo>
                    <a:pt x="650" y="1999"/>
                  </a:lnTo>
                  <a:lnTo>
                    <a:pt x="699" y="1980"/>
                  </a:lnTo>
                  <a:lnTo>
                    <a:pt x="719" y="2029"/>
                  </a:lnTo>
                  <a:lnTo>
                    <a:pt x="765" y="2137"/>
                  </a:lnTo>
                  <a:lnTo>
                    <a:pt x="827" y="2095"/>
                  </a:lnTo>
                  <a:lnTo>
                    <a:pt x="872" y="2066"/>
                  </a:lnTo>
                  <a:lnTo>
                    <a:pt x="902" y="2109"/>
                  </a:lnTo>
                  <a:lnTo>
                    <a:pt x="969" y="2206"/>
                  </a:lnTo>
                  <a:lnTo>
                    <a:pt x="1022" y="2152"/>
                  </a:lnTo>
                  <a:lnTo>
                    <a:pt x="1059" y="2114"/>
                  </a:lnTo>
                  <a:lnTo>
                    <a:pt x="1097" y="2150"/>
                  </a:lnTo>
                  <a:lnTo>
                    <a:pt x="1183" y="2230"/>
                  </a:lnTo>
                  <a:lnTo>
                    <a:pt x="1223" y="2167"/>
                  </a:lnTo>
                  <a:lnTo>
                    <a:pt x="1251" y="2122"/>
                  </a:lnTo>
                  <a:lnTo>
                    <a:pt x="1297" y="2149"/>
                  </a:lnTo>
                  <a:lnTo>
                    <a:pt x="1398" y="2210"/>
                  </a:lnTo>
                  <a:lnTo>
                    <a:pt x="1423" y="2139"/>
                  </a:lnTo>
                  <a:lnTo>
                    <a:pt x="1442" y="2090"/>
                  </a:lnTo>
                  <a:lnTo>
                    <a:pt x="1493" y="2107"/>
                  </a:lnTo>
                  <a:lnTo>
                    <a:pt x="1603" y="2146"/>
                  </a:lnTo>
                  <a:lnTo>
                    <a:pt x="1613" y="2071"/>
                  </a:lnTo>
                  <a:lnTo>
                    <a:pt x="1622" y="2019"/>
                  </a:lnTo>
                  <a:lnTo>
                    <a:pt x="1674" y="2025"/>
                  </a:lnTo>
                  <a:lnTo>
                    <a:pt x="1791" y="2040"/>
                  </a:lnTo>
                  <a:lnTo>
                    <a:pt x="1785" y="1965"/>
                  </a:lnTo>
                  <a:lnTo>
                    <a:pt x="1782" y="1912"/>
                  </a:lnTo>
                  <a:lnTo>
                    <a:pt x="1835" y="1907"/>
                  </a:lnTo>
                  <a:lnTo>
                    <a:pt x="1952" y="1898"/>
                  </a:lnTo>
                  <a:lnTo>
                    <a:pt x="1932" y="1825"/>
                  </a:lnTo>
                  <a:lnTo>
                    <a:pt x="1918" y="1774"/>
                  </a:lnTo>
                  <a:lnTo>
                    <a:pt x="1968" y="1758"/>
                  </a:lnTo>
                  <a:lnTo>
                    <a:pt x="2080" y="1725"/>
                  </a:lnTo>
                  <a:lnTo>
                    <a:pt x="2046" y="1657"/>
                  </a:lnTo>
                  <a:lnTo>
                    <a:pt x="2020" y="1610"/>
                  </a:lnTo>
                  <a:lnTo>
                    <a:pt x="2067" y="1584"/>
                  </a:lnTo>
                  <a:lnTo>
                    <a:pt x="2170" y="1529"/>
                  </a:lnTo>
                  <a:lnTo>
                    <a:pt x="2122" y="1470"/>
                  </a:lnTo>
                  <a:lnTo>
                    <a:pt x="2088" y="1429"/>
                  </a:lnTo>
                  <a:lnTo>
                    <a:pt x="2128" y="1395"/>
                  </a:lnTo>
                  <a:lnTo>
                    <a:pt x="2217" y="1318"/>
                  </a:lnTo>
                  <a:lnTo>
                    <a:pt x="2158" y="1271"/>
                  </a:lnTo>
                  <a:lnTo>
                    <a:pt x="2116" y="1238"/>
                  </a:lnTo>
                  <a:lnTo>
                    <a:pt x="2148" y="1196"/>
                  </a:lnTo>
                  <a:lnTo>
                    <a:pt x="2219" y="1102"/>
                  </a:lnTo>
                  <a:lnTo>
                    <a:pt x="2152" y="1069"/>
                  </a:lnTo>
                  <a:lnTo>
                    <a:pt x="2105" y="1046"/>
                  </a:lnTo>
                  <a:lnTo>
                    <a:pt x="2127" y="998"/>
                  </a:lnTo>
                  <a:lnTo>
                    <a:pt x="2176" y="892"/>
                  </a:lnTo>
                  <a:lnTo>
                    <a:pt x="2104" y="872"/>
                  </a:lnTo>
                  <a:lnTo>
                    <a:pt x="2052" y="860"/>
                  </a:lnTo>
                  <a:lnTo>
                    <a:pt x="2064" y="807"/>
                  </a:lnTo>
                  <a:lnTo>
                    <a:pt x="2091" y="694"/>
                  </a:lnTo>
                  <a:lnTo>
                    <a:pt x="2016" y="691"/>
                  </a:lnTo>
                  <a:lnTo>
                    <a:pt x="1963" y="689"/>
                  </a:lnTo>
                  <a:lnTo>
                    <a:pt x="1964" y="635"/>
                  </a:lnTo>
                  <a:lnTo>
                    <a:pt x="1966" y="518"/>
                  </a:lnTo>
                  <a:lnTo>
                    <a:pt x="1892" y="530"/>
                  </a:lnTo>
                  <a:lnTo>
                    <a:pt x="1840" y="539"/>
                  </a:lnTo>
                  <a:lnTo>
                    <a:pt x="1830" y="488"/>
                  </a:lnTo>
                  <a:lnTo>
                    <a:pt x="1808" y="372"/>
                  </a:lnTo>
                  <a:lnTo>
                    <a:pt x="1737" y="400"/>
                  </a:lnTo>
                  <a:lnTo>
                    <a:pt x="1688" y="419"/>
                  </a:lnTo>
                  <a:lnTo>
                    <a:pt x="1668" y="370"/>
                  </a:lnTo>
                  <a:lnTo>
                    <a:pt x="1622" y="262"/>
                  </a:lnTo>
                  <a:lnTo>
                    <a:pt x="1560" y="304"/>
                  </a:lnTo>
                  <a:lnTo>
                    <a:pt x="1515" y="334"/>
                  </a:lnTo>
                  <a:lnTo>
                    <a:pt x="1485" y="290"/>
                  </a:lnTo>
                  <a:lnTo>
                    <a:pt x="1418" y="194"/>
                  </a:lnTo>
                  <a:lnTo>
                    <a:pt x="1365" y="247"/>
                  </a:lnTo>
                  <a:lnTo>
                    <a:pt x="1328" y="286"/>
                  </a:lnTo>
                  <a:lnTo>
                    <a:pt x="1290" y="249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0" name="Freeform 423"/>
            <p:cNvSpPr>
              <a:spLocks noEditPoints="1"/>
            </p:cNvSpPr>
            <p:nvPr/>
          </p:nvSpPr>
          <p:spPr bwMode="auto">
            <a:xfrm>
              <a:off x="3403600" y="-2381250"/>
              <a:ext cx="131763" cy="133350"/>
            </a:xfrm>
            <a:custGeom>
              <a:avLst/>
              <a:gdLst>
                <a:gd name="T0" fmla="*/ 417 w 747"/>
                <a:gd name="T1" fmla="*/ 3 h 749"/>
                <a:gd name="T2" fmla="*/ 500 w 747"/>
                <a:gd name="T3" fmla="*/ 22 h 749"/>
                <a:gd name="T4" fmla="*/ 574 w 747"/>
                <a:gd name="T5" fmla="*/ 58 h 749"/>
                <a:gd name="T6" fmla="*/ 638 w 747"/>
                <a:gd name="T7" fmla="*/ 110 h 749"/>
                <a:gd name="T8" fmla="*/ 690 w 747"/>
                <a:gd name="T9" fmla="*/ 174 h 749"/>
                <a:gd name="T10" fmla="*/ 726 w 747"/>
                <a:gd name="T11" fmla="*/ 248 h 749"/>
                <a:gd name="T12" fmla="*/ 745 w 747"/>
                <a:gd name="T13" fmla="*/ 331 h 749"/>
                <a:gd name="T14" fmla="*/ 745 w 747"/>
                <a:gd name="T15" fmla="*/ 418 h 749"/>
                <a:gd name="T16" fmla="*/ 726 w 747"/>
                <a:gd name="T17" fmla="*/ 501 h 749"/>
                <a:gd name="T18" fmla="*/ 690 w 747"/>
                <a:gd name="T19" fmla="*/ 575 h 749"/>
                <a:gd name="T20" fmla="*/ 638 w 747"/>
                <a:gd name="T21" fmla="*/ 639 h 749"/>
                <a:gd name="T22" fmla="*/ 574 w 747"/>
                <a:gd name="T23" fmla="*/ 690 h 749"/>
                <a:gd name="T24" fmla="*/ 500 w 747"/>
                <a:gd name="T25" fmla="*/ 727 h 749"/>
                <a:gd name="T26" fmla="*/ 417 w 747"/>
                <a:gd name="T27" fmla="*/ 746 h 749"/>
                <a:gd name="T28" fmla="*/ 330 w 747"/>
                <a:gd name="T29" fmla="*/ 746 h 749"/>
                <a:gd name="T30" fmla="*/ 247 w 747"/>
                <a:gd name="T31" fmla="*/ 727 h 749"/>
                <a:gd name="T32" fmla="*/ 173 w 747"/>
                <a:gd name="T33" fmla="*/ 690 h 749"/>
                <a:gd name="T34" fmla="*/ 109 w 747"/>
                <a:gd name="T35" fmla="*/ 639 h 749"/>
                <a:gd name="T36" fmla="*/ 57 w 747"/>
                <a:gd name="T37" fmla="*/ 575 h 749"/>
                <a:gd name="T38" fmla="*/ 21 w 747"/>
                <a:gd name="T39" fmla="*/ 501 h 749"/>
                <a:gd name="T40" fmla="*/ 2 w 747"/>
                <a:gd name="T41" fmla="*/ 418 h 749"/>
                <a:gd name="T42" fmla="*/ 2 w 747"/>
                <a:gd name="T43" fmla="*/ 331 h 749"/>
                <a:gd name="T44" fmla="*/ 21 w 747"/>
                <a:gd name="T45" fmla="*/ 248 h 749"/>
                <a:gd name="T46" fmla="*/ 57 w 747"/>
                <a:gd name="T47" fmla="*/ 174 h 749"/>
                <a:gd name="T48" fmla="*/ 109 w 747"/>
                <a:gd name="T49" fmla="*/ 110 h 749"/>
                <a:gd name="T50" fmla="*/ 173 w 747"/>
                <a:gd name="T51" fmla="*/ 58 h 749"/>
                <a:gd name="T52" fmla="*/ 247 w 747"/>
                <a:gd name="T53" fmla="*/ 22 h 749"/>
                <a:gd name="T54" fmla="*/ 330 w 747"/>
                <a:gd name="T55" fmla="*/ 3 h 749"/>
                <a:gd name="T56" fmla="*/ 561 w 747"/>
                <a:gd name="T57" fmla="*/ 187 h 749"/>
                <a:gd name="T58" fmla="*/ 507 w 747"/>
                <a:gd name="T59" fmla="*/ 145 h 749"/>
                <a:gd name="T60" fmla="*/ 444 w 747"/>
                <a:gd name="T61" fmla="*/ 118 h 749"/>
                <a:gd name="T62" fmla="*/ 373 w 747"/>
                <a:gd name="T63" fmla="*/ 109 h 749"/>
                <a:gd name="T64" fmla="*/ 303 w 747"/>
                <a:gd name="T65" fmla="*/ 118 h 749"/>
                <a:gd name="T66" fmla="*/ 240 w 747"/>
                <a:gd name="T67" fmla="*/ 145 h 749"/>
                <a:gd name="T68" fmla="*/ 185 w 747"/>
                <a:gd name="T69" fmla="*/ 187 h 749"/>
                <a:gd name="T70" fmla="*/ 145 w 747"/>
                <a:gd name="T71" fmla="*/ 240 h 749"/>
                <a:gd name="T72" fmla="*/ 117 w 747"/>
                <a:gd name="T73" fmla="*/ 303 h 749"/>
                <a:gd name="T74" fmla="*/ 109 w 747"/>
                <a:gd name="T75" fmla="*/ 375 h 749"/>
                <a:gd name="T76" fmla="*/ 117 w 747"/>
                <a:gd name="T77" fmla="*/ 445 h 749"/>
                <a:gd name="T78" fmla="*/ 145 w 747"/>
                <a:gd name="T79" fmla="*/ 509 h 749"/>
                <a:gd name="T80" fmla="*/ 185 w 747"/>
                <a:gd name="T81" fmla="*/ 562 h 749"/>
                <a:gd name="T82" fmla="*/ 240 w 747"/>
                <a:gd name="T83" fmla="*/ 604 h 749"/>
                <a:gd name="T84" fmla="*/ 303 w 747"/>
                <a:gd name="T85" fmla="*/ 630 h 749"/>
                <a:gd name="T86" fmla="*/ 373 w 747"/>
                <a:gd name="T87" fmla="*/ 640 h 749"/>
                <a:gd name="T88" fmla="*/ 444 w 747"/>
                <a:gd name="T89" fmla="*/ 630 h 749"/>
                <a:gd name="T90" fmla="*/ 507 w 747"/>
                <a:gd name="T91" fmla="*/ 604 h 749"/>
                <a:gd name="T92" fmla="*/ 561 w 747"/>
                <a:gd name="T93" fmla="*/ 562 h 749"/>
                <a:gd name="T94" fmla="*/ 603 w 747"/>
                <a:gd name="T95" fmla="*/ 509 h 749"/>
                <a:gd name="T96" fmla="*/ 630 w 747"/>
                <a:gd name="T97" fmla="*/ 445 h 749"/>
                <a:gd name="T98" fmla="*/ 639 w 747"/>
                <a:gd name="T99" fmla="*/ 375 h 749"/>
                <a:gd name="T100" fmla="*/ 630 w 747"/>
                <a:gd name="T101" fmla="*/ 303 h 749"/>
                <a:gd name="T102" fmla="*/ 603 w 747"/>
                <a:gd name="T103" fmla="*/ 240 h 749"/>
                <a:gd name="T104" fmla="*/ 561 w 747"/>
                <a:gd name="T105" fmla="*/ 187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7" h="749">
                  <a:moveTo>
                    <a:pt x="373" y="0"/>
                  </a:moveTo>
                  <a:lnTo>
                    <a:pt x="417" y="3"/>
                  </a:lnTo>
                  <a:lnTo>
                    <a:pt x="459" y="9"/>
                  </a:lnTo>
                  <a:lnTo>
                    <a:pt x="500" y="22"/>
                  </a:lnTo>
                  <a:lnTo>
                    <a:pt x="538" y="38"/>
                  </a:lnTo>
                  <a:lnTo>
                    <a:pt x="574" y="58"/>
                  </a:lnTo>
                  <a:lnTo>
                    <a:pt x="607" y="82"/>
                  </a:lnTo>
                  <a:lnTo>
                    <a:pt x="638" y="110"/>
                  </a:lnTo>
                  <a:lnTo>
                    <a:pt x="665" y="140"/>
                  </a:lnTo>
                  <a:lnTo>
                    <a:pt x="690" y="174"/>
                  </a:lnTo>
                  <a:lnTo>
                    <a:pt x="710" y="209"/>
                  </a:lnTo>
                  <a:lnTo>
                    <a:pt x="726" y="248"/>
                  </a:lnTo>
                  <a:lnTo>
                    <a:pt x="738" y="288"/>
                  </a:lnTo>
                  <a:lnTo>
                    <a:pt x="745" y="331"/>
                  </a:lnTo>
                  <a:lnTo>
                    <a:pt x="747" y="375"/>
                  </a:lnTo>
                  <a:lnTo>
                    <a:pt x="745" y="418"/>
                  </a:lnTo>
                  <a:lnTo>
                    <a:pt x="738" y="460"/>
                  </a:lnTo>
                  <a:lnTo>
                    <a:pt x="726" y="501"/>
                  </a:lnTo>
                  <a:lnTo>
                    <a:pt x="710" y="540"/>
                  </a:lnTo>
                  <a:lnTo>
                    <a:pt x="690" y="575"/>
                  </a:lnTo>
                  <a:lnTo>
                    <a:pt x="665" y="609"/>
                  </a:lnTo>
                  <a:lnTo>
                    <a:pt x="638" y="639"/>
                  </a:lnTo>
                  <a:lnTo>
                    <a:pt x="607" y="667"/>
                  </a:lnTo>
                  <a:lnTo>
                    <a:pt x="574" y="690"/>
                  </a:lnTo>
                  <a:lnTo>
                    <a:pt x="538" y="711"/>
                  </a:lnTo>
                  <a:lnTo>
                    <a:pt x="500" y="727"/>
                  </a:lnTo>
                  <a:lnTo>
                    <a:pt x="459" y="739"/>
                  </a:lnTo>
                  <a:lnTo>
                    <a:pt x="417" y="746"/>
                  </a:lnTo>
                  <a:lnTo>
                    <a:pt x="373" y="749"/>
                  </a:lnTo>
                  <a:lnTo>
                    <a:pt x="330" y="746"/>
                  </a:lnTo>
                  <a:lnTo>
                    <a:pt x="288" y="739"/>
                  </a:lnTo>
                  <a:lnTo>
                    <a:pt x="247" y="727"/>
                  </a:lnTo>
                  <a:lnTo>
                    <a:pt x="209" y="711"/>
                  </a:lnTo>
                  <a:lnTo>
                    <a:pt x="173" y="690"/>
                  </a:lnTo>
                  <a:lnTo>
                    <a:pt x="140" y="667"/>
                  </a:lnTo>
                  <a:lnTo>
                    <a:pt x="109" y="639"/>
                  </a:lnTo>
                  <a:lnTo>
                    <a:pt x="82" y="609"/>
                  </a:lnTo>
                  <a:lnTo>
                    <a:pt x="57" y="575"/>
                  </a:lnTo>
                  <a:lnTo>
                    <a:pt x="37" y="540"/>
                  </a:lnTo>
                  <a:lnTo>
                    <a:pt x="21" y="501"/>
                  </a:lnTo>
                  <a:lnTo>
                    <a:pt x="9" y="460"/>
                  </a:lnTo>
                  <a:lnTo>
                    <a:pt x="2" y="418"/>
                  </a:lnTo>
                  <a:lnTo>
                    <a:pt x="0" y="375"/>
                  </a:lnTo>
                  <a:lnTo>
                    <a:pt x="2" y="331"/>
                  </a:lnTo>
                  <a:lnTo>
                    <a:pt x="9" y="288"/>
                  </a:lnTo>
                  <a:lnTo>
                    <a:pt x="21" y="248"/>
                  </a:lnTo>
                  <a:lnTo>
                    <a:pt x="37" y="209"/>
                  </a:lnTo>
                  <a:lnTo>
                    <a:pt x="57" y="174"/>
                  </a:lnTo>
                  <a:lnTo>
                    <a:pt x="82" y="140"/>
                  </a:lnTo>
                  <a:lnTo>
                    <a:pt x="109" y="110"/>
                  </a:lnTo>
                  <a:lnTo>
                    <a:pt x="140" y="82"/>
                  </a:lnTo>
                  <a:lnTo>
                    <a:pt x="173" y="58"/>
                  </a:lnTo>
                  <a:lnTo>
                    <a:pt x="209" y="38"/>
                  </a:lnTo>
                  <a:lnTo>
                    <a:pt x="247" y="22"/>
                  </a:lnTo>
                  <a:lnTo>
                    <a:pt x="288" y="9"/>
                  </a:lnTo>
                  <a:lnTo>
                    <a:pt x="330" y="3"/>
                  </a:lnTo>
                  <a:lnTo>
                    <a:pt x="373" y="0"/>
                  </a:lnTo>
                  <a:close/>
                  <a:moveTo>
                    <a:pt x="561" y="187"/>
                  </a:moveTo>
                  <a:lnTo>
                    <a:pt x="536" y="164"/>
                  </a:lnTo>
                  <a:lnTo>
                    <a:pt x="507" y="145"/>
                  </a:lnTo>
                  <a:lnTo>
                    <a:pt x="477" y="130"/>
                  </a:lnTo>
                  <a:lnTo>
                    <a:pt x="444" y="118"/>
                  </a:lnTo>
                  <a:lnTo>
                    <a:pt x="410" y="111"/>
                  </a:lnTo>
                  <a:lnTo>
                    <a:pt x="373" y="109"/>
                  </a:lnTo>
                  <a:lnTo>
                    <a:pt x="337" y="111"/>
                  </a:lnTo>
                  <a:lnTo>
                    <a:pt x="303" y="118"/>
                  </a:lnTo>
                  <a:lnTo>
                    <a:pt x="270" y="130"/>
                  </a:lnTo>
                  <a:lnTo>
                    <a:pt x="240" y="145"/>
                  </a:lnTo>
                  <a:lnTo>
                    <a:pt x="211" y="164"/>
                  </a:lnTo>
                  <a:lnTo>
                    <a:pt x="185" y="187"/>
                  </a:lnTo>
                  <a:lnTo>
                    <a:pt x="163" y="212"/>
                  </a:lnTo>
                  <a:lnTo>
                    <a:pt x="145" y="240"/>
                  </a:lnTo>
                  <a:lnTo>
                    <a:pt x="129" y="271"/>
                  </a:lnTo>
                  <a:lnTo>
                    <a:pt x="117" y="303"/>
                  </a:lnTo>
                  <a:lnTo>
                    <a:pt x="111" y="339"/>
                  </a:lnTo>
                  <a:lnTo>
                    <a:pt x="109" y="375"/>
                  </a:lnTo>
                  <a:lnTo>
                    <a:pt x="111" y="410"/>
                  </a:lnTo>
                  <a:lnTo>
                    <a:pt x="117" y="445"/>
                  </a:lnTo>
                  <a:lnTo>
                    <a:pt x="129" y="478"/>
                  </a:lnTo>
                  <a:lnTo>
                    <a:pt x="145" y="509"/>
                  </a:lnTo>
                  <a:lnTo>
                    <a:pt x="163" y="536"/>
                  </a:lnTo>
                  <a:lnTo>
                    <a:pt x="185" y="562"/>
                  </a:lnTo>
                  <a:lnTo>
                    <a:pt x="211" y="584"/>
                  </a:lnTo>
                  <a:lnTo>
                    <a:pt x="240" y="604"/>
                  </a:lnTo>
                  <a:lnTo>
                    <a:pt x="270" y="619"/>
                  </a:lnTo>
                  <a:lnTo>
                    <a:pt x="303" y="630"/>
                  </a:lnTo>
                  <a:lnTo>
                    <a:pt x="337" y="638"/>
                  </a:lnTo>
                  <a:lnTo>
                    <a:pt x="373" y="640"/>
                  </a:lnTo>
                  <a:lnTo>
                    <a:pt x="410" y="638"/>
                  </a:lnTo>
                  <a:lnTo>
                    <a:pt x="444" y="630"/>
                  </a:lnTo>
                  <a:lnTo>
                    <a:pt x="477" y="619"/>
                  </a:lnTo>
                  <a:lnTo>
                    <a:pt x="507" y="604"/>
                  </a:lnTo>
                  <a:lnTo>
                    <a:pt x="536" y="584"/>
                  </a:lnTo>
                  <a:lnTo>
                    <a:pt x="561" y="562"/>
                  </a:lnTo>
                  <a:lnTo>
                    <a:pt x="584" y="536"/>
                  </a:lnTo>
                  <a:lnTo>
                    <a:pt x="603" y="509"/>
                  </a:lnTo>
                  <a:lnTo>
                    <a:pt x="618" y="478"/>
                  </a:lnTo>
                  <a:lnTo>
                    <a:pt x="630" y="445"/>
                  </a:lnTo>
                  <a:lnTo>
                    <a:pt x="636" y="410"/>
                  </a:lnTo>
                  <a:lnTo>
                    <a:pt x="639" y="375"/>
                  </a:lnTo>
                  <a:lnTo>
                    <a:pt x="636" y="339"/>
                  </a:lnTo>
                  <a:lnTo>
                    <a:pt x="630" y="303"/>
                  </a:lnTo>
                  <a:lnTo>
                    <a:pt x="618" y="271"/>
                  </a:lnTo>
                  <a:lnTo>
                    <a:pt x="603" y="240"/>
                  </a:lnTo>
                  <a:lnTo>
                    <a:pt x="584" y="212"/>
                  </a:lnTo>
                  <a:lnTo>
                    <a:pt x="561" y="187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1" name="Freeform 424"/>
            <p:cNvSpPr>
              <a:spLocks noEditPoints="1"/>
            </p:cNvSpPr>
            <p:nvPr/>
          </p:nvSpPr>
          <p:spPr bwMode="auto">
            <a:xfrm>
              <a:off x="3478213" y="-2719388"/>
              <a:ext cx="236538" cy="234950"/>
            </a:xfrm>
            <a:custGeom>
              <a:avLst/>
              <a:gdLst>
                <a:gd name="T0" fmla="*/ 798 w 1338"/>
                <a:gd name="T1" fmla="*/ 0 h 1339"/>
                <a:gd name="T2" fmla="*/ 981 w 1338"/>
                <a:gd name="T3" fmla="*/ 131 h 1339"/>
                <a:gd name="T4" fmla="*/ 1083 w 1338"/>
                <a:gd name="T5" fmla="*/ 296 h 1339"/>
                <a:gd name="T6" fmla="*/ 1220 w 1338"/>
                <a:gd name="T7" fmla="*/ 355 h 1339"/>
                <a:gd name="T8" fmla="*/ 1336 w 1338"/>
                <a:gd name="T9" fmla="*/ 532 h 1339"/>
                <a:gd name="T10" fmla="*/ 1285 w 1338"/>
                <a:gd name="T11" fmla="*/ 751 h 1339"/>
                <a:gd name="T12" fmla="*/ 1172 w 1338"/>
                <a:gd name="T13" fmla="*/ 909 h 1339"/>
                <a:gd name="T14" fmla="*/ 1170 w 1338"/>
                <a:gd name="T15" fmla="*/ 1058 h 1339"/>
                <a:gd name="T16" fmla="*/ 1052 w 1338"/>
                <a:gd name="T17" fmla="*/ 1234 h 1339"/>
                <a:gd name="T18" fmla="*/ 830 w 1338"/>
                <a:gd name="T19" fmla="*/ 1270 h 1339"/>
                <a:gd name="T20" fmla="*/ 640 w 1338"/>
                <a:gd name="T21" fmla="*/ 1227 h 1339"/>
                <a:gd name="T22" fmla="*/ 502 w 1338"/>
                <a:gd name="T23" fmla="*/ 1280 h 1339"/>
                <a:gd name="T24" fmla="*/ 295 w 1338"/>
                <a:gd name="T25" fmla="*/ 1238 h 1339"/>
                <a:gd name="T26" fmla="*/ 175 w 1338"/>
                <a:gd name="T27" fmla="*/ 1048 h 1339"/>
                <a:gd name="T28" fmla="*/ 144 w 1338"/>
                <a:gd name="T29" fmla="*/ 856 h 1339"/>
                <a:gd name="T30" fmla="*/ 41 w 1338"/>
                <a:gd name="T31" fmla="*/ 749 h 1339"/>
                <a:gd name="T32" fmla="*/ 0 w 1338"/>
                <a:gd name="T33" fmla="*/ 541 h 1339"/>
                <a:gd name="T34" fmla="*/ 131 w 1338"/>
                <a:gd name="T35" fmla="*/ 358 h 1339"/>
                <a:gd name="T36" fmla="*/ 296 w 1338"/>
                <a:gd name="T37" fmla="*/ 255 h 1339"/>
                <a:gd name="T38" fmla="*/ 356 w 1338"/>
                <a:gd name="T39" fmla="*/ 119 h 1339"/>
                <a:gd name="T40" fmla="*/ 532 w 1338"/>
                <a:gd name="T41" fmla="*/ 1 h 1339"/>
                <a:gd name="T42" fmla="*/ 786 w 1338"/>
                <a:gd name="T43" fmla="*/ 177 h 1339"/>
                <a:gd name="T44" fmla="*/ 677 w 1338"/>
                <a:gd name="T45" fmla="*/ 229 h 1339"/>
                <a:gd name="T46" fmla="*/ 555 w 1338"/>
                <a:gd name="T47" fmla="*/ 269 h 1339"/>
                <a:gd name="T48" fmla="*/ 407 w 1338"/>
                <a:gd name="T49" fmla="*/ 295 h 1339"/>
                <a:gd name="T50" fmla="*/ 260 w 1338"/>
                <a:gd name="T51" fmla="*/ 373 h 1339"/>
                <a:gd name="T52" fmla="*/ 266 w 1338"/>
                <a:gd name="T53" fmla="*/ 493 h 1339"/>
                <a:gd name="T54" fmla="*/ 255 w 1338"/>
                <a:gd name="T55" fmla="*/ 621 h 1339"/>
                <a:gd name="T56" fmla="*/ 224 w 1338"/>
                <a:gd name="T57" fmla="*/ 768 h 1339"/>
                <a:gd name="T58" fmla="*/ 239 w 1338"/>
                <a:gd name="T59" fmla="*/ 935 h 1339"/>
                <a:gd name="T60" fmla="*/ 353 w 1338"/>
                <a:gd name="T61" fmla="*/ 975 h 1339"/>
                <a:gd name="T62" fmla="*/ 467 w 1338"/>
                <a:gd name="T63" fmla="*/ 1034 h 1339"/>
                <a:gd name="T64" fmla="*/ 591 w 1338"/>
                <a:gd name="T65" fmla="*/ 1120 h 1339"/>
                <a:gd name="T66" fmla="*/ 750 w 1338"/>
                <a:gd name="T67" fmla="*/ 1169 h 1339"/>
                <a:gd name="T68" fmla="*/ 830 w 1338"/>
                <a:gd name="T69" fmla="*/ 1079 h 1339"/>
                <a:gd name="T70" fmla="*/ 928 w 1338"/>
                <a:gd name="T71" fmla="*/ 997 h 1339"/>
                <a:gd name="T72" fmla="*/ 1054 w 1338"/>
                <a:gd name="T73" fmla="*/ 914 h 1339"/>
                <a:gd name="T74" fmla="*/ 1161 w 1338"/>
                <a:gd name="T75" fmla="*/ 786 h 1339"/>
                <a:gd name="T76" fmla="*/ 1109 w 1338"/>
                <a:gd name="T77" fmla="*/ 678 h 1339"/>
                <a:gd name="T78" fmla="*/ 1070 w 1338"/>
                <a:gd name="T79" fmla="*/ 555 h 1339"/>
                <a:gd name="T80" fmla="*/ 1043 w 1338"/>
                <a:gd name="T81" fmla="*/ 408 h 1339"/>
                <a:gd name="T82" fmla="*/ 966 w 1338"/>
                <a:gd name="T83" fmla="*/ 259 h 1339"/>
                <a:gd name="T84" fmla="*/ 845 w 1338"/>
                <a:gd name="T85" fmla="*/ 265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8" h="1339">
                  <a:moveTo>
                    <a:pt x="699" y="113"/>
                  </a:moveTo>
                  <a:lnTo>
                    <a:pt x="751" y="53"/>
                  </a:lnTo>
                  <a:lnTo>
                    <a:pt x="798" y="0"/>
                  </a:lnTo>
                  <a:lnTo>
                    <a:pt x="836" y="58"/>
                  </a:lnTo>
                  <a:lnTo>
                    <a:pt x="909" y="166"/>
                  </a:lnTo>
                  <a:lnTo>
                    <a:pt x="981" y="131"/>
                  </a:lnTo>
                  <a:lnTo>
                    <a:pt x="1044" y="100"/>
                  </a:lnTo>
                  <a:lnTo>
                    <a:pt x="1058" y="169"/>
                  </a:lnTo>
                  <a:lnTo>
                    <a:pt x="1083" y="296"/>
                  </a:lnTo>
                  <a:lnTo>
                    <a:pt x="1163" y="291"/>
                  </a:lnTo>
                  <a:lnTo>
                    <a:pt x="1233" y="287"/>
                  </a:lnTo>
                  <a:lnTo>
                    <a:pt x="1220" y="355"/>
                  </a:lnTo>
                  <a:lnTo>
                    <a:pt x="1194" y="483"/>
                  </a:lnTo>
                  <a:lnTo>
                    <a:pt x="1270" y="509"/>
                  </a:lnTo>
                  <a:lnTo>
                    <a:pt x="1336" y="532"/>
                  </a:lnTo>
                  <a:lnTo>
                    <a:pt x="1298" y="590"/>
                  </a:lnTo>
                  <a:lnTo>
                    <a:pt x="1226" y="698"/>
                  </a:lnTo>
                  <a:lnTo>
                    <a:pt x="1285" y="751"/>
                  </a:lnTo>
                  <a:lnTo>
                    <a:pt x="1338" y="798"/>
                  </a:lnTo>
                  <a:lnTo>
                    <a:pt x="1280" y="837"/>
                  </a:lnTo>
                  <a:lnTo>
                    <a:pt x="1172" y="909"/>
                  </a:lnTo>
                  <a:lnTo>
                    <a:pt x="1207" y="981"/>
                  </a:lnTo>
                  <a:lnTo>
                    <a:pt x="1238" y="1044"/>
                  </a:lnTo>
                  <a:lnTo>
                    <a:pt x="1170" y="1058"/>
                  </a:lnTo>
                  <a:lnTo>
                    <a:pt x="1043" y="1083"/>
                  </a:lnTo>
                  <a:lnTo>
                    <a:pt x="1047" y="1164"/>
                  </a:lnTo>
                  <a:lnTo>
                    <a:pt x="1052" y="1234"/>
                  </a:lnTo>
                  <a:lnTo>
                    <a:pt x="983" y="1220"/>
                  </a:lnTo>
                  <a:lnTo>
                    <a:pt x="856" y="1196"/>
                  </a:lnTo>
                  <a:lnTo>
                    <a:pt x="830" y="1270"/>
                  </a:lnTo>
                  <a:lnTo>
                    <a:pt x="807" y="1337"/>
                  </a:lnTo>
                  <a:lnTo>
                    <a:pt x="749" y="1298"/>
                  </a:lnTo>
                  <a:lnTo>
                    <a:pt x="640" y="1227"/>
                  </a:lnTo>
                  <a:lnTo>
                    <a:pt x="588" y="1286"/>
                  </a:lnTo>
                  <a:lnTo>
                    <a:pt x="542" y="1339"/>
                  </a:lnTo>
                  <a:lnTo>
                    <a:pt x="502" y="1280"/>
                  </a:lnTo>
                  <a:lnTo>
                    <a:pt x="429" y="1173"/>
                  </a:lnTo>
                  <a:lnTo>
                    <a:pt x="358" y="1208"/>
                  </a:lnTo>
                  <a:lnTo>
                    <a:pt x="295" y="1238"/>
                  </a:lnTo>
                  <a:lnTo>
                    <a:pt x="281" y="1170"/>
                  </a:lnTo>
                  <a:lnTo>
                    <a:pt x="255" y="1043"/>
                  </a:lnTo>
                  <a:lnTo>
                    <a:pt x="175" y="1048"/>
                  </a:lnTo>
                  <a:lnTo>
                    <a:pt x="106" y="1052"/>
                  </a:lnTo>
                  <a:lnTo>
                    <a:pt x="120" y="983"/>
                  </a:lnTo>
                  <a:lnTo>
                    <a:pt x="144" y="856"/>
                  </a:lnTo>
                  <a:lnTo>
                    <a:pt x="68" y="830"/>
                  </a:lnTo>
                  <a:lnTo>
                    <a:pt x="2" y="808"/>
                  </a:lnTo>
                  <a:lnTo>
                    <a:pt x="41" y="749"/>
                  </a:lnTo>
                  <a:lnTo>
                    <a:pt x="113" y="641"/>
                  </a:lnTo>
                  <a:lnTo>
                    <a:pt x="53" y="587"/>
                  </a:lnTo>
                  <a:lnTo>
                    <a:pt x="0" y="541"/>
                  </a:lnTo>
                  <a:lnTo>
                    <a:pt x="59" y="502"/>
                  </a:lnTo>
                  <a:lnTo>
                    <a:pt x="167" y="430"/>
                  </a:lnTo>
                  <a:lnTo>
                    <a:pt x="131" y="358"/>
                  </a:lnTo>
                  <a:lnTo>
                    <a:pt x="100" y="295"/>
                  </a:lnTo>
                  <a:lnTo>
                    <a:pt x="170" y="282"/>
                  </a:lnTo>
                  <a:lnTo>
                    <a:pt x="296" y="255"/>
                  </a:lnTo>
                  <a:lnTo>
                    <a:pt x="292" y="176"/>
                  </a:lnTo>
                  <a:lnTo>
                    <a:pt x="287" y="105"/>
                  </a:lnTo>
                  <a:lnTo>
                    <a:pt x="356" y="119"/>
                  </a:lnTo>
                  <a:lnTo>
                    <a:pt x="483" y="144"/>
                  </a:lnTo>
                  <a:lnTo>
                    <a:pt x="508" y="69"/>
                  </a:lnTo>
                  <a:lnTo>
                    <a:pt x="532" y="1"/>
                  </a:lnTo>
                  <a:lnTo>
                    <a:pt x="590" y="41"/>
                  </a:lnTo>
                  <a:lnTo>
                    <a:pt x="699" y="113"/>
                  </a:lnTo>
                  <a:close/>
                  <a:moveTo>
                    <a:pt x="786" y="177"/>
                  </a:moveTo>
                  <a:lnTo>
                    <a:pt x="748" y="220"/>
                  </a:lnTo>
                  <a:lnTo>
                    <a:pt x="717" y="255"/>
                  </a:lnTo>
                  <a:lnTo>
                    <a:pt x="677" y="229"/>
                  </a:lnTo>
                  <a:lnTo>
                    <a:pt x="589" y="170"/>
                  </a:lnTo>
                  <a:lnTo>
                    <a:pt x="570" y="224"/>
                  </a:lnTo>
                  <a:lnTo>
                    <a:pt x="555" y="269"/>
                  </a:lnTo>
                  <a:lnTo>
                    <a:pt x="508" y="259"/>
                  </a:lnTo>
                  <a:lnTo>
                    <a:pt x="404" y="239"/>
                  </a:lnTo>
                  <a:lnTo>
                    <a:pt x="407" y="295"/>
                  </a:lnTo>
                  <a:lnTo>
                    <a:pt x="410" y="342"/>
                  </a:lnTo>
                  <a:lnTo>
                    <a:pt x="364" y="352"/>
                  </a:lnTo>
                  <a:lnTo>
                    <a:pt x="260" y="373"/>
                  </a:lnTo>
                  <a:lnTo>
                    <a:pt x="284" y="425"/>
                  </a:lnTo>
                  <a:lnTo>
                    <a:pt x="306" y="466"/>
                  </a:lnTo>
                  <a:lnTo>
                    <a:pt x="266" y="493"/>
                  </a:lnTo>
                  <a:lnTo>
                    <a:pt x="177" y="553"/>
                  </a:lnTo>
                  <a:lnTo>
                    <a:pt x="220" y="590"/>
                  </a:lnTo>
                  <a:lnTo>
                    <a:pt x="255" y="621"/>
                  </a:lnTo>
                  <a:lnTo>
                    <a:pt x="230" y="661"/>
                  </a:lnTo>
                  <a:lnTo>
                    <a:pt x="171" y="750"/>
                  </a:lnTo>
                  <a:lnTo>
                    <a:pt x="224" y="768"/>
                  </a:lnTo>
                  <a:lnTo>
                    <a:pt x="269" y="784"/>
                  </a:lnTo>
                  <a:lnTo>
                    <a:pt x="260" y="830"/>
                  </a:lnTo>
                  <a:lnTo>
                    <a:pt x="239" y="935"/>
                  </a:lnTo>
                  <a:lnTo>
                    <a:pt x="296" y="932"/>
                  </a:lnTo>
                  <a:lnTo>
                    <a:pt x="343" y="928"/>
                  </a:lnTo>
                  <a:lnTo>
                    <a:pt x="353" y="975"/>
                  </a:lnTo>
                  <a:lnTo>
                    <a:pt x="374" y="1080"/>
                  </a:lnTo>
                  <a:lnTo>
                    <a:pt x="424" y="1054"/>
                  </a:lnTo>
                  <a:lnTo>
                    <a:pt x="467" y="1034"/>
                  </a:lnTo>
                  <a:lnTo>
                    <a:pt x="494" y="1074"/>
                  </a:lnTo>
                  <a:lnTo>
                    <a:pt x="553" y="1161"/>
                  </a:lnTo>
                  <a:lnTo>
                    <a:pt x="591" y="1120"/>
                  </a:lnTo>
                  <a:lnTo>
                    <a:pt x="622" y="1083"/>
                  </a:lnTo>
                  <a:lnTo>
                    <a:pt x="661" y="1110"/>
                  </a:lnTo>
                  <a:lnTo>
                    <a:pt x="750" y="1169"/>
                  </a:lnTo>
                  <a:lnTo>
                    <a:pt x="768" y="1115"/>
                  </a:lnTo>
                  <a:lnTo>
                    <a:pt x="783" y="1071"/>
                  </a:lnTo>
                  <a:lnTo>
                    <a:pt x="830" y="1079"/>
                  </a:lnTo>
                  <a:lnTo>
                    <a:pt x="935" y="1100"/>
                  </a:lnTo>
                  <a:lnTo>
                    <a:pt x="931" y="1043"/>
                  </a:lnTo>
                  <a:lnTo>
                    <a:pt x="928" y="997"/>
                  </a:lnTo>
                  <a:lnTo>
                    <a:pt x="974" y="987"/>
                  </a:lnTo>
                  <a:lnTo>
                    <a:pt x="1079" y="966"/>
                  </a:lnTo>
                  <a:lnTo>
                    <a:pt x="1054" y="914"/>
                  </a:lnTo>
                  <a:lnTo>
                    <a:pt x="1033" y="872"/>
                  </a:lnTo>
                  <a:lnTo>
                    <a:pt x="1072" y="846"/>
                  </a:lnTo>
                  <a:lnTo>
                    <a:pt x="1161" y="786"/>
                  </a:lnTo>
                  <a:lnTo>
                    <a:pt x="1118" y="749"/>
                  </a:lnTo>
                  <a:lnTo>
                    <a:pt x="1083" y="718"/>
                  </a:lnTo>
                  <a:lnTo>
                    <a:pt x="1109" y="678"/>
                  </a:lnTo>
                  <a:lnTo>
                    <a:pt x="1169" y="589"/>
                  </a:lnTo>
                  <a:lnTo>
                    <a:pt x="1114" y="570"/>
                  </a:lnTo>
                  <a:lnTo>
                    <a:pt x="1070" y="555"/>
                  </a:lnTo>
                  <a:lnTo>
                    <a:pt x="1079" y="509"/>
                  </a:lnTo>
                  <a:lnTo>
                    <a:pt x="1099" y="404"/>
                  </a:lnTo>
                  <a:lnTo>
                    <a:pt x="1043" y="408"/>
                  </a:lnTo>
                  <a:lnTo>
                    <a:pt x="996" y="411"/>
                  </a:lnTo>
                  <a:lnTo>
                    <a:pt x="986" y="364"/>
                  </a:lnTo>
                  <a:lnTo>
                    <a:pt x="966" y="259"/>
                  </a:lnTo>
                  <a:lnTo>
                    <a:pt x="914" y="285"/>
                  </a:lnTo>
                  <a:lnTo>
                    <a:pt x="872" y="305"/>
                  </a:lnTo>
                  <a:lnTo>
                    <a:pt x="845" y="265"/>
                  </a:lnTo>
                  <a:lnTo>
                    <a:pt x="786" y="177"/>
                  </a:lnTo>
                  <a:close/>
                </a:path>
              </a:pathLst>
            </a:custGeom>
            <a:solidFill>
              <a:srgbClr val="1F4E7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4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араллелограмм 89"/>
          <p:cNvSpPr/>
          <p:nvPr/>
        </p:nvSpPr>
        <p:spPr>
          <a:xfrm>
            <a:off x="186071" y="5249125"/>
            <a:ext cx="5890531" cy="1000842"/>
          </a:xfrm>
          <a:prstGeom prst="parallelogram">
            <a:avLst>
              <a:gd name="adj" fmla="val 44901"/>
            </a:avLst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араллелограмм 91"/>
          <p:cNvSpPr/>
          <p:nvPr/>
        </p:nvSpPr>
        <p:spPr>
          <a:xfrm>
            <a:off x="6175925" y="5249125"/>
            <a:ext cx="5890531" cy="1000842"/>
          </a:xfrm>
          <a:prstGeom prst="parallelogram">
            <a:avLst>
              <a:gd name="adj" fmla="val 44901"/>
            </a:avLst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Основные направления</a:t>
            </a:r>
          </a:p>
        </p:txBody>
      </p: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5055798" y="1786984"/>
            <a:ext cx="1751645" cy="1749949"/>
            <a:chOff x="-864" y="5352"/>
            <a:chExt cx="1033" cy="1032"/>
          </a:xfrm>
          <a:solidFill>
            <a:srgbClr val="1F4E79"/>
          </a:solidFill>
        </p:grpSpPr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-658" y="5799"/>
              <a:ext cx="87" cy="35"/>
            </a:xfrm>
            <a:custGeom>
              <a:avLst/>
              <a:gdLst>
                <a:gd name="T0" fmla="*/ 69 w 344"/>
                <a:gd name="T1" fmla="*/ 0 h 138"/>
                <a:gd name="T2" fmla="*/ 275 w 344"/>
                <a:gd name="T3" fmla="*/ 0 h 138"/>
                <a:gd name="T4" fmla="*/ 296 w 344"/>
                <a:gd name="T5" fmla="*/ 4 h 138"/>
                <a:gd name="T6" fmla="*/ 315 w 344"/>
                <a:gd name="T7" fmla="*/ 14 h 138"/>
                <a:gd name="T8" fmla="*/ 330 w 344"/>
                <a:gd name="T9" fmla="*/ 29 h 138"/>
                <a:gd name="T10" fmla="*/ 340 w 344"/>
                <a:gd name="T11" fmla="*/ 48 h 138"/>
                <a:gd name="T12" fmla="*/ 344 w 344"/>
                <a:gd name="T13" fmla="*/ 69 h 138"/>
                <a:gd name="T14" fmla="*/ 340 w 344"/>
                <a:gd name="T15" fmla="*/ 90 h 138"/>
                <a:gd name="T16" fmla="*/ 330 w 344"/>
                <a:gd name="T17" fmla="*/ 110 h 138"/>
                <a:gd name="T18" fmla="*/ 315 w 344"/>
                <a:gd name="T19" fmla="*/ 124 h 138"/>
                <a:gd name="T20" fmla="*/ 296 w 344"/>
                <a:gd name="T21" fmla="*/ 134 h 138"/>
                <a:gd name="T22" fmla="*/ 275 w 344"/>
                <a:gd name="T23" fmla="*/ 138 h 138"/>
                <a:gd name="T24" fmla="*/ 69 w 344"/>
                <a:gd name="T25" fmla="*/ 138 h 138"/>
                <a:gd name="T26" fmla="*/ 46 w 344"/>
                <a:gd name="T27" fmla="*/ 134 h 138"/>
                <a:gd name="T28" fmla="*/ 27 w 344"/>
                <a:gd name="T29" fmla="*/ 124 h 138"/>
                <a:gd name="T30" fmla="*/ 12 w 344"/>
                <a:gd name="T31" fmla="*/ 110 h 138"/>
                <a:gd name="T32" fmla="*/ 3 w 344"/>
                <a:gd name="T33" fmla="*/ 90 h 138"/>
                <a:gd name="T34" fmla="*/ 0 w 344"/>
                <a:gd name="T35" fmla="*/ 69 h 138"/>
                <a:gd name="T36" fmla="*/ 3 w 344"/>
                <a:gd name="T37" fmla="*/ 48 h 138"/>
                <a:gd name="T38" fmla="*/ 12 w 344"/>
                <a:gd name="T39" fmla="*/ 29 h 138"/>
                <a:gd name="T40" fmla="*/ 27 w 344"/>
                <a:gd name="T41" fmla="*/ 14 h 138"/>
                <a:gd name="T42" fmla="*/ 46 w 344"/>
                <a:gd name="T43" fmla="*/ 4 h 138"/>
                <a:gd name="T44" fmla="*/ 69 w 344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4" h="138">
                  <a:moveTo>
                    <a:pt x="69" y="0"/>
                  </a:moveTo>
                  <a:lnTo>
                    <a:pt x="275" y="0"/>
                  </a:lnTo>
                  <a:lnTo>
                    <a:pt x="296" y="4"/>
                  </a:lnTo>
                  <a:lnTo>
                    <a:pt x="315" y="14"/>
                  </a:lnTo>
                  <a:lnTo>
                    <a:pt x="330" y="29"/>
                  </a:lnTo>
                  <a:lnTo>
                    <a:pt x="340" y="48"/>
                  </a:lnTo>
                  <a:lnTo>
                    <a:pt x="344" y="69"/>
                  </a:lnTo>
                  <a:lnTo>
                    <a:pt x="340" y="90"/>
                  </a:lnTo>
                  <a:lnTo>
                    <a:pt x="330" y="110"/>
                  </a:lnTo>
                  <a:lnTo>
                    <a:pt x="315" y="124"/>
                  </a:lnTo>
                  <a:lnTo>
                    <a:pt x="296" y="134"/>
                  </a:lnTo>
                  <a:lnTo>
                    <a:pt x="275" y="138"/>
                  </a:lnTo>
                  <a:lnTo>
                    <a:pt x="69" y="138"/>
                  </a:lnTo>
                  <a:lnTo>
                    <a:pt x="46" y="134"/>
                  </a:lnTo>
                  <a:lnTo>
                    <a:pt x="27" y="124"/>
                  </a:lnTo>
                  <a:lnTo>
                    <a:pt x="12" y="110"/>
                  </a:lnTo>
                  <a:lnTo>
                    <a:pt x="3" y="90"/>
                  </a:lnTo>
                  <a:lnTo>
                    <a:pt x="0" y="69"/>
                  </a:lnTo>
                  <a:lnTo>
                    <a:pt x="3" y="48"/>
                  </a:lnTo>
                  <a:lnTo>
                    <a:pt x="12" y="29"/>
                  </a:lnTo>
                  <a:lnTo>
                    <a:pt x="27" y="14"/>
                  </a:lnTo>
                  <a:lnTo>
                    <a:pt x="46" y="4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-658" y="5593"/>
              <a:ext cx="173" cy="34"/>
            </a:xfrm>
            <a:custGeom>
              <a:avLst/>
              <a:gdLst>
                <a:gd name="T0" fmla="*/ 69 w 688"/>
                <a:gd name="T1" fmla="*/ 0 h 136"/>
                <a:gd name="T2" fmla="*/ 619 w 688"/>
                <a:gd name="T3" fmla="*/ 0 h 136"/>
                <a:gd name="T4" fmla="*/ 641 w 688"/>
                <a:gd name="T5" fmla="*/ 2 h 136"/>
                <a:gd name="T6" fmla="*/ 659 w 688"/>
                <a:gd name="T7" fmla="*/ 12 h 136"/>
                <a:gd name="T8" fmla="*/ 675 w 688"/>
                <a:gd name="T9" fmla="*/ 27 h 136"/>
                <a:gd name="T10" fmla="*/ 685 w 688"/>
                <a:gd name="T11" fmla="*/ 46 h 136"/>
                <a:gd name="T12" fmla="*/ 688 w 688"/>
                <a:gd name="T13" fmla="*/ 67 h 136"/>
                <a:gd name="T14" fmla="*/ 685 w 688"/>
                <a:gd name="T15" fmla="*/ 90 h 136"/>
                <a:gd name="T16" fmla="*/ 675 w 688"/>
                <a:gd name="T17" fmla="*/ 109 h 136"/>
                <a:gd name="T18" fmla="*/ 659 w 688"/>
                <a:gd name="T19" fmla="*/ 124 h 136"/>
                <a:gd name="T20" fmla="*/ 641 w 688"/>
                <a:gd name="T21" fmla="*/ 133 h 136"/>
                <a:gd name="T22" fmla="*/ 619 w 688"/>
                <a:gd name="T23" fmla="*/ 136 h 136"/>
                <a:gd name="T24" fmla="*/ 69 w 688"/>
                <a:gd name="T25" fmla="*/ 136 h 136"/>
                <a:gd name="T26" fmla="*/ 46 w 688"/>
                <a:gd name="T27" fmla="*/ 133 h 136"/>
                <a:gd name="T28" fmla="*/ 27 w 688"/>
                <a:gd name="T29" fmla="*/ 124 h 136"/>
                <a:gd name="T30" fmla="*/ 12 w 688"/>
                <a:gd name="T31" fmla="*/ 109 h 136"/>
                <a:gd name="T32" fmla="*/ 3 w 688"/>
                <a:gd name="T33" fmla="*/ 90 h 136"/>
                <a:gd name="T34" fmla="*/ 0 w 688"/>
                <a:gd name="T35" fmla="*/ 67 h 136"/>
                <a:gd name="T36" fmla="*/ 3 w 688"/>
                <a:gd name="T37" fmla="*/ 46 h 136"/>
                <a:gd name="T38" fmla="*/ 12 w 688"/>
                <a:gd name="T39" fmla="*/ 27 h 136"/>
                <a:gd name="T40" fmla="*/ 27 w 688"/>
                <a:gd name="T41" fmla="*/ 12 h 136"/>
                <a:gd name="T42" fmla="*/ 46 w 688"/>
                <a:gd name="T43" fmla="*/ 2 h 136"/>
                <a:gd name="T44" fmla="*/ 69 w 688"/>
                <a:gd name="T4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88" h="136">
                  <a:moveTo>
                    <a:pt x="69" y="0"/>
                  </a:moveTo>
                  <a:lnTo>
                    <a:pt x="619" y="0"/>
                  </a:lnTo>
                  <a:lnTo>
                    <a:pt x="641" y="2"/>
                  </a:lnTo>
                  <a:lnTo>
                    <a:pt x="659" y="12"/>
                  </a:lnTo>
                  <a:lnTo>
                    <a:pt x="675" y="27"/>
                  </a:lnTo>
                  <a:lnTo>
                    <a:pt x="685" y="46"/>
                  </a:lnTo>
                  <a:lnTo>
                    <a:pt x="688" y="67"/>
                  </a:lnTo>
                  <a:lnTo>
                    <a:pt x="685" y="90"/>
                  </a:lnTo>
                  <a:lnTo>
                    <a:pt x="675" y="109"/>
                  </a:lnTo>
                  <a:lnTo>
                    <a:pt x="659" y="124"/>
                  </a:lnTo>
                  <a:lnTo>
                    <a:pt x="641" y="133"/>
                  </a:lnTo>
                  <a:lnTo>
                    <a:pt x="619" y="136"/>
                  </a:lnTo>
                  <a:lnTo>
                    <a:pt x="69" y="136"/>
                  </a:lnTo>
                  <a:lnTo>
                    <a:pt x="46" y="133"/>
                  </a:lnTo>
                  <a:lnTo>
                    <a:pt x="27" y="124"/>
                  </a:lnTo>
                  <a:lnTo>
                    <a:pt x="12" y="109"/>
                  </a:lnTo>
                  <a:lnTo>
                    <a:pt x="3" y="90"/>
                  </a:lnTo>
                  <a:lnTo>
                    <a:pt x="0" y="67"/>
                  </a:lnTo>
                  <a:lnTo>
                    <a:pt x="3" y="46"/>
                  </a:lnTo>
                  <a:lnTo>
                    <a:pt x="12" y="27"/>
                  </a:lnTo>
                  <a:lnTo>
                    <a:pt x="27" y="12"/>
                  </a:lnTo>
                  <a:lnTo>
                    <a:pt x="46" y="2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-520" y="5799"/>
              <a:ext cx="207" cy="35"/>
            </a:xfrm>
            <a:custGeom>
              <a:avLst/>
              <a:gdLst>
                <a:gd name="T0" fmla="*/ 69 w 827"/>
                <a:gd name="T1" fmla="*/ 0 h 138"/>
                <a:gd name="T2" fmla="*/ 758 w 827"/>
                <a:gd name="T3" fmla="*/ 0 h 138"/>
                <a:gd name="T4" fmla="*/ 781 w 827"/>
                <a:gd name="T5" fmla="*/ 4 h 138"/>
                <a:gd name="T6" fmla="*/ 799 w 827"/>
                <a:gd name="T7" fmla="*/ 14 h 138"/>
                <a:gd name="T8" fmla="*/ 813 w 827"/>
                <a:gd name="T9" fmla="*/ 29 h 138"/>
                <a:gd name="T10" fmla="*/ 823 w 827"/>
                <a:gd name="T11" fmla="*/ 48 h 138"/>
                <a:gd name="T12" fmla="*/ 827 w 827"/>
                <a:gd name="T13" fmla="*/ 69 h 138"/>
                <a:gd name="T14" fmla="*/ 823 w 827"/>
                <a:gd name="T15" fmla="*/ 90 h 138"/>
                <a:gd name="T16" fmla="*/ 813 w 827"/>
                <a:gd name="T17" fmla="*/ 110 h 138"/>
                <a:gd name="T18" fmla="*/ 799 w 827"/>
                <a:gd name="T19" fmla="*/ 124 h 138"/>
                <a:gd name="T20" fmla="*/ 781 w 827"/>
                <a:gd name="T21" fmla="*/ 134 h 138"/>
                <a:gd name="T22" fmla="*/ 758 w 827"/>
                <a:gd name="T23" fmla="*/ 138 h 138"/>
                <a:gd name="T24" fmla="*/ 69 w 827"/>
                <a:gd name="T25" fmla="*/ 138 h 138"/>
                <a:gd name="T26" fmla="*/ 48 w 827"/>
                <a:gd name="T27" fmla="*/ 134 h 138"/>
                <a:gd name="T28" fmla="*/ 29 w 827"/>
                <a:gd name="T29" fmla="*/ 124 h 138"/>
                <a:gd name="T30" fmla="*/ 14 w 827"/>
                <a:gd name="T31" fmla="*/ 110 h 138"/>
                <a:gd name="T32" fmla="*/ 4 w 827"/>
                <a:gd name="T33" fmla="*/ 90 h 138"/>
                <a:gd name="T34" fmla="*/ 0 w 827"/>
                <a:gd name="T35" fmla="*/ 69 h 138"/>
                <a:gd name="T36" fmla="*/ 4 w 827"/>
                <a:gd name="T37" fmla="*/ 48 h 138"/>
                <a:gd name="T38" fmla="*/ 14 w 827"/>
                <a:gd name="T39" fmla="*/ 29 h 138"/>
                <a:gd name="T40" fmla="*/ 29 w 827"/>
                <a:gd name="T41" fmla="*/ 14 h 138"/>
                <a:gd name="T42" fmla="*/ 48 w 827"/>
                <a:gd name="T43" fmla="*/ 4 h 138"/>
                <a:gd name="T44" fmla="*/ 69 w 827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27" h="138">
                  <a:moveTo>
                    <a:pt x="69" y="0"/>
                  </a:moveTo>
                  <a:lnTo>
                    <a:pt x="758" y="0"/>
                  </a:lnTo>
                  <a:lnTo>
                    <a:pt x="781" y="4"/>
                  </a:lnTo>
                  <a:lnTo>
                    <a:pt x="799" y="14"/>
                  </a:lnTo>
                  <a:lnTo>
                    <a:pt x="813" y="29"/>
                  </a:lnTo>
                  <a:lnTo>
                    <a:pt x="823" y="48"/>
                  </a:lnTo>
                  <a:lnTo>
                    <a:pt x="827" y="69"/>
                  </a:lnTo>
                  <a:lnTo>
                    <a:pt x="823" y="90"/>
                  </a:lnTo>
                  <a:lnTo>
                    <a:pt x="813" y="110"/>
                  </a:lnTo>
                  <a:lnTo>
                    <a:pt x="799" y="124"/>
                  </a:lnTo>
                  <a:lnTo>
                    <a:pt x="781" y="134"/>
                  </a:lnTo>
                  <a:lnTo>
                    <a:pt x="758" y="138"/>
                  </a:lnTo>
                  <a:lnTo>
                    <a:pt x="69" y="138"/>
                  </a:lnTo>
                  <a:lnTo>
                    <a:pt x="48" y="134"/>
                  </a:lnTo>
                  <a:lnTo>
                    <a:pt x="29" y="124"/>
                  </a:lnTo>
                  <a:lnTo>
                    <a:pt x="14" y="110"/>
                  </a:lnTo>
                  <a:lnTo>
                    <a:pt x="4" y="90"/>
                  </a:lnTo>
                  <a:lnTo>
                    <a:pt x="0" y="69"/>
                  </a:lnTo>
                  <a:lnTo>
                    <a:pt x="4" y="48"/>
                  </a:lnTo>
                  <a:lnTo>
                    <a:pt x="14" y="29"/>
                  </a:lnTo>
                  <a:lnTo>
                    <a:pt x="29" y="14"/>
                  </a:lnTo>
                  <a:lnTo>
                    <a:pt x="48" y="4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-830" y="5524"/>
              <a:ext cx="499" cy="619"/>
            </a:xfrm>
            <a:custGeom>
              <a:avLst/>
              <a:gdLst>
                <a:gd name="T0" fmla="*/ 68 w 1997"/>
                <a:gd name="T1" fmla="*/ 0 h 2478"/>
                <a:gd name="T2" fmla="*/ 90 w 1997"/>
                <a:gd name="T3" fmla="*/ 4 h 2478"/>
                <a:gd name="T4" fmla="*/ 109 w 1997"/>
                <a:gd name="T5" fmla="*/ 14 h 2478"/>
                <a:gd name="T6" fmla="*/ 124 w 1997"/>
                <a:gd name="T7" fmla="*/ 29 h 2478"/>
                <a:gd name="T8" fmla="*/ 133 w 1997"/>
                <a:gd name="T9" fmla="*/ 48 h 2478"/>
                <a:gd name="T10" fmla="*/ 137 w 1997"/>
                <a:gd name="T11" fmla="*/ 69 h 2478"/>
                <a:gd name="T12" fmla="*/ 137 w 1997"/>
                <a:gd name="T13" fmla="*/ 2134 h 2478"/>
                <a:gd name="T14" fmla="*/ 141 w 1997"/>
                <a:gd name="T15" fmla="*/ 2171 h 2478"/>
                <a:gd name="T16" fmla="*/ 150 w 1997"/>
                <a:gd name="T17" fmla="*/ 2207 h 2478"/>
                <a:gd name="T18" fmla="*/ 165 w 1997"/>
                <a:gd name="T19" fmla="*/ 2239 h 2478"/>
                <a:gd name="T20" fmla="*/ 185 w 1997"/>
                <a:gd name="T21" fmla="*/ 2268 h 2478"/>
                <a:gd name="T22" fmla="*/ 210 w 1997"/>
                <a:gd name="T23" fmla="*/ 2292 h 2478"/>
                <a:gd name="T24" fmla="*/ 238 w 1997"/>
                <a:gd name="T25" fmla="*/ 2312 h 2478"/>
                <a:gd name="T26" fmla="*/ 270 w 1997"/>
                <a:gd name="T27" fmla="*/ 2327 h 2478"/>
                <a:gd name="T28" fmla="*/ 305 w 1997"/>
                <a:gd name="T29" fmla="*/ 2336 h 2478"/>
                <a:gd name="T30" fmla="*/ 344 w 1997"/>
                <a:gd name="T31" fmla="*/ 2340 h 2478"/>
                <a:gd name="T32" fmla="*/ 1928 w 1997"/>
                <a:gd name="T33" fmla="*/ 2340 h 2478"/>
                <a:gd name="T34" fmla="*/ 1950 w 1997"/>
                <a:gd name="T35" fmla="*/ 2343 h 2478"/>
                <a:gd name="T36" fmla="*/ 1969 w 1997"/>
                <a:gd name="T37" fmla="*/ 2353 h 2478"/>
                <a:gd name="T38" fmla="*/ 1984 w 1997"/>
                <a:gd name="T39" fmla="*/ 2367 h 2478"/>
                <a:gd name="T40" fmla="*/ 1993 w 1997"/>
                <a:gd name="T41" fmla="*/ 2386 h 2478"/>
                <a:gd name="T42" fmla="*/ 1997 w 1997"/>
                <a:gd name="T43" fmla="*/ 2409 h 2478"/>
                <a:gd name="T44" fmla="*/ 1993 w 1997"/>
                <a:gd name="T45" fmla="*/ 2430 h 2478"/>
                <a:gd name="T46" fmla="*/ 1984 w 1997"/>
                <a:gd name="T47" fmla="*/ 2449 h 2478"/>
                <a:gd name="T48" fmla="*/ 1969 w 1997"/>
                <a:gd name="T49" fmla="*/ 2464 h 2478"/>
                <a:gd name="T50" fmla="*/ 1950 w 1997"/>
                <a:gd name="T51" fmla="*/ 2474 h 2478"/>
                <a:gd name="T52" fmla="*/ 1928 w 1997"/>
                <a:gd name="T53" fmla="*/ 2478 h 2478"/>
                <a:gd name="T54" fmla="*/ 344 w 1997"/>
                <a:gd name="T55" fmla="*/ 2478 h 2478"/>
                <a:gd name="T56" fmla="*/ 293 w 1997"/>
                <a:gd name="T57" fmla="*/ 2474 h 2478"/>
                <a:gd name="T58" fmla="*/ 244 w 1997"/>
                <a:gd name="T59" fmla="*/ 2463 h 2478"/>
                <a:gd name="T60" fmla="*/ 197 w 1997"/>
                <a:gd name="T61" fmla="*/ 2446 h 2478"/>
                <a:gd name="T62" fmla="*/ 155 w 1997"/>
                <a:gd name="T63" fmla="*/ 2422 h 2478"/>
                <a:gd name="T64" fmla="*/ 117 w 1997"/>
                <a:gd name="T65" fmla="*/ 2394 h 2478"/>
                <a:gd name="T66" fmla="*/ 83 w 1997"/>
                <a:gd name="T67" fmla="*/ 2360 h 2478"/>
                <a:gd name="T68" fmla="*/ 54 w 1997"/>
                <a:gd name="T69" fmla="*/ 2322 h 2478"/>
                <a:gd name="T70" fmla="*/ 31 w 1997"/>
                <a:gd name="T71" fmla="*/ 2279 h 2478"/>
                <a:gd name="T72" fmla="*/ 14 w 1997"/>
                <a:gd name="T73" fmla="*/ 2234 h 2478"/>
                <a:gd name="T74" fmla="*/ 4 w 1997"/>
                <a:gd name="T75" fmla="*/ 2185 h 2478"/>
                <a:gd name="T76" fmla="*/ 0 w 1997"/>
                <a:gd name="T77" fmla="*/ 2134 h 2478"/>
                <a:gd name="T78" fmla="*/ 0 w 1997"/>
                <a:gd name="T79" fmla="*/ 69 h 2478"/>
                <a:gd name="T80" fmla="*/ 3 w 1997"/>
                <a:gd name="T81" fmla="*/ 48 h 2478"/>
                <a:gd name="T82" fmla="*/ 13 w 1997"/>
                <a:gd name="T83" fmla="*/ 29 h 2478"/>
                <a:gd name="T84" fmla="*/ 28 w 1997"/>
                <a:gd name="T85" fmla="*/ 14 h 2478"/>
                <a:gd name="T86" fmla="*/ 46 w 1997"/>
                <a:gd name="T87" fmla="*/ 4 h 2478"/>
                <a:gd name="T88" fmla="*/ 68 w 1997"/>
                <a:gd name="T89" fmla="*/ 0 h 2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97" h="2478">
                  <a:moveTo>
                    <a:pt x="68" y="0"/>
                  </a:moveTo>
                  <a:lnTo>
                    <a:pt x="90" y="4"/>
                  </a:lnTo>
                  <a:lnTo>
                    <a:pt x="109" y="14"/>
                  </a:lnTo>
                  <a:lnTo>
                    <a:pt x="124" y="29"/>
                  </a:lnTo>
                  <a:lnTo>
                    <a:pt x="133" y="48"/>
                  </a:lnTo>
                  <a:lnTo>
                    <a:pt x="137" y="69"/>
                  </a:lnTo>
                  <a:lnTo>
                    <a:pt x="137" y="2134"/>
                  </a:lnTo>
                  <a:lnTo>
                    <a:pt x="141" y="2171"/>
                  </a:lnTo>
                  <a:lnTo>
                    <a:pt x="150" y="2207"/>
                  </a:lnTo>
                  <a:lnTo>
                    <a:pt x="165" y="2239"/>
                  </a:lnTo>
                  <a:lnTo>
                    <a:pt x="185" y="2268"/>
                  </a:lnTo>
                  <a:lnTo>
                    <a:pt x="210" y="2292"/>
                  </a:lnTo>
                  <a:lnTo>
                    <a:pt x="238" y="2312"/>
                  </a:lnTo>
                  <a:lnTo>
                    <a:pt x="270" y="2327"/>
                  </a:lnTo>
                  <a:lnTo>
                    <a:pt x="305" y="2336"/>
                  </a:lnTo>
                  <a:lnTo>
                    <a:pt x="344" y="2340"/>
                  </a:lnTo>
                  <a:lnTo>
                    <a:pt x="1928" y="2340"/>
                  </a:lnTo>
                  <a:lnTo>
                    <a:pt x="1950" y="2343"/>
                  </a:lnTo>
                  <a:lnTo>
                    <a:pt x="1969" y="2353"/>
                  </a:lnTo>
                  <a:lnTo>
                    <a:pt x="1984" y="2367"/>
                  </a:lnTo>
                  <a:lnTo>
                    <a:pt x="1993" y="2386"/>
                  </a:lnTo>
                  <a:lnTo>
                    <a:pt x="1997" y="2409"/>
                  </a:lnTo>
                  <a:lnTo>
                    <a:pt x="1993" y="2430"/>
                  </a:lnTo>
                  <a:lnTo>
                    <a:pt x="1984" y="2449"/>
                  </a:lnTo>
                  <a:lnTo>
                    <a:pt x="1969" y="2464"/>
                  </a:lnTo>
                  <a:lnTo>
                    <a:pt x="1950" y="2474"/>
                  </a:lnTo>
                  <a:lnTo>
                    <a:pt x="1928" y="2478"/>
                  </a:lnTo>
                  <a:lnTo>
                    <a:pt x="344" y="2478"/>
                  </a:lnTo>
                  <a:lnTo>
                    <a:pt x="293" y="2474"/>
                  </a:lnTo>
                  <a:lnTo>
                    <a:pt x="244" y="2463"/>
                  </a:lnTo>
                  <a:lnTo>
                    <a:pt x="197" y="2446"/>
                  </a:lnTo>
                  <a:lnTo>
                    <a:pt x="155" y="2422"/>
                  </a:lnTo>
                  <a:lnTo>
                    <a:pt x="117" y="2394"/>
                  </a:lnTo>
                  <a:lnTo>
                    <a:pt x="83" y="2360"/>
                  </a:lnTo>
                  <a:lnTo>
                    <a:pt x="54" y="2322"/>
                  </a:lnTo>
                  <a:lnTo>
                    <a:pt x="31" y="2279"/>
                  </a:lnTo>
                  <a:lnTo>
                    <a:pt x="14" y="2234"/>
                  </a:lnTo>
                  <a:lnTo>
                    <a:pt x="4" y="2185"/>
                  </a:lnTo>
                  <a:lnTo>
                    <a:pt x="0" y="2134"/>
                  </a:lnTo>
                  <a:lnTo>
                    <a:pt x="0" y="69"/>
                  </a:lnTo>
                  <a:lnTo>
                    <a:pt x="3" y="48"/>
                  </a:lnTo>
                  <a:lnTo>
                    <a:pt x="13" y="29"/>
                  </a:lnTo>
                  <a:lnTo>
                    <a:pt x="28" y="14"/>
                  </a:lnTo>
                  <a:lnTo>
                    <a:pt x="46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-658" y="5696"/>
              <a:ext cx="345" cy="34"/>
            </a:xfrm>
            <a:custGeom>
              <a:avLst/>
              <a:gdLst>
                <a:gd name="T0" fmla="*/ 69 w 1377"/>
                <a:gd name="T1" fmla="*/ 0 h 138"/>
                <a:gd name="T2" fmla="*/ 1308 w 1377"/>
                <a:gd name="T3" fmla="*/ 0 h 138"/>
                <a:gd name="T4" fmla="*/ 1331 w 1377"/>
                <a:gd name="T5" fmla="*/ 4 h 138"/>
                <a:gd name="T6" fmla="*/ 1349 w 1377"/>
                <a:gd name="T7" fmla="*/ 14 h 138"/>
                <a:gd name="T8" fmla="*/ 1363 w 1377"/>
                <a:gd name="T9" fmla="*/ 29 h 138"/>
                <a:gd name="T10" fmla="*/ 1373 w 1377"/>
                <a:gd name="T11" fmla="*/ 48 h 138"/>
                <a:gd name="T12" fmla="*/ 1377 w 1377"/>
                <a:gd name="T13" fmla="*/ 69 h 138"/>
                <a:gd name="T14" fmla="*/ 1373 w 1377"/>
                <a:gd name="T15" fmla="*/ 92 h 138"/>
                <a:gd name="T16" fmla="*/ 1363 w 1377"/>
                <a:gd name="T17" fmla="*/ 111 h 138"/>
                <a:gd name="T18" fmla="*/ 1349 w 1377"/>
                <a:gd name="T19" fmla="*/ 126 h 138"/>
                <a:gd name="T20" fmla="*/ 1331 w 1377"/>
                <a:gd name="T21" fmla="*/ 134 h 138"/>
                <a:gd name="T22" fmla="*/ 1308 w 1377"/>
                <a:gd name="T23" fmla="*/ 138 h 138"/>
                <a:gd name="T24" fmla="*/ 69 w 1377"/>
                <a:gd name="T25" fmla="*/ 138 h 138"/>
                <a:gd name="T26" fmla="*/ 46 w 1377"/>
                <a:gd name="T27" fmla="*/ 134 h 138"/>
                <a:gd name="T28" fmla="*/ 27 w 1377"/>
                <a:gd name="T29" fmla="*/ 126 h 138"/>
                <a:gd name="T30" fmla="*/ 12 w 1377"/>
                <a:gd name="T31" fmla="*/ 111 h 138"/>
                <a:gd name="T32" fmla="*/ 3 w 1377"/>
                <a:gd name="T33" fmla="*/ 92 h 138"/>
                <a:gd name="T34" fmla="*/ 0 w 1377"/>
                <a:gd name="T35" fmla="*/ 69 h 138"/>
                <a:gd name="T36" fmla="*/ 3 w 1377"/>
                <a:gd name="T37" fmla="*/ 48 h 138"/>
                <a:gd name="T38" fmla="*/ 12 w 1377"/>
                <a:gd name="T39" fmla="*/ 29 h 138"/>
                <a:gd name="T40" fmla="*/ 27 w 1377"/>
                <a:gd name="T41" fmla="*/ 14 h 138"/>
                <a:gd name="T42" fmla="*/ 46 w 1377"/>
                <a:gd name="T43" fmla="*/ 4 h 138"/>
                <a:gd name="T44" fmla="*/ 69 w 1377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7" h="138">
                  <a:moveTo>
                    <a:pt x="69" y="0"/>
                  </a:moveTo>
                  <a:lnTo>
                    <a:pt x="1308" y="0"/>
                  </a:lnTo>
                  <a:lnTo>
                    <a:pt x="1331" y="4"/>
                  </a:lnTo>
                  <a:lnTo>
                    <a:pt x="1349" y="14"/>
                  </a:lnTo>
                  <a:lnTo>
                    <a:pt x="1363" y="29"/>
                  </a:lnTo>
                  <a:lnTo>
                    <a:pt x="1373" y="48"/>
                  </a:lnTo>
                  <a:lnTo>
                    <a:pt x="1377" y="69"/>
                  </a:lnTo>
                  <a:lnTo>
                    <a:pt x="1373" y="92"/>
                  </a:lnTo>
                  <a:lnTo>
                    <a:pt x="1363" y="111"/>
                  </a:lnTo>
                  <a:lnTo>
                    <a:pt x="1349" y="126"/>
                  </a:lnTo>
                  <a:lnTo>
                    <a:pt x="1331" y="134"/>
                  </a:lnTo>
                  <a:lnTo>
                    <a:pt x="1308" y="138"/>
                  </a:lnTo>
                  <a:lnTo>
                    <a:pt x="69" y="138"/>
                  </a:lnTo>
                  <a:lnTo>
                    <a:pt x="46" y="134"/>
                  </a:lnTo>
                  <a:lnTo>
                    <a:pt x="27" y="126"/>
                  </a:lnTo>
                  <a:lnTo>
                    <a:pt x="12" y="111"/>
                  </a:lnTo>
                  <a:lnTo>
                    <a:pt x="3" y="92"/>
                  </a:lnTo>
                  <a:lnTo>
                    <a:pt x="0" y="69"/>
                  </a:lnTo>
                  <a:lnTo>
                    <a:pt x="3" y="48"/>
                  </a:lnTo>
                  <a:lnTo>
                    <a:pt x="12" y="29"/>
                  </a:lnTo>
                  <a:lnTo>
                    <a:pt x="27" y="14"/>
                  </a:lnTo>
                  <a:lnTo>
                    <a:pt x="46" y="4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-658" y="5902"/>
              <a:ext cx="534" cy="482"/>
            </a:xfrm>
            <a:custGeom>
              <a:avLst/>
              <a:gdLst>
                <a:gd name="T0" fmla="*/ 158 w 2134"/>
                <a:gd name="T1" fmla="*/ 164 h 1926"/>
                <a:gd name="T2" fmla="*/ 184 w 2134"/>
                <a:gd name="T3" fmla="*/ 221 h 1926"/>
                <a:gd name="T4" fmla="*/ 221 w 2134"/>
                <a:gd name="T5" fmla="*/ 277 h 1926"/>
                <a:gd name="T6" fmla="*/ 269 w 2134"/>
                <a:gd name="T7" fmla="*/ 330 h 1926"/>
                <a:gd name="T8" fmla="*/ 328 w 2134"/>
                <a:gd name="T9" fmla="*/ 373 h 1926"/>
                <a:gd name="T10" fmla="*/ 399 w 2134"/>
                <a:gd name="T11" fmla="*/ 403 h 1926"/>
                <a:gd name="T12" fmla="*/ 481 w 2134"/>
                <a:gd name="T13" fmla="*/ 413 h 1926"/>
                <a:gd name="T14" fmla="*/ 550 w 2134"/>
                <a:gd name="T15" fmla="*/ 138 h 1926"/>
                <a:gd name="T16" fmla="*/ 69 w 2134"/>
                <a:gd name="T17" fmla="*/ 0 h 1926"/>
                <a:gd name="T18" fmla="*/ 1880 w 2134"/>
                <a:gd name="T19" fmla="*/ 4 h 1926"/>
                <a:gd name="T20" fmla="*/ 1911 w 2134"/>
                <a:gd name="T21" fmla="*/ 24 h 1926"/>
                <a:gd name="T22" fmla="*/ 1928 w 2134"/>
                <a:gd name="T23" fmla="*/ 60 h 1926"/>
                <a:gd name="T24" fmla="*/ 2134 w 2134"/>
                <a:gd name="T25" fmla="*/ 1595 h 1926"/>
                <a:gd name="T26" fmla="*/ 2114 w 2134"/>
                <a:gd name="T27" fmla="*/ 1631 h 1926"/>
                <a:gd name="T28" fmla="*/ 2076 w 2134"/>
                <a:gd name="T29" fmla="*/ 1650 h 1926"/>
                <a:gd name="T30" fmla="*/ 2033 w 2134"/>
                <a:gd name="T31" fmla="*/ 1643 h 1926"/>
                <a:gd name="T32" fmla="*/ 2004 w 2134"/>
                <a:gd name="T33" fmla="*/ 1612 h 1926"/>
                <a:gd name="T34" fmla="*/ 1799 w 2134"/>
                <a:gd name="T35" fmla="*/ 138 h 1926"/>
                <a:gd name="T36" fmla="*/ 688 w 2134"/>
                <a:gd name="T37" fmla="*/ 413 h 1926"/>
                <a:gd name="T38" fmla="*/ 1466 w 2134"/>
                <a:gd name="T39" fmla="*/ 417 h 1926"/>
                <a:gd name="T40" fmla="*/ 1499 w 2134"/>
                <a:gd name="T41" fmla="*/ 438 h 1926"/>
                <a:gd name="T42" fmla="*/ 1514 w 2134"/>
                <a:gd name="T43" fmla="*/ 474 h 1926"/>
                <a:gd name="T44" fmla="*/ 1651 w 2134"/>
                <a:gd name="T45" fmla="*/ 1872 h 1926"/>
                <a:gd name="T46" fmla="*/ 1630 w 2134"/>
                <a:gd name="T47" fmla="*/ 1909 h 1926"/>
                <a:gd name="T48" fmla="*/ 1591 w 2134"/>
                <a:gd name="T49" fmla="*/ 1926 h 1926"/>
                <a:gd name="T50" fmla="*/ 1563 w 2134"/>
                <a:gd name="T51" fmla="*/ 1924 h 1926"/>
                <a:gd name="T52" fmla="*/ 1530 w 2134"/>
                <a:gd name="T53" fmla="*/ 1901 h 1926"/>
                <a:gd name="T54" fmla="*/ 1515 w 2134"/>
                <a:gd name="T55" fmla="*/ 1865 h 1926"/>
                <a:gd name="T56" fmla="*/ 481 w 2134"/>
                <a:gd name="T57" fmla="*/ 551 h 1926"/>
                <a:gd name="T58" fmla="*/ 375 w 2134"/>
                <a:gd name="T59" fmla="*/ 538 h 1926"/>
                <a:gd name="T60" fmla="*/ 281 w 2134"/>
                <a:gd name="T61" fmla="*/ 504 h 1926"/>
                <a:gd name="T62" fmla="*/ 202 w 2134"/>
                <a:gd name="T63" fmla="*/ 454 h 1926"/>
                <a:gd name="T64" fmla="*/ 134 w 2134"/>
                <a:gd name="T65" fmla="*/ 391 h 1926"/>
                <a:gd name="T66" fmla="*/ 81 w 2134"/>
                <a:gd name="T67" fmla="*/ 320 h 1926"/>
                <a:gd name="T68" fmla="*/ 41 w 2134"/>
                <a:gd name="T69" fmla="*/ 246 h 1926"/>
                <a:gd name="T70" fmla="*/ 15 w 2134"/>
                <a:gd name="T71" fmla="*/ 171 h 1926"/>
                <a:gd name="T72" fmla="*/ 1 w 2134"/>
                <a:gd name="T73" fmla="*/ 100 h 1926"/>
                <a:gd name="T74" fmla="*/ 3 w 2134"/>
                <a:gd name="T75" fmla="*/ 48 h 1926"/>
                <a:gd name="T76" fmla="*/ 27 w 2134"/>
                <a:gd name="T77" fmla="*/ 14 h 1926"/>
                <a:gd name="T78" fmla="*/ 69 w 2134"/>
                <a:gd name="T79" fmla="*/ 0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34" h="1926">
                  <a:moveTo>
                    <a:pt x="149" y="138"/>
                  </a:moveTo>
                  <a:lnTo>
                    <a:pt x="158" y="164"/>
                  </a:lnTo>
                  <a:lnTo>
                    <a:pt x="169" y="192"/>
                  </a:lnTo>
                  <a:lnTo>
                    <a:pt x="184" y="221"/>
                  </a:lnTo>
                  <a:lnTo>
                    <a:pt x="201" y="250"/>
                  </a:lnTo>
                  <a:lnTo>
                    <a:pt x="221" y="277"/>
                  </a:lnTo>
                  <a:lnTo>
                    <a:pt x="244" y="305"/>
                  </a:lnTo>
                  <a:lnTo>
                    <a:pt x="269" y="330"/>
                  </a:lnTo>
                  <a:lnTo>
                    <a:pt x="296" y="353"/>
                  </a:lnTo>
                  <a:lnTo>
                    <a:pt x="328" y="373"/>
                  </a:lnTo>
                  <a:lnTo>
                    <a:pt x="362" y="389"/>
                  </a:lnTo>
                  <a:lnTo>
                    <a:pt x="399" y="403"/>
                  </a:lnTo>
                  <a:lnTo>
                    <a:pt x="438" y="410"/>
                  </a:lnTo>
                  <a:lnTo>
                    <a:pt x="481" y="413"/>
                  </a:lnTo>
                  <a:lnTo>
                    <a:pt x="550" y="413"/>
                  </a:lnTo>
                  <a:lnTo>
                    <a:pt x="550" y="138"/>
                  </a:lnTo>
                  <a:lnTo>
                    <a:pt x="149" y="138"/>
                  </a:lnTo>
                  <a:close/>
                  <a:moveTo>
                    <a:pt x="69" y="0"/>
                  </a:moveTo>
                  <a:lnTo>
                    <a:pt x="1860" y="0"/>
                  </a:lnTo>
                  <a:lnTo>
                    <a:pt x="1880" y="4"/>
                  </a:lnTo>
                  <a:lnTo>
                    <a:pt x="1897" y="11"/>
                  </a:lnTo>
                  <a:lnTo>
                    <a:pt x="1911" y="24"/>
                  </a:lnTo>
                  <a:lnTo>
                    <a:pt x="1923" y="40"/>
                  </a:lnTo>
                  <a:lnTo>
                    <a:pt x="1928" y="60"/>
                  </a:lnTo>
                  <a:lnTo>
                    <a:pt x="2134" y="1572"/>
                  </a:lnTo>
                  <a:lnTo>
                    <a:pt x="2134" y="1595"/>
                  </a:lnTo>
                  <a:lnTo>
                    <a:pt x="2126" y="1615"/>
                  </a:lnTo>
                  <a:lnTo>
                    <a:pt x="2114" y="1631"/>
                  </a:lnTo>
                  <a:lnTo>
                    <a:pt x="2096" y="1644"/>
                  </a:lnTo>
                  <a:lnTo>
                    <a:pt x="2076" y="1650"/>
                  </a:lnTo>
                  <a:lnTo>
                    <a:pt x="2053" y="1650"/>
                  </a:lnTo>
                  <a:lnTo>
                    <a:pt x="2033" y="1643"/>
                  </a:lnTo>
                  <a:lnTo>
                    <a:pt x="2017" y="1630"/>
                  </a:lnTo>
                  <a:lnTo>
                    <a:pt x="2004" y="1612"/>
                  </a:lnTo>
                  <a:lnTo>
                    <a:pt x="1998" y="1591"/>
                  </a:lnTo>
                  <a:lnTo>
                    <a:pt x="1799" y="138"/>
                  </a:lnTo>
                  <a:lnTo>
                    <a:pt x="688" y="138"/>
                  </a:lnTo>
                  <a:lnTo>
                    <a:pt x="688" y="413"/>
                  </a:lnTo>
                  <a:lnTo>
                    <a:pt x="1446" y="413"/>
                  </a:lnTo>
                  <a:lnTo>
                    <a:pt x="1466" y="417"/>
                  </a:lnTo>
                  <a:lnTo>
                    <a:pt x="1484" y="424"/>
                  </a:lnTo>
                  <a:lnTo>
                    <a:pt x="1499" y="438"/>
                  </a:lnTo>
                  <a:lnTo>
                    <a:pt x="1509" y="455"/>
                  </a:lnTo>
                  <a:lnTo>
                    <a:pt x="1514" y="474"/>
                  </a:lnTo>
                  <a:lnTo>
                    <a:pt x="1652" y="1851"/>
                  </a:lnTo>
                  <a:lnTo>
                    <a:pt x="1651" y="1872"/>
                  </a:lnTo>
                  <a:lnTo>
                    <a:pt x="1644" y="1892"/>
                  </a:lnTo>
                  <a:lnTo>
                    <a:pt x="1630" y="1909"/>
                  </a:lnTo>
                  <a:lnTo>
                    <a:pt x="1612" y="1920"/>
                  </a:lnTo>
                  <a:lnTo>
                    <a:pt x="1591" y="1926"/>
                  </a:lnTo>
                  <a:lnTo>
                    <a:pt x="1583" y="1926"/>
                  </a:lnTo>
                  <a:lnTo>
                    <a:pt x="1563" y="1924"/>
                  </a:lnTo>
                  <a:lnTo>
                    <a:pt x="1546" y="1915"/>
                  </a:lnTo>
                  <a:lnTo>
                    <a:pt x="1530" y="1901"/>
                  </a:lnTo>
                  <a:lnTo>
                    <a:pt x="1520" y="1885"/>
                  </a:lnTo>
                  <a:lnTo>
                    <a:pt x="1515" y="1865"/>
                  </a:lnTo>
                  <a:lnTo>
                    <a:pt x="1383" y="551"/>
                  </a:lnTo>
                  <a:lnTo>
                    <a:pt x="481" y="551"/>
                  </a:lnTo>
                  <a:lnTo>
                    <a:pt x="427" y="547"/>
                  </a:lnTo>
                  <a:lnTo>
                    <a:pt x="375" y="538"/>
                  </a:lnTo>
                  <a:lnTo>
                    <a:pt x="326" y="524"/>
                  </a:lnTo>
                  <a:lnTo>
                    <a:pt x="281" y="504"/>
                  </a:lnTo>
                  <a:lnTo>
                    <a:pt x="240" y="482"/>
                  </a:lnTo>
                  <a:lnTo>
                    <a:pt x="202" y="454"/>
                  </a:lnTo>
                  <a:lnTo>
                    <a:pt x="167" y="424"/>
                  </a:lnTo>
                  <a:lnTo>
                    <a:pt x="134" y="391"/>
                  </a:lnTo>
                  <a:lnTo>
                    <a:pt x="107" y="356"/>
                  </a:lnTo>
                  <a:lnTo>
                    <a:pt x="81" y="320"/>
                  </a:lnTo>
                  <a:lnTo>
                    <a:pt x="60" y="284"/>
                  </a:lnTo>
                  <a:lnTo>
                    <a:pt x="41" y="246"/>
                  </a:lnTo>
                  <a:lnTo>
                    <a:pt x="26" y="208"/>
                  </a:lnTo>
                  <a:lnTo>
                    <a:pt x="15" y="171"/>
                  </a:lnTo>
                  <a:lnTo>
                    <a:pt x="6" y="135"/>
                  </a:lnTo>
                  <a:lnTo>
                    <a:pt x="1" y="100"/>
                  </a:lnTo>
                  <a:lnTo>
                    <a:pt x="0" y="69"/>
                  </a:lnTo>
                  <a:lnTo>
                    <a:pt x="3" y="48"/>
                  </a:lnTo>
                  <a:lnTo>
                    <a:pt x="12" y="29"/>
                  </a:lnTo>
                  <a:lnTo>
                    <a:pt x="27" y="14"/>
                  </a:lnTo>
                  <a:lnTo>
                    <a:pt x="46" y="4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-451" y="5593"/>
              <a:ext cx="103" cy="34"/>
            </a:xfrm>
            <a:custGeom>
              <a:avLst/>
              <a:gdLst>
                <a:gd name="T0" fmla="*/ 68 w 412"/>
                <a:gd name="T1" fmla="*/ 0 h 136"/>
                <a:gd name="T2" fmla="*/ 344 w 412"/>
                <a:gd name="T3" fmla="*/ 0 h 136"/>
                <a:gd name="T4" fmla="*/ 365 w 412"/>
                <a:gd name="T5" fmla="*/ 2 h 136"/>
                <a:gd name="T6" fmla="*/ 384 w 412"/>
                <a:gd name="T7" fmla="*/ 12 h 136"/>
                <a:gd name="T8" fmla="*/ 399 w 412"/>
                <a:gd name="T9" fmla="*/ 27 h 136"/>
                <a:gd name="T10" fmla="*/ 409 w 412"/>
                <a:gd name="T11" fmla="*/ 46 h 136"/>
                <a:gd name="T12" fmla="*/ 412 w 412"/>
                <a:gd name="T13" fmla="*/ 67 h 136"/>
                <a:gd name="T14" fmla="*/ 409 w 412"/>
                <a:gd name="T15" fmla="*/ 90 h 136"/>
                <a:gd name="T16" fmla="*/ 399 w 412"/>
                <a:gd name="T17" fmla="*/ 109 h 136"/>
                <a:gd name="T18" fmla="*/ 384 w 412"/>
                <a:gd name="T19" fmla="*/ 124 h 136"/>
                <a:gd name="T20" fmla="*/ 365 w 412"/>
                <a:gd name="T21" fmla="*/ 133 h 136"/>
                <a:gd name="T22" fmla="*/ 344 w 412"/>
                <a:gd name="T23" fmla="*/ 136 h 136"/>
                <a:gd name="T24" fmla="*/ 68 w 412"/>
                <a:gd name="T25" fmla="*/ 136 h 136"/>
                <a:gd name="T26" fmla="*/ 46 w 412"/>
                <a:gd name="T27" fmla="*/ 133 h 136"/>
                <a:gd name="T28" fmla="*/ 27 w 412"/>
                <a:gd name="T29" fmla="*/ 124 h 136"/>
                <a:gd name="T30" fmla="*/ 12 w 412"/>
                <a:gd name="T31" fmla="*/ 109 h 136"/>
                <a:gd name="T32" fmla="*/ 2 w 412"/>
                <a:gd name="T33" fmla="*/ 90 h 136"/>
                <a:gd name="T34" fmla="*/ 0 w 412"/>
                <a:gd name="T35" fmla="*/ 67 h 136"/>
                <a:gd name="T36" fmla="*/ 2 w 412"/>
                <a:gd name="T37" fmla="*/ 46 h 136"/>
                <a:gd name="T38" fmla="*/ 12 w 412"/>
                <a:gd name="T39" fmla="*/ 27 h 136"/>
                <a:gd name="T40" fmla="*/ 27 w 412"/>
                <a:gd name="T41" fmla="*/ 12 h 136"/>
                <a:gd name="T42" fmla="*/ 46 w 412"/>
                <a:gd name="T43" fmla="*/ 2 h 136"/>
                <a:gd name="T44" fmla="*/ 68 w 412"/>
                <a:gd name="T4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2" h="136">
                  <a:moveTo>
                    <a:pt x="68" y="0"/>
                  </a:moveTo>
                  <a:lnTo>
                    <a:pt x="344" y="0"/>
                  </a:lnTo>
                  <a:lnTo>
                    <a:pt x="365" y="2"/>
                  </a:lnTo>
                  <a:lnTo>
                    <a:pt x="384" y="12"/>
                  </a:lnTo>
                  <a:lnTo>
                    <a:pt x="399" y="27"/>
                  </a:lnTo>
                  <a:lnTo>
                    <a:pt x="409" y="46"/>
                  </a:lnTo>
                  <a:lnTo>
                    <a:pt x="412" y="67"/>
                  </a:lnTo>
                  <a:lnTo>
                    <a:pt x="409" y="90"/>
                  </a:lnTo>
                  <a:lnTo>
                    <a:pt x="399" y="109"/>
                  </a:lnTo>
                  <a:lnTo>
                    <a:pt x="384" y="124"/>
                  </a:lnTo>
                  <a:lnTo>
                    <a:pt x="365" y="133"/>
                  </a:lnTo>
                  <a:lnTo>
                    <a:pt x="344" y="136"/>
                  </a:lnTo>
                  <a:lnTo>
                    <a:pt x="68" y="136"/>
                  </a:lnTo>
                  <a:lnTo>
                    <a:pt x="46" y="133"/>
                  </a:lnTo>
                  <a:lnTo>
                    <a:pt x="27" y="124"/>
                  </a:lnTo>
                  <a:lnTo>
                    <a:pt x="12" y="109"/>
                  </a:lnTo>
                  <a:lnTo>
                    <a:pt x="2" y="90"/>
                  </a:lnTo>
                  <a:lnTo>
                    <a:pt x="0" y="67"/>
                  </a:lnTo>
                  <a:lnTo>
                    <a:pt x="2" y="46"/>
                  </a:lnTo>
                  <a:lnTo>
                    <a:pt x="12" y="27"/>
                  </a:lnTo>
                  <a:lnTo>
                    <a:pt x="27" y="12"/>
                  </a:lnTo>
                  <a:lnTo>
                    <a:pt x="46" y="2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-175" y="5662"/>
              <a:ext cx="51" cy="34"/>
            </a:xfrm>
            <a:custGeom>
              <a:avLst/>
              <a:gdLst>
                <a:gd name="T0" fmla="*/ 68 w 206"/>
                <a:gd name="T1" fmla="*/ 0 h 137"/>
                <a:gd name="T2" fmla="*/ 137 w 206"/>
                <a:gd name="T3" fmla="*/ 0 h 137"/>
                <a:gd name="T4" fmla="*/ 158 w 206"/>
                <a:gd name="T5" fmla="*/ 4 h 137"/>
                <a:gd name="T6" fmla="*/ 178 w 206"/>
                <a:gd name="T7" fmla="*/ 13 h 137"/>
                <a:gd name="T8" fmla="*/ 192 w 206"/>
                <a:gd name="T9" fmla="*/ 28 h 137"/>
                <a:gd name="T10" fmla="*/ 202 w 206"/>
                <a:gd name="T11" fmla="*/ 47 h 137"/>
                <a:gd name="T12" fmla="*/ 206 w 206"/>
                <a:gd name="T13" fmla="*/ 69 h 137"/>
                <a:gd name="T14" fmla="*/ 202 w 206"/>
                <a:gd name="T15" fmla="*/ 91 h 137"/>
                <a:gd name="T16" fmla="*/ 192 w 206"/>
                <a:gd name="T17" fmla="*/ 110 h 137"/>
                <a:gd name="T18" fmla="*/ 178 w 206"/>
                <a:gd name="T19" fmla="*/ 125 h 137"/>
                <a:gd name="T20" fmla="*/ 158 w 206"/>
                <a:gd name="T21" fmla="*/ 135 h 137"/>
                <a:gd name="T22" fmla="*/ 137 w 206"/>
                <a:gd name="T23" fmla="*/ 137 h 137"/>
                <a:gd name="T24" fmla="*/ 68 w 206"/>
                <a:gd name="T25" fmla="*/ 137 h 137"/>
                <a:gd name="T26" fmla="*/ 46 w 206"/>
                <a:gd name="T27" fmla="*/ 135 h 137"/>
                <a:gd name="T28" fmla="*/ 27 w 206"/>
                <a:gd name="T29" fmla="*/ 125 h 137"/>
                <a:gd name="T30" fmla="*/ 12 w 206"/>
                <a:gd name="T31" fmla="*/ 110 h 137"/>
                <a:gd name="T32" fmla="*/ 2 w 206"/>
                <a:gd name="T33" fmla="*/ 91 h 137"/>
                <a:gd name="T34" fmla="*/ 0 w 206"/>
                <a:gd name="T35" fmla="*/ 69 h 137"/>
                <a:gd name="T36" fmla="*/ 2 w 206"/>
                <a:gd name="T37" fmla="*/ 47 h 137"/>
                <a:gd name="T38" fmla="*/ 12 w 206"/>
                <a:gd name="T39" fmla="*/ 28 h 137"/>
                <a:gd name="T40" fmla="*/ 27 w 206"/>
                <a:gd name="T41" fmla="*/ 13 h 137"/>
                <a:gd name="T42" fmla="*/ 46 w 206"/>
                <a:gd name="T43" fmla="*/ 4 h 137"/>
                <a:gd name="T44" fmla="*/ 68 w 206"/>
                <a:gd name="T4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" h="137">
                  <a:moveTo>
                    <a:pt x="68" y="0"/>
                  </a:moveTo>
                  <a:lnTo>
                    <a:pt x="137" y="0"/>
                  </a:lnTo>
                  <a:lnTo>
                    <a:pt x="158" y="4"/>
                  </a:lnTo>
                  <a:lnTo>
                    <a:pt x="178" y="13"/>
                  </a:lnTo>
                  <a:lnTo>
                    <a:pt x="192" y="28"/>
                  </a:lnTo>
                  <a:lnTo>
                    <a:pt x="202" y="47"/>
                  </a:lnTo>
                  <a:lnTo>
                    <a:pt x="206" y="69"/>
                  </a:lnTo>
                  <a:lnTo>
                    <a:pt x="202" y="91"/>
                  </a:lnTo>
                  <a:lnTo>
                    <a:pt x="192" y="110"/>
                  </a:lnTo>
                  <a:lnTo>
                    <a:pt x="178" y="125"/>
                  </a:lnTo>
                  <a:lnTo>
                    <a:pt x="158" y="135"/>
                  </a:lnTo>
                  <a:lnTo>
                    <a:pt x="137" y="137"/>
                  </a:lnTo>
                  <a:lnTo>
                    <a:pt x="68" y="137"/>
                  </a:lnTo>
                  <a:lnTo>
                    <a:pt x="46" y="135"/>
                  </a:lnTo>
                  <a:lnTo>
                    <a:pt x="27" y="125"/>
                  </a:lnTo>
                  <a:lnTo>
                    <a:pt x="12" y="110"/>
                  </a:lnTo>
                  <a:lnTo>
                    <a:pt x="2" y="9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2" y="28"/>
                  </a:lnTo>
                  <a:lnTo>
                    <a:pt x="27" y="13"/>
                  </a:lnTo>
                  <a:lnTo>
                    <a:pt x="46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-89" y="5903"/>
              <a:ext cx="258" cy="412"/>
            </a:xfrm>
            <a:custGeom>
              <a:avLst/>
              <a:gdLst>
                <a:gd name="T0" fmla="*/ 279 w 1033"/>
                <a:gd name="T1" fmla="*/ 0 h 1650"/>
                <a:gd name="T2" fmla="*/ 370 w 1033"/>
                <a:gd name="T3" fmla="*/ 1 h 1650"/>
                <a:gd name="T4" fmla="*/ 454 w 1033"/>
                <a:gd name="T5" fmla="*/ 6 h 1650"/>
                <a:gd name="T6" fmla="*/ 532 w 1033"/>
                <a:gd name="T7" fmla="*/ 15 h 1650"/>
                <a:gd name="T8" fmla="*/ 603 w 1033"/>
                <a:gd name="T9" fmla="*/ 28 h 1650"/>
                <a:gd name="T10" fmla="*/ 670 w 1033"/>
                <a:gd name="T11" fmla="*/ 44 h 1650"/>
                <a:gd name="T12" fmla="*/ 730 w 1033"/>
                <a:gd name="T13" fmla="*/ 63 h 1650"/>
                <a:gd name="T14" fmla="*/ 786 w 1033"/>
                <a:gd name="T15" fmla="*/ 85 h 1650"/>
                <a:gd name="T16" fmla="*/ 835 w 1033"/>
                <a:gd name="T17" fmla="*/ 112 h 1650"/>
                <a:gd name="T18" fmla="*/ 879 w 1033"/>
                <a:gd name="T19" fmla="*/ 142 h 1650"/>
                <a:gd name="T20" fmla="*/ 916 w 1033"/>
                <a:gd name="T21" fmla="*/ 176 h 1650"/>
                <a:gd name="T22" fmla="*/ 948 w 1033"/>
                <a:gd name="T23" fmla="*/ 210 h 1650"/>
                <a:gd name="T24" fmla="*/ 973 w 1033"/>
                <a:gd name="T25" fmla="*/ 247 h 1650"/>
                <a:gd name="T26" fmla="*/ 994 w 1033"/>
                <a:gd name="T27" fmla="*/ 288 h 1650"/>
                <a:gd name="T28" fmla="*/ 1012 w 1033"/>
                <a:gd name="T29" fmla="*/ 331 h 1650"/>
                <a:gd name="T30" fmla="*/ 1023 w 1033"/>
                <a:gd name="T31" fmla="*/ 379 h 1650"/>
                <a:gd name="T32" fmla="*/ 1031 w 1033"/>
                <a:gd name="T33" fmla="*/ 428 h 1650"/>
                <a:gd name="T34" fmla="*/ 1033 w 1033"/>
                <a:gd name="T35" fmla="*/ 481 h 1650"/>
                <a:gd name="T36" fmla="*/ 1033 w 1033"/>
                <a:gd name="T37" fmla="*/ 1581 h 1650"/>
                <a:gd name="T38" fmla="*/ 1029 w 1033"/>
                <a:gd name="T39" fmla="*/ 1603 h 1650"/>
                <a:gd name="T40" fmla="*/ 1019 w 1033"/>
                <a:gd name="T41" fmla="*/ 1622 h 1650"/>
                <a:gd name="T42" fmla="*/ 1004 w 1033"/>
                <a:gd name="T43" fmla="*/ 1637 h 1650"/>
                <a:gd name="T44" fmla="*/ 985 w 1033"/>
                <a:gd name="T45" fmla="*/ 1647 h 1650"/>
                <a:gd name="T46" fmla="*/ 964 w 1033"/>
                <a:gd name="T47" fmla="*/ 1650 h 1650"/>
                <a:gd name="T48" fmla="*/ 943 w 1033"/>
                <a:gd name="T49" fmla="*/ 1647 h 1650"/>
                <a:gd name="T50" fmla="*/ 924 w 1033"/>
                <a:gd name="T51" fmla="*/ 1637 h 1650"/>
                <a:gd name="T52" fmla="*/ 909 w 1033"/>
                <a:gd name="T53" fmla="*/ 1622 h 1650"/>
                <a:gd name="T54" fmla="*/ 899 w 1033"/>
                <a:gd name="T55" fmla="*/ 1603 h 1650"/>
                <a:gd name="T56" fmla="*/ 895 w 1033"/>
                <a:gd name="T57" fmla="*/ 1581 h 1650"/>
                <a:gd name="T58" fmla="*/ 895 w 1033"/>
                <a:gd name="T59" fmla="*/ 481 h 1650"/>
                <a:gd name="T60" fmla="*/ 892 w 1033"/>
                <a:gd name="T61" fmla="*/ 438 h 1650"/>
                <a:gd name="T62" fmla="*/ 887 w 1033"/>
                <a:gd name="T63" fmla="*/ 398 h 1650"/>
                <a:gd name="T64" fmla="*/ 876 w 1033"/>
                <a:gd name="T65" fmla="*/ 363 h 1650"/>
                <a:gd name="T66" fmla="*/ 861 w 1033"/>
                <a:gd name="T67" fmla="*/ 329 h 1650"/>
                <a:gd name="T68" fmla="*/ 842 w 1033"/>
                <a:gd name="T69" fmla="*/ 300 h 1650"/>
                <a:gd name="T70" fmla="*/ 820 w 1033"/>
                <a:gd name="T71" fmla="*/ 272 h 1650"/>
                <a:gd name="T72" fmla="*/ 788 w 1033"/>
                <a:gd name="T73" fmla="*/ 246 h 1650"/>
                <a:gd name="T74" fmla="*/ 752 w 1033"/>
                <a:gd name="T75" fmla="*/ 222 h 1650"/>
                <a:gd name="T76" fmla="*/ 709 w 1033"/>
                <a:gd name="T77" fmla="*/ 202 h 1650"/>
                <a:gd name="T78" fmla="*/ 661 w 1033"/>
                <a:gd name="T79" fmla="*/ 185 h 1650"/>
                <a:gd name="T80" fmla="*/ 607 w 1033"/>
                <a:gd name="T81" fmla="*/ 170 h 1650"/>
                <a:gd name="T82" fmla="*/ 548 w 1033"/>
                <a:gd name="T83" fmla="*/ 157 h 1650"/>
                <a:gd name="T84" fmla="*/ 483 w 1033"/>
                <a:gd name="T85" fmla="*/ 148 h 1650"/>
                <a:gd name="T86" fmla="*/ 412 w 1033"/>
                <a:gd name="T87" fmla="*/ 142 h 1650"/>
                <a:gd name="T88" fmla="*/ 336 w 1033"/>
                <a:gd name="T89" fmla="*/ 138 h 1650"/>
                <a:gd name="T90" fmla="*/ 137 w 1033"/>
                <a:gd name="T91" fmla="*/ 1590 h 1650"/>
                <a:gd name="T92" fmla="*/ 131 w 1033"/>
                <a:gd name="T93" fmla="*/ 1610 h 1650"/>
                <a:gd name="T94" fmla="*/ 121 w 1033"/>
                <a:gd name="T95" fmla="*/ 1627 h 1650"/>
                <a:gd name="T96" fmla="*/ 106 w 1033"/>
                <a:gd name="T97" fmla="*/ 1639 h 1650"/>
                <a:gd name="T98" fmla="*/ 88 w 1033"/>
                <a:gd name="T99" fmla="*/ 1647 h 1650"/>
                <a:gd name="T100" fmla="*/ 68 w 1033"/>
                <a:gd name="T101" fmla="*/ 1650 h 1650"/>
                <a:gd name="T102" fmla="*/ 59 w 1033"/>
                <a:gd name="T103" fmla="*/ 1649 h 1650"/>
                <a:gd name="T104" fmla="*/ 38 w 1033"/>
                <a:gd name="T105" fmla="*/ 1643 h 1650"/>
                <a:gd name="T106" fmla="*/ 20 w 1033"/>
                <a:gd name="T107" fmla="*/ 1630 h 1650"/>
                <a:gd name="T108" fmla="*/ 8 w 1033"/>
                <a:gd name="T109" fmla="*/ 1614 h 1650"/>
                <a:gd name="T110" fmla="*/ 1 w 1033"/>
                <a:gd name="T111" fmla="*/ 1594 h 1650"/>
                <a:gd name="T112" fmla="*/ 0 w 1033"/>
                <a:gd name="T113" fmla="*/ 1573 h 1650"/>
                <a:gd name="T114" fmla="*/ 208 w 1033"/>
                <a:gd name="T115" fmla="*/ 59 h 1650"/>
                <a:gd name="T116" fmla="*/ 213 w 1033"/>
                <a:gd name="T117" fmla="*/ 39 h 1650"/>
                <a:gd name="T118" fmla="*/ 224 w 1033"/>
                <a:gd name="T119" fmla="*/ 23 h 1650"/>
                <a:gd name="T120" fmla="*/ 240 w 1033"/>
                <a:gd name="T121" fmla="*/ 10 h 1650"/>
                <a:gd name="T122" fmla="*/ 259 w 1033"/>
                <a:gd name="T123" fmla="*/ 3 h 1650"/>
                <a:gd name="T124" fmla="*/ 279 w 1033"/>
                <a:gd name="T125" fmla="*/ 0 h 1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33" h="1650">
                  <a:moveTo>
                    <a:pt x="279" y="0"/>
                  </a:moveTo>
                  <a:lnTo>
                    <a:pt x="370" y="1"/>
                  </a:lnTo>
                  <a:lnTo>
                    <a:pt x="454" y="6"/>
                  </a:lnTo>
                  <a:lnTo>
                    <a:pt x="532" y="15"/>
                  </a:lnTo>
                  <a:lnTo>
                    <a:pt x="603" y="28"/>
                  </a:lnTo>
                  <a:lnTo>
                    <a:pt x="670" y="44"/>
                  </a:lnTo>
                  <a:lnTo>
                    <a:pt x="730" y="63"/>
                  </a:lnTo>
                  <a:lnTo>
                    <a:pt x="786" y="85"/>
                  </a:lnTo>
                  <a:lnTo>
                    <a:pt x="835" y="112"/>
                  </a:lnTo>
                  <a:lnTo>
                    <a:pt x="879" y="142"/>
                  </a:lnTo>
                  <a:lnTo>
                    <a:pt x="916" y="176"/>
                  </a:lnTo>
                  <a:lnTo>
                    <a:pt x="948" y="210"/>
                  </a:lnTo>
                  <a:lnTo>
                    <a:pt x="973" y="247"/>
                  </a:lnTo>
                  <a:lnTo>
                    <a:pt x="994" y="288"/>
                  </a:lnTo>
                  <a:lnTo>
                    <a:pt x="1012" y="331"/>
                  </a:lnTo>
                  <a:lnTo>
                    <a:pt x="1023" y="379"/>
                  </a:lnTo>
                  <a:lnTo>
                    <a:pt x="1031" y="428"/>
                  </a:lnTo>
                  <a:lnTo>
                    <a:pt x="1033" y="481"/>
                  </a:lnTo>
                  <a:lnTo>
                    <a:pt x="1033" y="1581"/>
                  </a:lnTo>
                  <a:lnTo>
                    <a:pt x="1029" y="1603"/>
                  </a:lnTo>
                  <a:lnTo>
                    <a:pt x="1019" y="1622"/>
                  </a:lnTo>
                  <a:lnTo>
                    <a:pt x="1004" y="1637"/>
                  </a:lnTo>
                  <a:lnTo>
                    <a:pt x="985" y="1647"/>
                  </a:lnTo>
                  <a:lnTo>
                    <a:pt x="964" y="1650"/>
                  </a:lnTo>
                  <a:lnTo>
                    <a:pt x="943" y="1647"/>
                  </a:lnTo>
                  <a:lnTo>
                    <a:pt x="924" y="1637"/>
                  </a:lnTo>
                  <a:lnTo>
                    <a:pt x="909" y="1622"/>
                  </a:lnTo>
                  <a:lnTo>
                    <a:pt x="899" y="1603"/>
                  </a:lnTo>
                  <a:lnTo>
                    <a:pt x="895" y="1581"/>
                  </a:lnTo>
                  <a:lnTo>
                    <a:pt x="895" y="481"/>
                  </a:lnTo>
                  <a:lnTo>
                    <a:pt x="892" y="438"/>
                  </a:lnTo>
                  <a:lnTo>
                    <a:pt x="887" y="398"/>
                  </a:lnTo>
                  <a:lnTo>
                    <a:pt x="876" y="363"/>
                  </a:lnTo>
                  <a:lnTo>
                    <a:pt x="861" y="329"/>
                  </a:lnTo>
                  <a:lnTo>
                    <a:pt x="842" y="300"/>
                  </a:lnTo>
                  <a:lnTo>
                    <a:pt x="820" y="272"/>
                  </a:lnTo>
                  <a:lnTo>
                    <a:pt x="788" y="246"/>
                  </a:lnTo>
                  <a:lnTo>
                    <a:pt x="752" y="222"/>
                  </a:lnTo>
                  <a:lnTo>
                    <a:pt x="709" y="202"/>
                  </a:lnTo>
                  <a:lnTo>
                    <a:pt x="661" y="185"/>
                  </a:lnTo>
                  <a:lnTo>
                    <a:pt x="607" y="170"/>
                  </a:lnTo>
                  <a:lnTo>
                    <a:pt x="548" y="157"/>
                  </a:lnTo>
                  <a:lnTo>
                    <a:pt x="483" y="148"/>
                  </a:lnTo>
                  <a:lnTo>
                    <a:pt x="412" y="142"/>
                  </a:lnTo>
                  <a:lnTo>
                    <a:pt x="336" y="138"/>
                  </a:lnTo>
                  <a:lnTo>
                    <a:pt x="137" y="1590"/>
                  </a:lnTo>
                  <a:lnTo>
                    <a:pt x="131" y="1610"/>
                  </a:lnTo>
                  <a:lnTo>
                    <a:pt x="121" y="1627"/>
                  </a:lnTo>
                  <a:lnTo>
                    <a:pt x="106" y="1639"/>
                  </a:lnTo>
                  <a:lnTo>
                    <a:pt x="88" y="1647"/>
                  </a:lnTo>
                  <a:lnTo>
                    <a:pt x="68" y="1650"/>
                  </a:lnTo>
                  <a:lnTo>
                    <a:pt x="59" y="1649"/>
                  </a:lnTo>
                  <a:lnTo>
                    <a:pt x="38" y="1643"/>
                  </a:lnTo>
                  <a:lnTo>
                    <a:pt x="20" y="1630"/>
                  </a:lnTo>
                  <a:lnTo>
                    <a:pt x="8" y="1614"/>
                  </a:lnTo>
                  <a:lnTo>
                    <a:pt x="1" y="1594"/>
                  </a:lnTo>
                  <a:lnTo>
                    <a:pt x="0" y="1573"/>
                  </a:lnTo>
                  <a:lnTo>
                    <a:pt x="208" y="59"/>
                  </a:lnTo>
                  <a:lnTo>
                    <a:pt x="213" y="39"/>
                  </a:lnTo>
                  <a:lnTo>
                    <a:pt x="224" y="23"/>
                  </a:lnTo>
                  <a:lnTo>
                    <a:pt x="240" y="10"/>
                  </a:lnTo>
                  <a:lnTo>
                    <a:pt x="259" y="3"/>
                  </a:lnTo>
                  <a:lnTo>
                    <a:pt x="2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-864" y="5352"/>
              <a:ext cx="1033" cy="550"/>
            </a:xfrm>
            <a:custGeom>
              <a:avLst/>
              <a:gdLst>
                <a:gd name="T0" fmla="*/ 2088 w 4133"/>
                <a:gd name="T1" fmla="*/ 4 h 2201"/>
                <a:gd name="T2" fmla="*/ 2122 w 4133"/>
                <a:gd name="T3" fmla="*/ 29 h 2201"/>
                <a:gd name="T4" fmla="*/ 2135 w 4133"/>
                <a:gd name="T5" fmla="*/ 69 h 2201"/>
                <a:gd name="T6" fmla="*/ 4064 w 4133"/>
                <a:gd name="T7" fmla="*/ 138 h 2201"/>
                <a:gd name="T8" fmla="*/ 4104 w 4133"/>
                <a:gd name="T9" fmla="*/ 150 h 2201"/>
                <a:gd name="T10" fmla="*/ 4129 w 4133"/>
                <a:gd name="T11" fmla="*/ 184 h 2201"/>
                <a:gd name="T12" fmla="*/ 4133 w 4133"/>
                <a:gd name="T13" fmla="*/ 482 h 2201"/>
                <a:gd name="T14" fmla="*/ 4119 w 4133"/>
                <a:gd name="T15" fmla="*/ 522 h 2201"/>
                <a:gd name="T16" fmla="*/ 4085 w 4133"/>
                <a:gd name="T17" fmla="*/ 547 h 2201"/>
                <a:gd name="T18" fmla="*/ 3995 w 4133"/>
                <a:gd name="T19" fmla="*/ 551 h 2201"/>
                <a:gd name="T20" fmla="*/ 3991 w 4133"/>
                <a:gd name="T21" fmla="*/ 2154 h 2201"/>
                <a:gd name="T22" fmla="*/ 3967 w 4133"/>
                <a:gd name="T23" fmla="*/ 2188 h 2201"/>
                <a:gd name="T24" fmla="*/ 3926 w 4133"/>
                <a:gd name="T25" fmla="*/ 2201 h 2201"/>
                <a:gd name="T26" fmla="*/ 3886 w 4133"/>
                <a:gd name="T27" fmla="*/ 2188 h 2201"/>
                <a:gd name="T28" fmla="*/ 3861 w 4133"/>
                <a:gd name="T29" fmla="*/ 2154 h 2201"/>
                <a:gd name="T30" fmla="*/ 3858 w 4133"/>
                <a:gd name="T31" fmla="*/ 482 h 2201"/>
                <a:gd name="T32" fmla="*/ 3871 w 4133"/>
                <a:gd name="T33" fmla="*/ 441 h 2201"/>
                <a:gd name="T34" fmla="*/ 3904 w 4133"/>
                <a:gd name="T35" fmla="*/ 416 h 2201"/>
                <a:gd name="T36" fmla="*/ 3995 w 4133"/>
                <a:gd name="T37" fmla="*/ 413 h 2201"/>
                <a:gd name="T38" fmla="*/ 138 w 4133"/>
                <a:gd name="T39" fmla="*/ 275 h 2201"/>
                <a:gd name="T40" fmla="*/ 3651 w 4133"/>
                <a:gd name="T41" fmla="*/ 413 h 2201"/>
                <a:gd name="T42" fmla="*/ 3691 w 4133"/>
                <a:gd name="T43" fmla="*/ 426 h 2201"/>
                <a:gd name="T44" fmla="*/ 3716 w 4133"/>
                <a:gd name="T45" fmla="*/ 460 h 2201"/>
                <a:gd name="T46" fmla="*/ 3716 w 4133"/>
                <a:gd name="T47" fmla="*/ 503 h 2201"/>
                <a:gd name="T48" fmla="*/ 3691 w 4133"/>
                <a:gd name="T49" fmla="*/ 537 h 2201"/>
                <a:gd name="T50" fmla="*/ 3651 w 4133"/>
                <a:gd name="T51" fmla="*/ 551 h 2201"/>
                <a:gd name="T52" fmla="*/ 48 w 4133"/>
                <a:gd name="T53" fmla="*/ 547 h 2201"/>
                <a:gd name="T54" fmla="*/ 14 w 4133"/>
                <a:gd name="T55" fmla="*/ 522 h 2201"/>
                <a:gd name="T56" fmla="*/ 0 w 4133"/>
                <a:gd name="T57" fmla="*/ 482 h 2201"/>
                <a:gd name="T58" fmla="*/ 4 w 4133"/>
                <a:gd name="T59" fmla="*/ 184 h 2201"/>
                <a:gd name="T60" fmla="*/ 27 w 4133"/>
                <a:gd name="T61" fmla="*/ 150 h 2201"/>
                <a:gd name="T62" fmla="*/ 69 w 4133"/>
                <a:gd name="T63" fmla="*/ 138 h 2201"/>
                <a:gd name="T64" fmla="*/ 1998 w 4133"/>
                <a:gd name="T65" fmla="*/ 69 h 2201"/>
                <a:gd name="T66" fmla="*/ 2011 w 4133"/>
                <a:gd name="T67" fmla="*/ 29 h 2201"/>
                <a:gd name="T68" fmla="*/ 2044 w 4133"/>
                <a:gd name="T69" fmla="*/ 4 h 2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33" h="2201">
                  <a:moveTo>
                    <a:pt x="2066" y="0"/>
                  </a:moveTo>
                  <a:lnTo>
                    <a:pt x="2088" y="4"/>
                  </a:lnTo>
                  <a:lnTo>
                    <a:pt x="2107" y="14"/>
                  </a:lnTo>
                  <a:lnTo>
                    <a:pt x="2122" y="29"/>
                  </a:lnTo>
                  <a:lnTo>
                    <a:pt x="2131" y="47"/>
                  </a:lnTo>
                  <a:lnTo>
                    <a:pt x="2135" y="69"/>
                  </a:lnTo>
                  <a:lnTo>
                    <a:pt x="2135" y="138"/>
                  </a:lnTo>
                  <a:lnTo>
                    <a:pt x="4064" y="138"/>
                  </a:lnTo>
                  <a:lnTo>
                    <a:pt x="4085" y="142"/>
                  </a:lnTo>
                  <a:lnTo>
                    <a:pt x="4104" y="150"/>
                  </a:lnTo>
                  <a:lnTo>
                    <a:pt x="4119" y="165"/>
                  </a:lnTo>
                  <a:lnTo>
                    <a:pt x="4129" y="184"/>
                  </a:lnTo>
                  <a:lnTo>
                    <a:pt x="4133" y="207"/>
                  </a:lnTo>
                  <a:lnTo>
                    <a:pt x="4133" y="482"/>
                  </a:lnTo>
                  <a:lnTo>
                    <a:pt x="4129" y="503"/>
                  </a:lnTo>
                  <a:lnTo>
                    <a:pt x="4119" y="522"/>
                  </a:lnTo>
                  <a:lnTo>
                    <a:pt x="4104" y="537"/>
                  </a:lnTo>
                  <a:lnTo>
                    <a:pt x="4085" y="547"/>
                  </a:lnTo>
                  <a:lnTo>
                    <a:pt x="4064" y="551"/>
                  </a:lnTo>
                  <a:lnTo>
                    <a:pt x="3995" y="551"/>
                  </a:lnTo>
                  <a:lnTo>
                    <a:pt x="3995" y="2132"/>
                  </a:lnTo>
                  <a:lnTo>
                    <a:pt x="3991" y="2154"/>
                  </a:lnTo>
                  <a:lnTo>
                    <a:pt x="3982" y="2173"/>
                  </a:lnTo>
                  <a:lnTo>
                    <a:pt x="3967" y="2188"/>
                  </a:lnTo>
                  <a:lnTo>
                    <a:pt x="3948" y="2197"/>
                  </a:lnTo>
                  <a:lnTo>
                    <a:pt x="3926" y="2201"/>
                  </a:lnTo>
                  <a:lnTo>
                    <a:pt x="3904" y="2197"/>
                  </a:lnTo>
                  <a:lnTo>
                    <a:pt x="3886" y="2188"/>
                  </a:lnTo>
                  <a:lnTo>
                    <a:pt x="3871" y="2173"/>
                  </a:lnTo>
                  <a:lnTo>
                    <a:pt x="3861" y="2154"/>
                  </a:lnTo>
                  <a:lnTo>
                    <a:pt x="3858" y="2132"/>
                  </a:lnTo>
                  <a:lnTo>
                    <a:pt x="3858" y="482"/>
                  </a:lnTo>
                  <a:lnTo>
                    <a:pt x="3861" y="460"/>
                  </a:lnTo>
                  <a:lnTo>
                    <a:pt x="3871" y="441"/>
                  </a:lnTo>
                  <a:lnTo>
                    <a:pt x="3886" y="426"/>
                  </a:lnTo>
                  <a:lnTo>
                    <a:pt x="3904" y="416"/>
                  </a:lnTo>
                  <a:lnTo>
                    <a:pt x="3926" y="413"/>
                  </a:lnTo>
                  <a:lnTo>
                    <a:pt x="3995" y="413"/>
                  </a:lnTo>
                  <a:lnTo>
                    <a:pt x="3995" y="275"/>
                  </a:lnTo>
                  <a:lnTo>
                    <a:pt x="138" y="275"/>
                  </a:lnTo>
                  <a:lnTo>
                    <a:pt x="138" y="413"/>
                  </a:lnTo>
                  <a:lnTo>
                    <a:pt x="3651" y="413"/>
                  </a:lnTo>
                  <a:lnTo>
                    <a:pt x="3672" y="416"/>
                  </a:lnTo>
                  <a:lnTo>
                    <a:pt x="3691" y="426"/>
                  </a:lnTo>
                  <a:lnTo>
                    <a:pt x="3706" y="441"/>
                  </a:lnTo>
                  <a:lnTo>
                    <a:pt x="3716" y="460"/>
                  </a:lnTo>
                  <a:lnTo>
                    <a:pt x="3720" y="482"/>
                  </a:lnTo>
                  <a:lnTo>
                    <a:pt x="3716" y="503"/>
                  </a:lnTo>
                  <a:lnTo>
                    <a:pt x="3706" y="522"/>
                  </a:lnTo>
                  <a:lnTo>
                    <a:pt x="3691" y="537"/>
                  </a:lnTo>
                  <a:lnTo>
                    <a:pt x="3672" y="547"/>
                  </a:lnTo>
                  <a:lnTo>
                    <a:pt x="3651" y="551"/>
                  </a:lnTo>
                  <a:lnTo>
                    <a:pt x="69" y="551"/>
                  </a:lnTo>
                  <a:lnTo>
                    <a:pt x="48" y="547"/>
                  </a:lnTo>
                  <a:lnTo>
                    <a:pt x="27" y="537"/>
                  </a:lnTo>
                  <a:lnTo>
                    <a:pt x="14" y="522"/>
                  </a:lnTo>
                  <a:lnTo>
                    <a:pt x="4" y="503"/>
                  </a:lnTo>
                  <a:lnTo>
                    <a:pt x="0" y="482"/>
                  </a:lnTo>
                  <a:lnTo>
                    <a:pt x="0" y="207"/>
                  </a:lnTo>
                  <a:lnTo>
                    <a:pt x="4" y="184"/>
                  </a:lnTo>
                  <a:lnTo>
                    <a:pt x="14" y="165"/>
                  </a:lnTo>
                  <a:lnTo>
                    <a:pt x="27" y="150"/>
                  </a:lnTo>
                  <a:lnTo>
                    <a:pt x="48" y="142"/>
                  </a:lnTo>
                  <a:lnTo>
                    <a:pt x="69" y="138"/>
                  </a:lnTo>
                  <a:lnTo>
                    <a:pt x="1998" y="138"/>
                  </a:lnTo>
                  <a:lnTo>
                    <a:pt x="1998" y="69"/>
                  </a:lnTo>
                  <a:lnTo>
                    <a:pt x="2001" y="47"/>
                  </a:lnTo>
                  <a:lnTo>
                    <a:pt x="2011" y="29"/>
                  </a:lnTo>
                  <a:lnTo>
                    <a:pt x="2026" y="14"/>
                  </a:lnTo>
                  <a:lnTo>
                    <a:pt x="2044" y="4"/>
                  </a:lnTo>
                  <a:lnTo>
                    <a:pt x="206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31" y="6109"/>
              <a:ext cx="35" cy="275"/>
            </a:xfrm>
            <a:custGeom>
              <a:avLst/>
              <a:gdLst>
                <a:gd name="T0" fmla="*/ 69 w 138"/>
                <a:gd name="T1" fmla="*/ 0 h 1100"/>
                <a:gd name="T2" fmla="*/ 90 w 138"/>
                <a:gd name="T3" fmla="*/ 3 h 1100"/>
                <a:gd name="T4" fmla="*/ 109 w 138"/>
                <a:gd name="T5" fmla="*/ 13 h 1100"/>
                <a:gd name="T6" fmla="*/ 124 w 138"/>
                <a:gd name="T7" fmla="*/ 27 h 1100"/>
                <a:gd name="T8" fmla="*/ 134 w 138"/>
                <a:gd name="T9" fmla="*/ 46 h 1100"/>
                <a:gd name="T10" fmla="*/ 138 w 138"/>
                <a:gd name="T11" fmla="*/ 69 h 1100"/>
                <a:gd name="T12" fmla="*/ 138 w 138"/>
                <a:gd name="T13" fmla="*/ 1031 h 1100"/>
                <a:gd name="T14" fmla="*/ 134 w 138"/>
                <a:gd name="T15" fmla="*/ 1053 h 1100"/>
                <a:gd name="T16" fmla="*/ 124 w 138"/>
                <a:gd name="T17" fmla="*/ 1073 h 1100"/>
                <a:gd name="T18" fmla="*/ 109 w 138"/>
                <a:gd name="T19" fmla="*/ 1086 h 1100"/>
                <a:gd name="T20" fmla="*/ 90 w 138"/>
                <a:gd name="T21" fmla="*/ 1096 h 1100"/>
                <a:gd name="T22" fmla="*/ 69 w 138"/>
                <a:gd name="T23" fmla="*/ 1100 h 1100"/>
                <a:gd name="T24" fmla="*/ 47 w 138"/>
                <a:gd name="T25" fmla="*/ 1096 h 1100"/>
                <a:gd name="T26" fmla="*/ 28 w 138"/>
                <a:gd name="T27" fmla="*/ 1086 h 1100"/>
                <a:gd name="T28" fmla="*/ 13 w 138"/>
                <a:gd name="T29" fmla="*/ 1073 h 1100"/>
                <a:gd name="T30" fmla="*/ 3 w 138"/>
                <a:gd name="T31" fmla="*/ 1053 h 1100"/>
                <a:gd name="T32" fmla="*/ 0 w 138"/>
                <a:gd name="T33" fmla="*/ 1031 h 1100"/>
                <a:gd name="T34" fmla="*/ 0 w 138"/>
                <a:gd name="T35" fmla="*/ 69 h 1100"/>
                <a:gd name="T36" fmla="*/ 3 w 138"/>
                <a:gd name="T37" fmla="*/ 46 h 1100"/>
                <a:gd name="T38" fmla="*/ 13 w 138"/>
                <a:gd name="T39" fmla="*/ 27 h 1100"/>
                <a:gd name="T40" fmla="*/ 28 w 138"/>
                <a:gd name="T41" fmla="*/ 13 h 1100"/>
                <a:gd name="T42" fmla="*/ 47 w 138"/>
                <a:gd name="T43" fmla="*/ 3 h 1100"/>
                <a:gd name="T44" fmla="*/ 69 w 138"/>
                <a:gd name="T45" fmla="*/ 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8" h="1100">
                  <a:moveTo>
                    <a:pt x="69" y="0"/>
                  </a:moveTo>
                  <a:lnTo>
                    <a:pt x="90" y="3"/>
                  </a:lnTo>
                  <a:lnTo>
                    <a:pt x="109" y="13"/>
                  </a:lnTo>
                  <a:lnTo>
                    <a:pt x="124" y="27"/>
                  </a:lnTo>
                  <a:lnTo>
                    <a:pt x="134" y="46"/>
                  </a:lnTo>
                  <a:lnTo>
                    <a:pt x="138" y="69"/>
                  </a:lnTo>
                  <a:lnTo>
                    <a:pt x="138" y="1031"/>
                  </a:lnTo>
                  <a:lnTo>
                    <a:pt x="134" y="1053"/>
                  </a:lnTo>
                  <a:lnTo>
                    <a:pt x="124" y="1073"/>
                  </a:lnTo>
                  <a:lnTo>
                    <a:pt x="109" y="1086"/>
                  </a:lnTo>
                  <a:lnTo>
                    <a:pt x="90" y="1096"/>
                  </a:lnTo>
                  <a:lnTo>
                    <a:pt x="69" y="1100"/>
                  </a:lnTo>
                  <a:lnTo>
                    <a:pt x="47" y="1096"/>
                  </a:lnTo>
                  <a:lnTo>
                    <a:pt x="28" y="1086"/>
                  </a:lnTo>
                  <a:lnTo>
                    <a:pt x="13" y="1073"/>
                  </a:lnTo>
                  <a:lnTo>
                    <a:pt x="3" y="1053"/>
                  </a:lnTo>
                  <a:lnTo>
                    <a:pt x="0" y="1031"/>
                  </a:lnTo>
                  <a:lnTo>
                    <a:pt x="0" y="69"/>
                  </a:lnTo>
                  <a:lnTo>
                    <a:pt x="3" y="46"/>
                  </a:lnTo>
                  <a:lnTo>
                    <a:pt x="13" y="27"/>
                  </a:lnTo>
                  <a:lnTo>
                    <a:pt x="28" y="13"/>
                  </a:lnTo>
                  <a:lnTo>
                    <a:pt x="47" y="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-141" y="5902"/>
              <a:ext cx="69" cy="207"/>
            </a:xfrm>
            <a:custGeom>
              <a:avLst/>
              <a:gdLst>
                <a:gd name="T0" fmla="*/ 138 w 275"/>
                <a:gd name="T1" fmla="*/ 0 h 826"/>
                <a:gd name="T2" fmla="*/ 169 w 275"/>
                <a:gd name="T3" fmla="*/ 4 h 826"/>
                <a:gd name="T4" fmla="*/ 198 w 275"/>
                <a:gd name="T5" fmla="*/ 14 h 826"/>
                <a:gd name="T6" fmla="*/ 224 w 275"/>
                <a:gd name="T7" fmla="*/ 30 h 826"/>
                <a:gd name="T8" fmla="*/ 245 w 275"/>
                <a:gd name="T9" fmla="*/ 51 h 826"/>
                <a:gd name="T10" fmla="*/ 261 w 275"/>
                <a:gd name="T11" fmla="*/ 78 h 826"/>
                <a:gd name="T12" fmla="*/ 271 w 275"/>
                <a:gd name="T13" fmla="*/ 107 h 826"/>
                <a:gd name="T14" fmla="*/ 275 w 275"/>
                <a:gd name="T15" fmla="*/ 138 h 826"/>
                <a:gd name="T16" fmla="*/ 273 w 275"/>
                <a:gd name="T17" fmla="*/ 167 h 826"/>
                <a:gd name="T18" fmla="*/ 262 w 275"/>
                <a:gd name="T19" fmla="*/ 194 h 826"/>
                <a:gd name="T20" fmla="*/ 249 w 275"/>
                <a:gd name="T21" fmla="*/ 218 h 826"/>
                <a:gd name="T22" fmla="*/ 230 w 275"/>
                <a:gd name="T23" fmla="*/ 240 h 826"/>
                <a:gd name="T24" fmla="*/ 207 w 275"/>
                <a:gd name="T25" fmla="*/ 256 h 826"/>
                <a:gd name="T26" fmla="*/ 207 w 275"/>
                <a:gd name="T27" fmla="*/ 757 h 826"/>
                <a:gd name="T28" fmla="*/ 203 w 275"/>
                <a:gd name="T29" fmla="*/ 778 h 826"/>
                <a:gd name="T30" fmla="*/ 193 w 275"/>
                <a:gd name="T31" fmla="*/ 798 h 826"/>
                <a:gd name="T32" fmla="*/ 178 w 275"/>
                <a:gd name="T33" fmla="*/ 812 h 826"/>
                <a:gd name="T34" fmla="*/ 159 w 275"/>
                <a:gd name="T35" fmla="*/ 822 h 826"/>
                <a:gd name="T36" fmla="*/ 138 w 275"/>
                <a:gd name="T37" fmla="*/ 826 h 826"/>
                <a:gd name="T38" fmla="*/ 115 w 275"/>
                <a:gd name="T39" fmla="*/ 822 h 826"/>
                <a:gd name="T40" fmla="*/ 97 w 275"/>
                <a:gd name="T41" fmla="*/ 812 h 826"/>
                <a:gd name="T42" fmla="*/ 83 w 275"/>
                <a:gd name="T43" fmla="*/ 798 h 826"/>
                <a:gd name="T44" fmla="*/ 73 w 275"/>
                <a:gd name="T45" fmla="*/ 778 h 826"/>
                <a:gd name="T46" fmla="*/ 69 w 275"/>
                <a:gd name="T47" fmla="*/ 757 h 826"/>
                <a:gd name="T48" fmla="*/ 69 w 275"/>
                <a:gd name="T49" fmla="*/ 256 h 826"/>
                <a:gd name="T50" fmla="*/ 46 w 275"/>
                <a:gd name="T51" fmla="*/ 240 h 826"/>
                <a:gd name="T52" fmla="*/ 27 w 275"/>
                <a:gd name="T53" fmla="*/ 218 h 826"/>
                <a:gd name="T54" fmla="*/ 12 w 275"/>
                <a:gd name="T55" fmla="*/ 194 h 826"/>
                <a:gd name="T56" fmla="*/ 4 w 275"/>
                <a:gd name="T57" fmla="*/ 167 h 826"/>
                <a:gd name="T58" fmla="*/ 0 w 275"/>
                <a:gd name="T59" fmla="*/ 138 h 826"/>
                <a:gd name="T60" fmla="*/ 4 w 275"/>
                <a:gd name="T61" fmla="*/ 107 h 826"/>
                <a:gd name="T62" fmla="*/ 14 w 275"/>
                <a:gd name="T63" fmla="*/ 78 h 826"/>
                <a:gd name="T64" fmla="*/ 30 w 275"/>
                <a:gd name="T65" fmla="*/ 51 h 826"/>
                <a:gd name="T66" fmla="*/ 51 w 275"/>
                <a:gd name="T67" fmla="*/ 30 h 826"/>
                <a:gd name="T68" fmla="*/ 78 w 275"/>
                <a:gd name="T69" fmla="*/ 14 h 826"/>
                <a:gd name="T70" fmla="*/ 107 w 275"/>
                <a:gd name="T71" fmla="*/ 4 h 826"/>
                <a:gd name="T72" fmla="*/ 138 w 275"/>
                <a:gd name="T73" fmla="*/ 0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5" h="826">
                  <a:moveTo>
                    <a:pt x="138" y="0"/>
                  </a:moveTo>
                  <a:lnTo>
                    <a:pt x="169" y="4"/>
                  </a:lnTo>
                  <a:lnTo>
                    <a:pt x="198" y="14"/>
                  </a:lnTo>
                  <a:lnTo>
                    <a:pt x="224" y="30"/>
                  </a:lnTo>
                  <a:lnTo>
                    <a:pt x="245" y="51"/>
                  </a:lnTo>
                  <a:lnTo>
                    <a:pt x="261" y="78"/>
                  </a:lnTo>
                  <a:lnTo>
                    <a:pt x="271" y="107"/>
                  </a:lnTo>
                  <a:lnTo>
                    <a:pt x="275" y="138"/>
                  </a:lnTo>
                  <a:lnTo>
                    <a:pt x="273" y="167"/>
                  </a:lnTo>
                  <a:lnTo>
                    <a:pt x="262" y="194"/>
                  </a:lnTo>
                  <a:lnTo>
                    <a:pt x="249" y="218"/>
                  </a:lnTo>
                  <a:lnTo>
                    <a:pt x="230" y="240"/>
                  </a:lnTo>
                  <a:lnTo>
                    <a:pt x="207" y="256"/>
                  </a:lnTo>
                  <a:lnTo>
                    <a:pt x="207" y="757"/>
                  </a:lnTo>
                  <a:lnTo>
                    <a:pt x="203" y="778"/>
                  </a:lnTo>
                  <a:lnTo>
                    <a:pt x="193" y="798"/>
                  </a:lnTo>
                  <a:lnTo>
                    <a:pt x="178" y="812"/>
                  </a:lnTo>
                  <a:lnTo>
                    <a:pt x="159" y="822"/>
                  </a:lnTo>
                  <a:lnTo>
                    <a:pt x="138" y="826"/>
                  </a:lnTo>
                  <a:lnTo>
                    <a:pt x="115" y="822"/>
                  </a:lnTo>
                  <a:lnTo>
                    <a:pt x="97" y="812"/>
                  </a:lnTo>
                  <a:lnTo>
                    <a:pt x="83" y="798"/>
                  </a:lnTo>
                  <a:lnTo>
                    <a:pt x="73" y="778"/>
                  </a:lnTo>
                  <a:lnTo>
                    <a:pt x="69" y="757"/>
                  </a:lnTo>
                  <a:lnTo>
                    <a:pt x="69" y="256"/>
                  </a:lnTo>
                  <a:lnTo>
                    <a:pt x="46" y="240"/>
                  </a:lnTo>
                  <a:lnTo>
                    <a:pt x="27" y="218"/>
                  </a:lnTo>
                  <a:lnTo>
                    <a:pt x="12" y="194"/>
                  </a:lnTo>
                  <a:lnTo>
                    <a:pt x="4" y="167"/>
                  </a:lnTo>
                  <a:lnTo>
                    <a:pt x="0" y="138"/>
                  </a:lnTo>
                  <a:lnTo>
                    <a:pt x="4" y="107"/>
                  </a:lnTo>
                  <a:lnTo>
                    <a:pt x="14" y="78"/>
                  </a:lnTo>
                  <a:lnTo>
                    <a:pt x="30" y="51"/>
                  </a:lnTo>
                  <a:lnTo>
                    <a:pt x="51" y="30"/>
                  </a:lnTo>
                  <a:lnTo>
                    <a:pt x="78" y="14"/>
                  </a:lnTo>
                  <a:lnTo>
                    <a:pt x="107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-89" y="5662"/>
              <a:ext cx="51" cy="34"/>
            </a:xfrm>
            <a:custGeom>
              <a:avLst/>
              <a:gdLst>
                <a:gd name="T0" fmla="*/ 68 w 206"/>
                <a:gd name="T1" fmla="*/ 0 h 137"/>
                <a:gd name="T2" fmla="*/ 137 w 206"/>
                <a:gd name="T3" fmla="*/ 0 h 137"/>
                <a:gd name="T4" fmla="*/ 160 w 206"/>
                <a:gd name="T5" fmla="*/ 4 h 137"/>
                <a:gd name="T6" fmla="*/ 179 w 206"/>
                <a:gd name="T7" fmla="*/ 13 h 137"/>
                <a:gd name="T8" fmla="*/ 192 w 206"/>
                <a:gd name="T9" fmla="*/ 28 h 137"/>
                <a:gd name="T10" fmla="*/ 203 w 206"/>
                <a:gd name="T11" fmla="*/ 47 h 137"/>
                <a:gd name="T12" fmla="*/ 206 w 206"/>
                <a:gd name="T13" fmla="*/ 69 h 137"/>
                <a:gd name="T14" fmla="*/ 203 w 206"/>
                <a:gd name="T15" fmla="*/ 91 h 137"/>
                <a:gd name="T16" fmla="*/ 192 w 206"/>
                <a:gd name="T17" fmla="*/ 110 h 137"/>
                <a:gd name="T18" fmla="*/ 179 w 206"/>
                <a:gd name="T19" fmla="*/ 125 h 137"/>
                <a:gd name="T20" fmla="*/ 160 w 206"/>
                <a:gd name="T21" fmla="*/ 135 h 137"/>
                <a:gd name="T22" fmla="*/ 137 w 206"/>
                <a:gd name="T23" fmla="*/ 137 h 137"/>
                <a:gd name="T24" fmla="*/ 68 w 206"/>
                <a:gd name="T25" fmla="*/ 137 h 137"/>
                <a:gd name="T26" fmla="*/ 47 w 206"/>
                <a:gd name="T27" fmla="*/ 135 h 137"/>
                <a:gd name="T28" fmla="*/ 28 w 206"/>
                <a:gd name="T29" fmla="*/ 125 h 137"/>
                <a:gd name="T30" fmla="*/ 13 w 206"/>
                <a:gd name="T31" fmla="*/ 110 h 137"/>
                <a:gd name="T32" fmla="*/ 3 w 206"/>
                <a:gd name="T33" fmla="*/ 91 h 137"/>
                <a:gd name="T34" fmla="*/ 0 w 206"/>
                <a:gd name="T35" fmla="*/ 69 h 137"/>
                <a:gd name="T36" fmla="*/ 3 w 206"/>
                <a:gd name="T37" fmla="*/ 47 h 137"/>
                <a:gd name="T38" fmla="*/ 13 w 206"/>
                <a:gd name="T39" fmla="*/ 28 h 137"/>
                <a:gd name="T40" fmla="*/ 28 w 206"/>
                <a:gd name="T41" fmla="*/ 13 h 137"/>
                <a:gd name="T42" fmla="*/ 47 w 206"/>
                <a:gd name="T43" fmla="*/ 4 h 137"/>
                <a:gd name="T44" fmla="*/ 68 w 206"/>
                <a:gd name="T45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" h="137">
                  <a:moveTo>
                    <a:pt x="68" y="0"/>
                  </a:moveTo>
                  <a:lnTo>
                    <a:pt x="137" y="0"/>
                  </a:lnTo>
                  <a:lnTo>
                    <a:pt x="160" y="4"/>
                  </a:lnTo>
                  <a:lnTo>
                    <a:pt x="179" y="13"/>
                  </a:lnTo>
                  <a:lnTo>
                    <a:pt x="192" y="28"/>
                  </a:lnTo>
                  <a:lnTo>
                    <a:pt x="203" y="47"/>
                  </a:lnTo>
                  <a:lnTo>
                    <a:pt x="206" y="69"/>
                  </a:lnTo>
                  <a:lnTo>
                    <a:pt x="203" y="91"/>
                  </a:lnTo>
                  <a:lnTo>
                    <a:pt x="192" y="110"/>
                  </a:lnTo>
                  <a:lnTo>
                    <a:pt x="179" y="125"/>
                  </a:lnTo>
                  <a:lnTo>
                    <a:pt x="160" y="135"/>
                  </a:lnTo>
                  <a:lnTo>
                    <a:pt x="137" y="137"/>
                  </a:lnTo>
                  <a:lnTo>
                    <a:pt x="68" y="137"/>
                  </a:lnTo>
                  <a:lnTo>
                    <a:pt x="47" y="135"/>
                  </a:lnTo>
                  <a:lnTo>
                    <a:pt x="28" y="125"/>
                  </a:lnTo>
                  <a:lnTo>
                    <a:pt x="13" y="110"/>
                  </a:lnTo>
                  <a:lnTo>
                    <a:pt x="3" y="91"/>
                  </a:lnTo>
                  <a:lnTo>
                    <a:pt x="0" y="69"/>
                  </a:lnTo>
                  <a:lnTo>
                    <a:pt x="3" y="47"/>
                  </a:lnTo>
                  <a:lnTo>
                    <a:pt x="13" y="28"/>
                  </a:lnTo>
                  <a:lnTo>
                    <a:pt x="28" y="13"/>
                  </a:lnTo>
                  <a:lnTo>
                    <a:pt x="47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-262" y="5524"/>
              <a:ext cx="310" cy="344"/>
            </a:xfrm>
            <a:custGeom>
              <a:avLst/>
              <a:gdLst>
                <a:gd name="T0" fmla="*/ 356 w 1241"/>
                <a:gd name="T1" fmla="*/ 169 h 1377"/>
                <a:gd name="T2" fmla="*/ 238 w 1241"/>
                <a:gd name="T3" fmla="*/ 288 h 1377"/>
                <a:gd name="T4" fmla="*/ 208 w 1241"/>
                <a:gd name="T5" fmla="*/ 482 h 1377"/>
                <a:gd name="T6" fmla="*/ 160 w 1241"/>
                <a:gd name="T7" fmla="*/ 548 h 1377"/>
                <a:gd name="T8" fmla="*/ 179 w 1241"/>
                <a:gd name="T9" fmla="*/ 702 h 1377"/>
                <a:gd name="T10" fmla="*/ 209 w 1241"/>
                <a:gd name="T11" fmla="*/ 790 h 1377"/>
                <a:gd name="T12" fmla="*/ 234 w 1241"/>
                <a:gd name="T13" fmla="*/ 912 h 1377"/>
                <a:gd name="T14" fmla="*/ 263 w 1241"/>
                <a:gd name="T15" fmla="*/ 989 h 1377"/>
                <a:gd name="T16" fmla="*/ 302 w 1241"/>
                <a:gd name="T17" fmla="*/ 1065 h 1377"/>
                <a:gd name="T18" fmla="*/ 378 w 1241"/>
                <a:gd name="T19" fmla="*/ 1164 h 1377"/>
                <a:gd name="T20" fmla="*/ 493 w 1241"/>
                <a:gd name="T21" fmla="*/ 1224 h 1377"/>
                <a:gd name="T22" fmla="*/ 668 w 1241"/>
                <a:gd name="T23" fmla="*/ 1238 h 1377"/>
                <a:gd name="T24" fmla="*/ 812 w 1241"/>
                <a:gd name="T25" fmla="*/ 1200 h 1377"/>
                <a:gd name="T26" fmla="*/ 904 w 1241"/>
                <a:gd name="T27" fmla="*/ 1119 h 1377"/>
                <a:gd name="T28" fmla="*/ 973 w 1241"/>
                <a:gd name="T29" fmla="*/ 1002 h 1377"/>
                <a:gd name="T30" fmla="*/ 992 w 1241"/>
                <a:gd name="T31" fmla="*/ 958 h 1377"/>
                <a:gd name="T32" fmla="*/ 1023 w 1241"/>
                <a:gd name="T33" fmla="*/ 854 h 1377"/>
                <a:gd name="T34" fmla="*/ 1037 w 1241"/>
                <a:gd name="T35" fmla="*/ 736 h 1377"/>
                <a:gd name="T36" fmla="*/ 1102 w 1241"/>
                <a:gd name="T37" fmla="*/ 688 h 1377"/>
                <a:gd name="T38" fmla="*/ 1047 w 1241"/>
                <a:gd name="T39" fmla="*/ 523 h 1377"/>
                <a:gd name="T40" fmla="*/ 1031 w 1241"/>
                <a:gd name="T41" fmla="*/ 369 h 1377"/>
                <a:gd name="T42" fmla="*/ 953 w 1241"/>
                <a:gd name="T43" fmla="*/ 219 h 1377"/>
                <a:gd name="T44" fmla="*/ 803 w 1241"/>
                <a:gd name="T45" fmla="*/ 142 h 1377"/>
                <a:gd name="T46" fmla="*/ 758 w 1241"/>
                <a:gd name="T47" fmla="*/ 0 h 1377"/>
                <a:gd name="T48" fmla="*/ 967 w 1241"/>
                <a:gd name="T49" fmla="*/ 57 h 1377"/>
                <a:gd name="T50" fmla="*/ 1115 w 1241"/>
                <a:gd name="T51" fmla="*/ 205 h 1377"/>
                <a:gd name="T52" fmla="*/ 1172 w 1241"/>
                <a:gd name="T53" fmla="*/ 413 h 1377"/>
                <a:gd name="T54" fmla="*/ 1228 w 1241"/>
                <a:gd name="T55" fmla="*/ 494 h 1377"/>
                <a:gd name="T56" fmla="*/ 1237 w 1241"/>
                <a:gd name="T57" fmla="*/ 720 h 1377"/>
                <a:gd name="T58" fmla="*/ 1169 w 1241"/>
                <a:gd name="T59" fmla="*/ 810 h 1377"/>
                <a:gd name="T60" fmla="*/ 1139 w 1241"/>
                <a:gd name="T61" fmla="*/ 954 h 1377"/>
                <a:gd name="T62" fmla="*/ 1104 w 1241"/>
                <a:gd name="T63" fmla="*/ 1047 h 1377"/>
                <a:gd name="T64" fmla="*/ 1071 w 1241"/>
                <a:gd name="T65" fmla="*/ 1112 h 1377"/>
                <a:gd name="T66" fmla="*/ 1002 w 1241"/>
                <a:gd name="T67" fmla="*/ 1218 h 1377"/>
                <a:gd name="T68" fmla="*/ 894 w 1241"/>
                <a:gd name="T69" fmla="*/ 1311 h 1377"/>
                <a:gd name="T70" fmla="*/ 730 w 1241"/>
                <a:gd name="T71" fmla="*/ 1368 h 1377"/>
                <a:gd name="T72" fmla="*/ 512 w 1241"/>
                <a:gd name="T73" fmla="*/ 1368 h 1377"/>
                <a:gd name="T74" fmla="*/ 347 w 1241"/>
                <a:gd name="T75" fmla="*/ 1311 h 1377"/>
                <a:gd name="T76" fmla="*/ 240 w 1241"/>
                <a:gd name="T77" fmla="*/ 1218 h 1377"/>
                <a:gd name="T78" fmla="*/ 171 w 1241"/>
                <a:gd name="T79" fmla="*/ 1112 h 1377"/>
                <a:gd name="T80" fmla="*/ 138 w 1241"/>
                <a:gd name="T81" fmla="*/ 1047 h 1377"/>
                <a:gd name="T82" fmla="*/ 103 w 1241"/>
                <a:gd name="T83" fmla="*/ 954 h 1377"/>
                <a:gd name="T84" fmla="*/ 72 w 1241"/>
                <a:gd name="T85" fmla="*/ 810 h 1377"/>
                <a:gd name="T86" fmla="*/ 4 w 1241"/>
                <a:gd name="T87" fmla="*/ 720 h 1377"/>
                <a:gd name="T88" fmla="*/ 13 w 1241"/>
                <a:gd name="T89" fmla="*/ 494 h 1377"/>
                <a:gd name="T90" fmla="*/ 69 w 1241"/>
                <a:gd name="T91" fmla="*/ 413 h 1377"/>
                <a:gd name="T92" fmla="*/ 126 w 1241"/>
                <a:gd name="T93" fmla="*/ 205 h 1377"/>
                <a:gd name="T94" fmla="*/ 274 w 1241"/>
                <a:gd name="T95" fmla="*/ 57 h 1377"/>
                <a:gd name="T96" fmla="*/ 483 w 1241"/>
                <a:gd name="T97" fmla="*/ 0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41" h="1377">
                  <a:moveTo>
                    <a:pt x="483" y="139"/>
                  </a:moveTo>
                  <a:lnTo>
                    <a:pt x="439" y="142"/>
                  </a:lnTo>
                  <a:lnTo>
                    <a:pt x="396" y="152"/>
                  </a:lnTo>
                  <a:lnTo>
                    <a:pt x="356" y="169"/>
                  </a:lnTo>
                  <a:lnTo>
                    <a:pt x="321" y="191"/>
                  </a:lnTo>
                  <a:lnTo>
                    <a:pt x="288" y="219"/>
                  </a:lnTo>
                  <a:lnTo>
                    <a:pt x="260" y="251"/>
                  </a:lnTo>
                  <a:lnTo>
                    <a:pt x="238" y="288"/>
                  </a:lnTo>
                  <a:lnTo>
                    <a:pt x="221" y="327"/>
                  </a:lnTo>
                  <a:lnTo>
                    <a:pt x="211" y="369"/>
                  </a:lnTo>
                  <a:lnTo>
                    <a:pt x="208" y="413"/>
                  </a:lnTo>
                  <a:lnTo>
                    <a:pt x="208" y="482"/>
                  </a:lnTo>
                  <a:lnTo>
                    <a:pt x="204" y="504"/>
                  </a:lnTo>
                  <a:lnTo>
                    <a:pt x="194" y="523"/>
                  </a:lnTo>
                  <a:lnTo>
                    <a:pt x="179" y="538"/>
                  </a:lnTo>
                  <a:lnTo>
                    <a:pt x="160" y="548"/>
                  </a:lnTo>
                  <a:lnTo>
                    <a:pt x="138" y="551"/>
                  </a:lnTo>
                  <a:lnTo>
                    <a:pt x="138" y="688"/>
                  </a:lnTo>
                  <a:lnTo>
                    <a:pt x="160" y="692"/>
                  </a:lnTo>
                  <a:lnTo>
                    <a:pt x="179" y="702"/>
                  </a:lnTo>
                  <a:lnTo>
                    <a:pt x="194" y="717"/>
                  </a:lnTo>
                  <a:lnTo>
                    <a:pt x="204" y="736"/>
                  </a:lnTo>
                  <a:lnTo>
                    <a:pt x="208" y="757"/>
                  </a:lnTo>
                  <a:lnTo>
                    <a:pt x="209" y="790"/>
                  </a:lnTo>
                  <a:lnTo>
                    <a:pt x="213" y="822"/>
                  </a:lnTo>
                  <a:lnTo>
                    <a:pt x="219" y="854"/>
                  </a:lnTo>
                  <a:lnTo>
                    <a:pt x="226" y="883"/>
                  </a:lnTo>
                  <a:lnTo>
                    <a:pt x="234" y="912"/>
                  </a:lnTo>
                  <a:lnTo>
                    <a:pt x="243" y="937"/>
                  </a:lnTo>
                  <a:lnTo>
                    <a:pt x="250" y="958"/>
                  </a:lnTo>
                  <a:lnTo>
                    <a:pt x="258" y="976"/>
                  </a:lnTo>
                  <a:lnTo>
                    <a:pt x="263" y="989"/>
                  </a:lnTo>
                  <a:lnTo>
                    <a:pt x="268" y="998"/>
                  </a:lnTo>
                  <a:lnTo>
                    <a:pt x="269" y="1002"/>
                  </a:lnTo>
                  <a:lnTo>
                    <a:pt x="285" y="1035"/>
                  </a:lnTo>
                  <a:lnTo>
                    <a:pt x="302" y="1065"/>
                  </a:lnTo>
                  <a:lnTo>
                    <a:pt x="319" y="1092"/>
                  </a:lnTo>
                  <a:lnTo>
                    <a:pt x="337" y="1119"/>
                  </a:lnTo>
                  <a:lnTo>
                    <a:pt x="357" y="1142"/>
                  </a:lnTo>
                  <a:lnTo>
                    <a:pt x="378" y="1164"/>
                  </a:lnTo>
                  <a:lnTo>
                    <a:pt x="402" y="1184"/>
                  </a:lnTo>
                  <a:lnTo>
                    <a:pt x="430" y="1200"/>
                  </a:lnTo>
                  <a:lnTo>
                    <a:pt x="460" y="1214"/>
                  </a:lnTo>
                  <a:lnTo>
                    <a:pt x="493" y="1224"/>
                  </a:lnTo>
                  <a:lnTo>
                    <a:pt x="531" y="1233"/>
                  </a:lnTo>
                  <a:lnTo>
                    <a:pt x="573" y="1238"/>
                  </a:lnTo>
                  <a:lnTo>
                    <a:pt x="621" y="1239"/>
                  </a:lnTo>
                  <a:lnTo>
                    <a:pt x="668" y="1238"/>
                  </a:lnTo>
                  <a:lnTo>
                    <a:pt x="710" y="1233"/>
                  </a:lnTo>
                  <a:lnTo>
                    <a:pt x="748" y="1224"/>
                  </a:lnTo>
                  <a:lnTo>
                    <a:pt x="782" y="1214"/>
                  </a:lnTo>
                  <a:lnTo>
                    <a:pt x="812" y="1200"/>
                  </a:lnTo>
                  <a:lnTo>
                    <a:pt x="838" y="1184"/>
                  </a:lnTo>
                  <a:lnTo>
                    <a:pt x="862" y="1164"/>
                  </a:lnTo>
                  <a:lnTo>
                    <a:pt x="884" y="1142"/>
                  </a:lnTo>
                  <a:lnTo>
                    <a:pt x="904" y="1119"/>
                  </a:lnTo>
                  <a:lnTo>
                    <a:pt x="923" y="1092"/>
                  </a:lnTo>
                  <a:lnTo>
                    <a:pt x="939" y="1065"/>
                  </a:lnTo>
                  <a:lnTo>
                    <a:pt x="955" y="1035"/>
                  </a:lnTo>
                  <a:lnTo>
                    <a:pt x="973" y="1002"/>
                  </a:lnTo>
                  <a:lnTo>
                    <a:pt x="974" y="998"/>
                  </a:lnTo>
                  <a:lnTo>
                    <a:pt x="978" y="989"/>
                  </a:lnTo>
                  <a:lnTo>
                    <a:pt x="984" y="976"/>
                  </a:lnTo>
                  <a:lnTo>
                    <a:pt x="992" y="958"/>
                  </a:lnTo>
                  <a:lnTo>
                    <a:pt x="999" y="937"/>
                  </a:lnTo>
                  <a:lnTo>
                    <a:pt x="1008" y="912"/>
                  </a:lnTo>
                  <a:lnTo>
                    <a:pt x="1016" y="883"/>
                  </a:lnTo>
                  <a:lnTo>
                    <a:pt x="1023" y="854"/>
                  </a:lnTo>
                  <a:lnTo>
                    <a:pt x="1028" y="822"/>
                  </a:lnTo>
                  <a:lnTo>
                    <a:pt x="1033" y="790"/>
                  </a:lnTo>
                  <a:lnTo>
                    <a:pt x="1035" y="757"/>
                  </a:lnTo>
                  <a:lnTo>
                    <a:pt x="1037" y="736"/>
                  </a:lnTo>
                  <a:lnTo>
                    <a:pt x="1047" y="717"/>
                  </a:lnTo>
                  <a:lnTo>
                    <a:pt x="1062" y="702"/>
                  </a:lnTo>
                  <a:lnTo>
                    <a:pt x="1081" y="692"/>
                  </a:lnTo>
                  <a:lnTo>
                    <a:pt x="1102" y="688"/>
                  </a:lnTo>
                  <a:lnTo>
                    <a:pt x="1102" y="551"/>
                  </a:lnTo>
                  <a:lnTo>
                    <a:pt x="1081" y="548"/>
                  </a:lnTo>
                  <a:lnTo>
                    <a:pt x="1062" y="538"/>
                  </a:lnTo>
                  <a:lnTo>
                    <a:pt x="1047" y="523"/>
                  </a:lnTo>
                  <a:lnTo>
                    <a:pt x="1037" y="504"/>
                  </a:lnTo>
                  <a:lnTo>
                    <a:pt x="1035" y="482"/>
                  </a:lnTo>
                  <a:lnTo>
                    <a:pt x="1035" y="413"/>
                  </a:lnTo>
                  <a:lnTo>
                    <a:pt x="1031" y="369"/>
                  </a:lnTo>
                  <a:lnTo>
                    <a:pt x="1019" y="327"/>
                  </a:lnTo>
                  <a:lnTo>
                    <a:pt x="1003" y="288"/>
                  </a:lnTo>
                  <a:lnTo>
                    <a:pt x="980" y="251"/>
                  </a:lnTo>
                  <a:lnTo>
                    <a:pt x="953" y="219"/>
                  </a:lnTo>
                  <a:lnTo>
                    <a:pt x="921" y="191"/>
                  </a:lnTo>
                  <a:lnTo>
                    <a:pt x="885" y="169"/>
                  </a:lnTo>
                  <a:lnTo>
                    <a:pt x="846" y="152"/>
                  </a:lnTo>
                  <a:lnTo>
                    <a:pt x="803" y="142"/>
                  </a:lnTo>
                  <a:lnTo>
                    <a:pt x="758" y="139"/>
                  </a:lnTo>
                  <a:lnTo>
                    <a:pt x="483" y="139"/>
                  </a:lnTo>
                  <a:close/>
                  <a:moveTo>
                    <a:pt x="483" y="0"/>
                  </a:moveTo>
                  <a:lnTo>
                    <a:pt x="758" y="0"/>
                  </a:lnTo>
                  <a:lnTo>
                    <a:pt x="815" y="4"/>
                  </a:lnTo>
                  <a:lnTo>
                    <a:pt x="869" y="16"/>
                  </a:lnTo>
                  <a:lnTo>
                    <a:pt x="919" y="33"/>
                  </a:lnTo>
                  <a:lnTo>
                    <a:pt x="967" y="57"/>
                  </a:lnTo>
                  <a:lnTo>
                    <a:pt x="1011" y="87"/>
                  </a:lnTo>
                  <a:lnTo>
                    <a:pt x="1051" y="122"/>
                  </a:lnTo>
                  <a:lnTo>
                    <a:pt x="1086" y="161"/>
                  </a:lnTo>
                  <a:lnTo>
                    <a:pt x="1115" y="205"/>
                  </a:lnTo>
                  <a:lnTo>
                    <a:pt x="1139" y="253"/>
                  </a:lnTo>
                  <a:lnTo>
                    <a:pt x="1158" y="304"/>
                  </a:lnTo>
                  <a:lnTo>
                    <a:pt x="1168" y="358"/>
                  </a:lnTo>
                  <a:lnTo>
                    <a:pt x="1172" y="413"/>
                  </a:lnTo>
                  <a:lnTo>
                    <a:pt x="1172" y="432"/>
                  </a:lnTo>
                  <a:lnTo>
                    <a:pt x="1195" y="448"/>
                  </a:lnTo>
                  <a:lnTo>
                    <a:pt x="1214" y="470"/>
                  </a:lnTo>
                  <a:lnTo>
                    <a:pt x="1228" y="494"/>
                  </a:lnTo>
                  <a:lnTo>
                    <a:pt x="1238" y="521"/>
                  </a:lnTo>
                  <a:lnTo>
                    <a:pt x="1241" y="551"/>
                  </a:lnTo>
                  <a:lnTo>
                    <a:pt x="1241" y="688"/>
                  </a:lnTo>
                  <a:lnTo>
                    <a:pt x="1237" y="720"/>
                  </a:lnTo>
                  <a:lnTo>
                    <a:pt x="1228" y="747"/>
                  </a:lnTo>
                  <a:lnTo>
                    <a:pt x="1213" y="772"/>
                  </a:lnTo>
                  <a:lnTo>
                    <a:pt x="1193" y="792"/>
                  </a:lnTo>
                  <a:lnTo>
                    <a:pt x="1169" y="810"/>
                  </a:lnTo>
                  <a:lnTo>
                    <a:pt x="1164" y="849"/>
                  </a:lnTo>
                  <a:lnTo>
                    <a:pt x="1156" y="886"/>
                  </a:lnTo>
                  <a:lnTo>
                    <a:pt x="1148" y="922"/>
                  </a:lnTo>
                  <a:lnTo>
                    <a:pt x="1139" y="954"/>
                  </a:lnTo>
                  <a:lnTo>
                    <a:pt x="1129" y="984"/>
                  </a:lnTo>
                  <a:lnTo>
                    <a:pt x="1119" y="1009"/>
                  </a:lnTo>
                  <a:lnTo>
                    <a:pt x="1110" y="1031"/>
                  </a:lnTo>
                  <a:lnTo>
                    <a:pt x="1104" y="1047"/>
                  </a:lnTo>
                  <a:lnTo>
                    <a:pt x="1099" y="1058"/>
                  </a:lnTo>
                  <a:lnTo>
                    <a:pt x="1096" y="1063"/>
                  </a:lnTo>
                  <a:lnTo>
                    <a:pt x="1084" y="1087"/>
                  </a:lnTo>
                  <a:lnTo>
                    <a:pt x="1071" y="1112"/>
                  </a:lnTo>
                  <a:lnTo>
                    <a:pt x="1056" y="1139"/>
                  </a:lnTo>
                  <a:lnTo>
                    <a:pt x="1040" y="1165"/>
                  </a:lnTo>
                  <a:lnTo>
                    <a:pt x="1022" y="1191"/>
                  </a:lnTo>
                  <a:lnTo>
                    <a:pt x="1002" y="1218"/>
                  </a:lnTo>
                  <a:lnTo>
                    <a:pt x="979" y="1243"/>
                  </a:lnTo>
                  <a:lnTo>
                    <a:pt x="954" y="1267"/>
                  </a:lnTo>
                  <a:lnTo>
                    <a:pt x="926" y="1289"/>
                  </a:lnTo>
                  <a:lnTo>
                    <a:pt x="894" y="1311"/>
                  </a:lnTo>
                  <a:lnTo>
                    <a:pt x="860" y="1329"/>
                  </a:lnTo>
                  <a:lnTo>
                    <a:pt x="821" y="1346"/>
                  </a:lnTo>
                  <a:lnTo>
                    <a:pt x="777" y="1358"/>
                  </a:lnTo>
                  <a:lnTo>
                    <a:pt x="730" y="1368"/>
                  </a:lnTo>
                  <a:lnTo>
                    <a:pt x="678" y="1375"/>
                  </a:lnTo>
                  <a:lnTo>
                    <a:pt x="621" y="1377"/>
                  </a:lnTo>
                  <a:lnTo>
                    <a:pt x="563" y="1375"/>
                  </a:lnTo>
                  <a:lnTo>
                    <a:pt x="512" y="1368"/>
                  </a:lnTo>
                  <a:lnTo>
                    <a:pt x="464" y="1358"/>
                  </a:lnTo>
                  <a:lnTo>
                    <a:pt x="421" y="1346"/>
                  </a:lnTo>
                  <a:lnTo>
                    <a:pt x="382" y="1329"/>
                  </a:lnTo>
                  <a:lnTo>
                    <a:pt x="347" y="1311"/>
                  </a:lnTo>
                  <a:lnTo>
                    <a:pt x="316" y="1289"/>
                  </a:lnTo>
                  <a:lnTo>
                    <a:pt x="288" y="1267"/>
                  </a:lnTo>
                  <a:lnTo>
                    <a:pt x="262" y="1243"/>
                  </a:lnTo>
                  <a:lnTo>
                    <a:pt x="240" y="1218"/>
                  </a:lnTo>
                  <a:lnTo>
                    <a:pt x="220" y="1191"/>
                  </a:lnTo>
                  <a:lnTo>
                    <a:pt x="201" y="1165"/>
                  </a:lnTo>
                  <a:lnTo>
                    <a:pt x="186" y="1139"/>
                  </a:lnTo>
                  <a:lnTo>
                    <a:pt x="171" y="1112"/>
                  </a:lnTo>
                  <a:lnTo>
                    <a:pt x="159" y="1087"/>
                  </a:lnTo>
                  <a:lnTo>
                    <a:pt x="146" y="1063"/>
                  </a:lnTo>
                  <a:lnTo>
                    <a:pt x="143" y="1058"/>
                  </a:lnTo>
                  <a:lnTo>
                    <a:pt x="138" y="1047"/>
                  </a:lnTo>
                  <a:lnTo>
                    <a:pt x="131" y="1031"/>
                  </a:lnTo>
                  <a:lnTo>
                    <a:pt x="122" y="1009"/>
                  </a:lnTo>
                  <a:lnTo>
                    <a:pt x="113" y="984"/>
                  </a:lnTo>
                  <a:lnTo>
                    <a:pt x="103" y="954"/>
                  </a:lnTo>
                  <a:lnTo>
                    <a:pt x="93" y="922"/>
                  </a:lnTo>
                  <a:lnTo>
                    <a:pt x="84" y="886"/>
                  </a:lnTo>
                  <a:lnTo>
                    <a:pt x="78" y="849"/>
                  </a:lnTo>
                  <a:lnTo>
                    <a:pt x="72" y="810"/>
                  </a:lnTo>
                  <a:lnTo>
                    <a:pt x="48" y="792"/>
                  </a:lnTo>
                  <a:lnTo>
                    <a:pt x="29" y="772"/>
                  </a:lnTo>
                  <a:lnTo>
                    <a:pt x="14" y="747"/>
                  </a:lnTo>
                  <a:lnTo>
                    <a:pt x="4" y="720"/>
                  </a:lnTo>
                  <a:lnTo>
                    <a:pt x="0" y="688"/>
                  </a:lnTo>
                  <a:lnTo>
                    <a:pt x="0" y="551"/>
                  </a:lnTo>
                  <a:lnTo>
                    <a:pt x="4" y="521"/>
                  </a:lnTo>
                  <a:lnTo>
                    <a:pt x="13" y="494"/>
                  </a:lnTo>
                  <a:lnTo>
                    <a:pt x="28" y="470"/>
                  </a:lnTo>
                  <a:lnTo>
                    <a:pt x="47" y="448"/>
                  </a:lnTo>
                  <a:lnTo>
                    <a:pt x="69" y="432"/>
                  </a:lnTo>
                  <a:lnTo>
                    <a:pt x="69" y="413"/>
                  </a:lnTo>
                  <a:lnTo>
                    <a:pt x="73" y="358"/>
                  </a:lnTo>
                  <a:lnTo>
                    <a:pt x="84" y="304"/>
                  </a:lnTo>
                  <a:lnTo>
                    <a:pt x="102" y="253"/>
                  </a:lnTo>
                  <a:lnTo>
                    <a:pt x="126" y="205"/>
                  </a:lnTo>
                  <a:lnTo>
                    <a:pt x="156" y="161"/>
                  </a:lnTo>
                  <a:lnTo>
                    <a:pt x="191" y="122"/>
                  </a:lnTo>
                  <a:lnTo>
                    <a:pt x="230" y="87"/>
                  </a:lnTo>
                  <a:lnTo>
                    <a:pt x="274" y="57"/>
                  </a:lnTo>
                  <a:lnTo>
                    <a:pt x="322" y="33"/>
                  </a:lnTo>
                  <a:lnTo>
                    <a:pt x="373" y="16"/>
                  </a:lnTo>
                  <a:lnTo>
                    <a:pt x="428" y="4"/>
                  </a:lnTo>
                  <a:lnTo>
                    <a:pt x="4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3" name="Group 46"/>
          <p:cNvGrpSpPr>
            <a:grpSpLocks noChangeAspect="1"/>
          </p:cNvGrpSpPr>
          <p:nvPr/>
        </p:nvGrpSpPr>
        <p:grpSpPr bwMode="auto">
          <a:xfrm>
            <a:off x="6661238" y="5341021"/>
            <a:ext cx="963824" cy="834940"/>
            <a:chOff x="2464" y="5489"/>
            <a:chExt cx="1032" cy="894"/>
          </a:xfrm>
          <a:solidFill>
            <a:srgbClr val="1F4E79"/>
          </a:solidFill>
        </p:grpSpPr>
        <p:sp>
          <p:nvSpPr>
            <p:cNvPr id="56" name="Freeform 48"/>
            <p:cNvSpPr>
              <a:spLocks/>
            </p:cNvSpPr>
            <p:nvPr/>
          </p:nvSpPr>
          <p:spPr bwMode="auto">
            <a:xfrm>
              <a:off x="2567" y="5661"/>
              <a:ext cx="344" cy="413"/>
            </a:xfrm>
            <a:custGeom>
              <a:avLst/>
              <a:gdLst>
                <a:gd name="T0" fmla="*/ 228 w 1376"/>
                <a:gd name="T1" fmla="*/ 3 h 1651"/>
                <a:gd name="T2" fmla="*/ 262 w 1376"/>
                <a:gd name="T3" fmla="*/ 27 h 1651"/>
                <a:gd name="T4" fmla="*/ 274 w 1376"/>
                <a:gd name="T5" fmla="*/ 68 h 1651"/>
                <a:gd name="T6" fmla="*/ 272 w 1376"/>
                <a:gd name="T7" fmla="*/ 1191 h 1651"/>
                <a:gd name="T8" fmla="*/ 247 w 1376"/>
                <a:gd name="T9" fmla="*/ 1224 h 1651"/>
                <a:gd name="T10" fmla="*/ 207 w 1376"/>
                <a:gd name="T11" fmla="*/ 1238 h 1651"/>
                <a:gd name="T12" fmla="*/ 138 w 1376"/>
                <a:gd name="T13" fmla="*/ 1514 h 1651"/>
                <a:gd name="T14" fmla="*/ 1239 w 1376"/>
                <a:gd name="T15" fmla="*/ 1238 h 1651"/>
                <a:gd name="T16" fmla="*/ 460 w 1376"/>
                <a:gd name="T17" fmla="*/ 1234 h 1651"/>
                <a:gd name="T18" fmla="*/ 426 w 1376"/>
                <a:gd name="T19" fmla="*/ 1209 h 1651"/>
                <a:gd name="T20" fmla="*/ 412 w 1376"/>
                <a:gd name="T21" fmla="*/ 1169 h 1651"/>
                <a:gd name="T22" fmla="*/ 426 w 1376"/>
                <a:gd name="T23" fmla="*/ 1129 h 1651"/>
                <a:gd name="T24" fmla="*/ 460 w 1376"/>
                <a:gd name="T25" fmla="*/ 1104 h 1651"/>
                <a:gd name="T26" fmla="*/ 1239 w 1376"/>
                <a:gd name="T27" fmla="*/ 1100 h 1651"/>
                <a:gd name="T28" fmla="*/ 1299 w 1376"/>
                <a:gd name="T29" fmla="*/ 1114 h 1651"/>
                <a:gd name="T30" fmla="*/ 1345 w 1376"/>
                <a:gd name="T31" fmla="*/ 1152 h 1651"/>
                <a:gd name="T32" fmla="*/ 1373 w 1376"/>
                <a:gd name="T33" fmla="*/ 1207 h 1651"/>
                <a:gd name="T34" fmla="*/ 1376 w 1376"/>
                <a:gd name="T35" fmla="*/ 1514 h 1651"/>
                <a:gd name="T36" fmla="*/ 1361 w 1376"/>
                <a:gd name="T37" fmla="*/ 1574 h 1651"/>
                <a:gd name="T38" fmla="*/ 1324 w 1376"/>
                <a:gd name="T39" fmla="*/ 1620 h 1651"/>
                <a:gd name="T40" fmla="*/ 1270 w 1376"/>
                <a:gd name="T41" fmla="*/ 1648 h 1651"/>
                <a:gd name="T42" fmla="*/ 138 w 1376"/>
                <a:gd name="T43" fmla="*/ 1651 h 1651"/>
                <a:gd name="T44" fmla="*/ 77 w 1376"/>
                <a:gd name="T45" fmla="*/ 1636 h 1651"/>
                <a:gd name="T46" fmla="*/ 30 w 1376"/>
                <a:gd name="T47" fmla="*/ 1599 h 1651"/>
                <a:gd name="T48" fmla="*/ 4 w 1376"/>
                <a:gd name="T49" fmla="*/ 1545 h 1651"/>
                <a:gd name="T50" fmla="*/ 0 w 1376"/>
                <a:gd name="T51" fmla="*/ 1238 h 1651"/>
                <a:gd name="T52" fmla="*/ 14 w 1376"/>
                <a:gd name="T53" fmla="*/ 1178 h 1651"/>
                <a:gd name="T54" fmla="*/ 52 w 1376"/>
                <a:gd name="T55" fmla="*/ 1130 h 1651"/>
                <a:gd name="T56" fmla="*/ 105 w 1376"/>
                <a:gd name="T57" fmla="*/ 1104 h 1651"/>
                <a:gd name="T58" fmla="*/ 138 w 1376"/>
                <a:gd name="T59" fmla="*/ 68 h 1651"/>
                <a:gd name="T60" fmla="*/ 150 w 1376"/>
                <a:gd name="T61" fmla="*/ 27 h 1651"/>
                <a:gd name="T62" fmla="*/ 184 w 1376"/>
                <a:gd name="T63" fmla="*/ 3 h 1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76" h="1651">
                  <a:moveTo>
                    <a:pt x="207" y="0"/>
                  </a:moveTo>
                  <a:lnTo>
                    <a:pt x="228" y="3"/>
                  </a:lnTo>
                  <a:lnTo>
                    <a:pt x="247" y="12"/>
                  </a:lnTo>
                  <a:lnTo>
                    <a:pt x="262" y="27"/>
                  </a:lnTo>
                  <a:lnTo>
                    <a:pt x="272" y="46"/>
                  </a:lnTo>
                  <a:lnTo>
                    <a:pt x="274" y="68"/>
                  </a:lnTo>
                  <a:lnTo>
                    <a:pt x="274" y="1169"/>
                  </a:lnTo>
                  <a:lnTo>
                    <a:pt x="272" y="1191"/>
                  </a:lnTo>
                  <a:lnTo>
                    <a:pt x="262" y="1209"/>
                  </a:lnTo>
                  <a:lnTo>
                    <a:pt x="247" y="1224"/>
                  </a:lnTo>
                  <a:lnTo>
                    <a:pt x="228" y="1234"/>
                  </a:lnTo>
                  <a:lnTo>
                    <a:pt x="207" y="1238"/>
                  </a:lnTo>
                  <a:lnTo>
                    <a:pt x="138" y="1238"/>
                  </a:lnTo>
                  <a:lnTo>
                    <a:pt x="138" y="1514"/>
                  </a:lnTo>
                  <a:lnTo>
                    <a:pt x="1239" y="1514"/>
                  </a:lnTo>
                  <a:lnTo>
                    <a:pt x="1239" y="1238"/>
                  </a:lnTo>
                  <a:lnTo>
                    <a:pt x="481" y="1238"/>
                  </a:lnTo>
                  <a:lnTo>
                    <a:pt x="460" y="1234"/>
                  </a:lnTo>
                  <a:lnTo>
                    <a:pt x="441" y="1224"/>
                  </a:lnTo>
                  <a:lnTo>
                    <a:pt x="426" y="1209"/>
                  </a:lnTo>
                  <a:lnTo>
                    <a:pt x="416" y="1191"/>
                  </a:lnTo>
                  <a:lnTo>
                    <a:pt x="412" y="1169"/>
                  </a:lnTo>
                  <a:lnTo>
                    <a:pt x="416" y="1148"/>
                  </a:lnTo>
                  <a:lnTo>
                    <a:pt x="426" y="1129"/>
                  </a:lnTo>
                  <a:lnTo>
                    <a:pt x="441" y="1114"/>
                  </a:lnTo>
                  <a:lnTo>
                    <a:pt x="460" y="1104"/>
                  </a:lnTo>
                  <a:lnTo>
                    <a:pt x="481" y="1100"/>
                  </a:lnTo>
                  <a:lnTo>
                    <a:pt x="1239" y="1100"/>
                  </a:lnTo>
                  <a:lnTo>
                    <a:pt x="1270" y="1104"/>
                  </a:lnTo>
                  <a:lnTo>
                    <a:pt x="1299" y="1114"/>
                  </a:lnTo>
                  <a:lnTo>
                    <a:pt x="1324" y="1130"/>
                  </a:lnTo>
                  <a:lnTo>
                    <a:pt x="1345" y="1152"/>
                  </a:lnTo>
                  <a:lnTo>
                    <a:pt x="1361" y="1178"/>
                  </a:lnTo>
                  <a:lnTo>
                    <a:pt x="1373" y="1207"/>
                  </a:lnTo>
                  <a:lnTo>
                    <a:pt x="1376" y="1238"/>
                  </a:lnTo>
                  <a:lnTo>
                    <a:pt x="1376" y="1514"/>
                  </a:lnTo>
                  <a:lnTo>
                    <a:pt x="1373" y="1545"/>
                  </a:lnTo>
                  <a:lnTo>
                    <a:pt x="1361" y="1574"/>
                  </a:lnTo>
                  <a:lnTo>
                    <a:pt x="1345" y="1599"/>
                  </a:lnTo>
                  <a:lnTo>
                    <a:pt x="1324" y="1620"/>
                  </a:lnTo>
                  <a:lnTo>
                    <a:pt x="1299" y="1636"/>
                  </a:lnTo>
                  <a:lnTo>
                    <a:pt x="1270" y="1648"/>
                  </a:lnTo>
                  <a:lnTo>
                    <a:pt x="1239" y="1651"/>
                  </a:lnTo>
                  <a:lnTo>
                    <a:pt x="138" y="1651"/>
                  </a:lnTo>
                  <a:lnTo>
                    <a:pt x="105" y="1648"/>
                  </a:lnTo>
                  <a:lnTo>
                    <a:pt x="77" y="1636"/>
                  </a:lnTo>
                  <a:lnTo>
                    <a:pt x="52" y="1620"/>
                  </a:lnTo>
                  <a:lnTo>
                    <a:pt x="30" y="1599"/>
                  </a:lnTo>
                  <a:lnTo>
                    <a:pt x="14" y="1574"/>
                  </a:lnTo>
                  <a:lnTo>
                    <a:pt x="4" y="1545"/>
                  </a:lnTo>
                  <a:lnTo>
                    <a:pt x="0" y="1514"/>
                  </a:lnTo>
                  <a:lnTo>
                    <a:pt x="0" y="1238"/>
                  </a:lnTo>
                  <a:lnTo>
                    <a:pt x="4" y="1207"/>
                  </a:lnTo>
                  <a:lnTo>
                    <a:pt x="14" y="1178"/>
                  </a:lnTo>
                  <a:lnTo>
                    <a:pt x="30" y="1152"/>
                  </a:lnTo>
                  <a:lnTo>
                    <a:pt x="52" y="1130"/>
                  </a:lnTo>
                  <a:lnTo>
                    <a:pt x="77" y="1114"/>
                  </a:lnTo>
                  <a:lnTo>
                    <a:pt x="105" y="1104"/>
                  </a:lnTo>
                  <a:lnTo>
                    <a:pt x="138" y="1100"/>
                  </a:lnTo>
                  <a:lnTo>
                    <a:pt x="138" y="68"/>
                  </a:lnTo>
                  <a:lnTo>
                    <a:pt x="140" y="46"/>
                  </a:lnTo>
                  <a:lnTo>
                    <a:pt x="150" y="27"/>
                  </a:lnTo>
                  <a:lnTo>
                    <a:pt x="165" y="12"/>
                  </a:lnTo>
                  <a:lnTo>
                    <a:pt x="184" y="3"/>
                  </a:lnTo>
                  <a:lnTo>
                    <a:pt x="2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49"/>
            <p:cNvSpPr>
              <a:spLocks/>
            </p:cNvSpPr>
            <p:nvPr/>
          </p:nvSpPr>
          <p:spPr bwMode="auto">
            <a:xfrm>
              <a:off x="2791" y="6108"/>
              <a:ext cx="51" cy="103"/>
            </a:xfrm>
            <a:custGeom>
              <a:avLst/>
              <a:gdLst>
                <a:gd name="T0" fmla="*/ 137 w 207"/>
                <a:gd name="T1" fmla="*/ 0 h 412"/>
                <a:gd name="T2" fmla="*/ 154 w 207"/>
                <a:gd name="T3" fmla="*/ 1 h 412"/>
                <a:gd name="T4" fmla="*/ 172 w 207"/>
                <a:gd name="T5" fmla="*/ 9 h 412"/>
                <a:gd name="T6" fmla="*/ 186 w 207"/>
                <a:gd name="T7" fmla="*/ 19 h 412"/>
                <a:gd name="T8" fmla="*/ 197 w 207"/>
                <a:gd name="T9" fmla="*/ 33 h 412"/>
                <a:gd name="T10" fmla="*/ 204 w 207"/>
                <a:gd name="T11" fmla="*/ 49 h 412"/>
                <a:gd name="T12" fmla="*/ 207 w 207"/>
                <a:gd name="T13" fmla="*/ 67 h 412"/>
                <a:gd name="T14" fmla="*/ 204 w 207"/>
                <a:gd name="T15" fmla="*/ 85 h 412"/>
                <a:gd name="T16" fmla="*/ 135 w 207"/>
                <a:gd name="T17" fmla="*/ 361 h 412"/>
                <a:gd name="T18" fmla="*/ 129 w 207"/>
                <a:gd name="T19" fmla="*/ 377 h 412"/>
                <a:gd name="T20" fmla="*/ 118 w 207"/>
                <a:gd name="T21" fmla="*/ 392 h 412"/>
                <a:gd name="T22" fmla="*/ 104 w 207"/>
                <a:gd name="T23" fmla="*/ 403 h 412"/>
                <a:gd name="T24" fmla="*/ 87 w 207"/>
                <a:gd name="T25" fmla="*/ 410 h 412"/>
                <a:gd name="T26" fmla="*/ 69 w 207"/>
                <a:gd name="T27" fmla="*/ 412 h 412"/>
                <a:gd name="T28" fmla="*/ 60 w 207"/>
                <a:gd name="T29" fmla="*/ 412 h 412"/>
                <a:gd name="T30" fmla="*/ 53 w 207"/>
                <a:gd name="T31" fmla="*/ 411 h 412"/>
                <a:gd name="T32" fmla="*/ 35 w 207"/>
                <a:gd name="T33" fmla="*/ 403 h 412"/>
                <a:gd name="T34" fmla="*/ 22 w 207"/>
                <a:gd name="T35" fmla="*/ 392 h 412"/>
                <a:gd name="T36" fmla="*/ 10 w 207"/>
                <a:gd name="T37" fmla="*/ 378 h 412"/>
                <a:gd name="T38" fmla="*/ 3 w 207"/>
                <a:gd name="T39" fmla="*/ 363 h 412"/>
                <a:gd name="T40" fmla="*/ 0 w 207"/>
                <a:gd name="T41" fmla="*/ 346 h 412"/>
                <a:gd name="T42" fmla="*/ 3 w 207"/>
                <a:gd name="T43" fmla="*/ 327 h 412"/>
                <a:gd name="T44" fmla="*/ 72 w 207"/>
                <a:gd name="T45" fmla="*/ 52 h 412"/>
                <a:gd name="T46" fmla="*/ 78 w 207"/>
                <a:gd name="T47" fmla="*/ 34 h 412"/>
                <a:gd name="T48" fmla="*/ 89 w 207"/>
                <a:gd name="T49" fmla="*/ 20 h 412"/>
                <a:gd name="T50" fmla="*/ 103 w 207"/>
                <a:gd name="T51" fmla="*/ 9 h 412"/>
                <a:gd name="T52" fmla="*/ 119 w 207"/>
                <a:gd name="T53" fmla="*/ 3 h 412"/>
                <a:gd name="T54" fmla="*/ 137 w 207"/>
                <a:gd name="T5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7" h="412">
                  <a:moveTo>
                    <a:pt x="137" y="0"/>
                  </a:moveTo>
                  <a:lnTo>
                    <a:pt x="154" y="1"/>
                  </a:lnTo>
                  <a:lnTo>
                    <a:pt x="172" y="9"/>
                  </a:lnTo>
                  <a:lnTo>
                    <a:pt x="186" y="19"/>
                  </a:lnTo>
                  <a:lnTo>
                    <a:pt x="197" y="33"/>
                  </a:lnTo>
                  <a:lnTo>
                    <a:pt x="204" y="49"/>
                  </a:lnTo>
                  <a:lnTo>
                    <a:pt x="207" y="67"/>
                  </a:lnTo>
                  <a:lnTo>
                    <a:pt x="204" y="85"/>
                  </a:lnTo>
                  <a:lnTo>
                    <a:pt x="135" y="361"/>
                  </a:lnTo>
                  <a:lnTo>
                    <a:pt x="129" y="377"/>
                  </a:lnTo>
                  <a:lnTo>
                    <a:pt x="118" y="392"/>
                  </a:lnTo>
                  <a:lnTo>
                    <a:pt x="104" y="403"/>
                  </a:lnTo>
                  <a:lnTo>
                    <a:pt x="87" y="410"/>
                  </a:lnTo>
                  <a:lnTo>
                    <a:pt x="69" y="412"/>
                  </a:lnTo>
                  <a:lnTo>
                    <a:pt x="60" y="412"/>
                  </a:lnTo>
                  <a:lnTo>
                    <a:pt x="53" y="411"/>
                  </a:lnTo>
                  <a:lnTo>
                    <a:pt x="35" y="403"/>
                  </a:lnTo>
                  <a:lnTo>
                    <a:pt x="22" y="392"/>
                  </a:lnTo>
                  <a:lnTo>
                    <a:pt x="10" y="378"/>
                  </a:lnTo>
                  <a:lnTo>
                    <a:pt x="3" y="363"/>
                  </a:lnTo>
                  <a:lnTo>
                    <a:pt x="0" y="346"/>
                  </a:lnTo>
                  <a:lnTo>
                    <a:pt x="3" y="327"/>
                  </a:lnTo>
                  <a:lnTo>
                    <a:pt x="72" y="52"/>
                  </a:lnTo>
                  <a:lnTo>
                    <a:pt x="78" y="34"/>
                  </a:lnTo>
                  <a:lnTo>
                    <a:pt x="89" y="20"/>
                  </a:lnTo>
                  <a:lnTo>
                    <a:pt x="103" y="9"/>
                  </a:lnTo>
                  <a:lnTo>
                    <a:pt x="119" y="3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50"/>
            <p:cNvSpPr>
              <a:spLocks/>
            </p:cNvSpPr>
            <p:nvPr/>
          </p:nvSpPr>
          <p:spPr bwMode="auto">
            <a:xfrm>
              <a:off x="2567" y="5489"/>
              <a:ext cx="344" cy="413"/>
            </a:xfrm>
            <a:custGeom>
              <a:avLst/>
              <a:gdLst>
                <a:gd name="T0" fmla="*/ 1239 w 1376"/>
                <a:gd name="T1" fmla="*/ 0 h 1652"/>
                <a:gd name="T2" fmla="*/ 1299 w 1376"/>
                <a:gd name="T3" fmla="*/ 15 h 1652"/>
                <a:gd name="T4" fmla="*/ 1345 w 1376"/>
                <a:gd name="T5" fmla="*/ 52 h 1652"/>
                <a:gd name="T6" fmla="*/ 1373 w 1376"/>
                <a:gd name="T7" fmla="*/ 106 h 1652"/>
                <a:gd name="T8" fmla="*/ 1376 w 1376"/>
                <a:gd name="T9" fmla="*/ 413 h 1652"/>
                <a:gd name="T10" fmla="*/ 1361 w 1376"/>
                <a:gd name="T11" fmla="*/ 473 h 1652"/>
                <a:gd name="T12" fmla="*/ 1324 w 1376"/>
                <a:gd name="T13" fmla="*/ 521 h 1652"/>
                <a:gd name="T14" fmla="*/ 1270 w 1376"/>
                <a:gd name="T15" fmla="*/ 547 h 1652"/>
                <a:gd name="T16" fmla="*/ 1239 w 1376"/>
                <a:gd name="T17" fmla="*/ 1583 h 1652"/>
                <a:gd name="T18" fmla="*/ 1225 w 1376"/>
                <a:gd name="T19" fmla="*/ 1624 h 1652"/>
                <a:gd name="T20" fmla="*/ 1191 w 1376"/>
                <a:gd name="T21" fmla="*/ 1648 h 1652"/>
                <a:gd name="T22" fmla="*/ 1147 w 1376"/>
                <a:gd name="T23" fmla="*/ 1648 h 1652"/>
                <a:gd name="T24" fmla="*/ 1113 w 1376"/>
                <a:gd name="T25" fmla="*/ 1624 h 1652"/>
                <a:gd name="T26" fmla="*/ 1101 w 1376"/>
                <a:gd name="T27" fmla="*/ 1583 h 1652"/>
                <a:gd name="T28" fmla="*/ 1105 w 1376"/>
                <a:gd name="T29" fmla="*/ 461 h 1652"/>
                <a:gd name="T30" fmla="*/ 1128 w 1376"/>
                <a:gd name="T31" fmla="*/ 427 h 1652"/>
                <a:gd name="T32" fmla="*/ 1170 w 1376"/>
                <a:gd name="T33" fmla="*/ 413 h 1652"/>
                <a:gd name="T34" fmla="*/ 1239 w 1376"/>
                <a:gd name="T35" fmla="*/ 138 h 1652"/>
                <a:gd name="T36" fmla="*/ 138 w 1376"/>
                <a:gd name="T37" fmla="*/ 413 h 1652"/>
                <a:gd name="T38" fmla="*/ 916 w 1376"/>
                <a:gd name="T39" fmla="*/ 417 h 1652"/>
                <a:gd name="T40" fmla="*/ 949 w 1376"/>
                <a:gd name="T41" fmla="*/ 442 h 1652"/>
                <a:gd name="T42" fmla="*/ 963 w 1376"/>
                <a:gd name="T43" fmla="*/ 482 h 1652"/>
                <a:gd name="T44" fmla="*/ 949 w 1376"/>
                <a:gd name="T45" fmla="*/ 522 h 1652"/>
                <a:gd name="T46" fmla="*/ 916 w 1376"/>
                <a:gd name="T47" fmla="*/ 547 h 1652"/>
                <a:gd name="T48" fmla="*/ 138 w 1376"/>
                <a:gd name="T49" fmla="*/ 551 h 1652"/>
                <a:gd name="T50" fmla="*/ 77 w 1376"/>
                <a:gd name="T51" fmla="*/ 537 h 1652"/>
                <a:gd name="T52" fmla="*/ 30 w 1376"/>
                <a:gd name="T53" fmla="*/ 499 h 1652"/>
                <a:gd name="T54" fmla="*/ 4 w 1376"/>
                <a:gd name="T55" fmla="*/ 444 h 1652"/>
                <a:gd name="T56" fmla="*/ 0 w 1376"/>
                <a:gd name="T57" fmla="*/ 138 h 1652"/>
                <a:gd name="T58" fmla="*/ 14 w 1376"/>
                <a:gd name="T59" fmla="*/ 77 h 1652"/>
                <a:gd name="T60" fmla="*/ 52 w 1376"/>
                <a:gd name="T61" fmla="*/ 31 h 1652"/>
                <a:gd name="T62" fmla="*/ 105 w 1376"/>
                <a:gd name="T63" fmla="*/ 4 h 1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76" h="1652">
                  <a:moveTo>
                    <a:pt x="138" y="0"/>
                  </a:moveTo>
                  <a:lnTo>
                    <a:pt x="1239" y="0"/>
                  </a:lnTo>
                  <a:lnTo>
                    <a:pt x="1270" y="4"/>
                  </a:lnTo>
                  <a:lnTo>
                    <a:pt x="1299" y="15"/>
                  </a:lnTo>
                  <a:lnTo>
                    <a:pt x="1324" y="31"/>
                  </a:lnTo>
                  <a:lnTo>
                    <a:pt x="1345" y="52"/>
                  </a:lnTo>
                  <a:lnTo>
                    <a:pt x="1361" y="77"/>
                  </a:lnTo>
                  <a:lnTo>
                    <a:pt x="1373" y="106"/>
                  </a:lnTo>
                  <a:lnTo>
                    <a:pt x="1376" y="138"/>
                  </a:lnTo>
                  <a:lnTo>
                    <a:pt x="1376" y="413"/>
                  </a:lnTo>
                  <a:lnTo>
                    <a:pt x="1373" y="444"/>
                  </a:lnTo>
                  <a:lnTo>
                    <a:pt x="1361" y="473"/>
                  </a:lnTo>
                  <a:lnTo>
                    <a:pt x="1345" y="499"/>
                  </a:lnTo>
                  <a:lnTo>
                    <a:pt x="1324" y="521"/>
                  </a:lnTo>
                  <a:lnTo>
                    <a:pt x="1299" y="537"/>
                  </a:lnTo>
                  <a:lnTo>
                    <a:pt x="1270" y="547"/>
                  </a:lnTo>
                  <a:lnTo>
                    <a:pt x="1239" y="551"/>
                  </a:lnTo>
                  <a:lnTo>
                    <a:pt x="1239" y="1583"/>
                  </a:lnTo>
                  <a:lnTo>
                    <a:pt x="1235" y="1605"/>
                  </a:lnTo>
                  <a:lnTo>
                    <a:pt x="1225" y="1624"/>
                  </a:lnTo>
                  <a:lnTo>
                    <a:pt x="1210" y="1639"/>
                  </a:lnTo>
                  <a:lnTo>
                    <a:pt x="1191" y="1648"/>
                  </a:lnTo>
                  <a:lnTo>
                    <a:pt x="1170" y="1652"/>
                  </a:lnTo>
                  <a:lnTo>
                    <a:pt x="1147" y="1648"/>
                  </a:lnTo>
                  <a:lnTo>
                    <a:pt x="1128" y="1639"/>
                  </a:lnTo>
                  <a:lnTo>
                    <a:pt x="1113" y="1624"/>
                  </a:lnTo>
                  <a:lnTo>
                    <a:pt x="1105" y="1605"/>
                  </a:lnTo>
                  <a:lnTo>
                    <a:pt x="1101" y="1583"/>
                  </a:lnTo>
                  <a:lnTo>
                    <a:pt x="1101" y="482"/>
                  </a:lnTo>
                  <a:lnTo>
                    <a:pt x="1105" y="461"/>
                  </a:lnTo>
                  <a:lnTo>
                    <a:pt x="1113" y="442"/>
                  </a:lnTo>
                  <a:lnTo>
                    <a:pt x="1128" y="427"/>
                  </a:lnTo>
                  <a:lnTo>
                    <a:pt x="1147" y="417"/>
                  </a:lnTo>
                  <a:lnTo>
                    <a:pt x="1170" y="413"/>
                  </a:lnTo>
                  <a:lnTo>
                    <a:pt x="1239" y="413"/>
                  </a:lnTo>
                  <a:lnTo>
                    <a:pt x="1239" y="138"/>
                  </a:lnTo>
                  <a:lnTo>
                    <a:pt x="138" y="138"/>
                  </a:lnTo>
                  <a:lnTo>
                    <a:pt x="138" y="413"/>
                  </a:lnTo>
                  <a:lnTo>
                    <a:pt x="894" y="413"/>
                  </a:lnTo>
                  <a:lnTo>
                    <a:pt x="916" y="417"/>
                  </a:lnTo>
                  <a:lnTo>
                    <a:pt x="934" y="427"/>
                  </a:lnTo>
                  <a:lnTo>
                    <a:pt x="949" y="442"/>
                  </a:lnTo>
                  <a:lnTo>
                    <a:pt x="959" y="461"/>
                  </a:lnTo>
                  <a:lnTo>
                    <a:pt x="963" y="482"/>
                  </a:lnTo>
                  <a:lnTo>
                    <a:pt x="959" y="503"/>
                  </a:lnTo>
                  <a:lnTo>
                    <a:pt x="949" y="522"/>
                  </a:lnTo>
                  <a:lnTo>
                    <a:pt x="934" y="537"/>
                  </a:lnTo>
                  <a:lnTo>
                    <a:pt x="916" y="547"/>
                  </a:lnTo>
                  <a:lnTo>
                    <a:pt x="894" y="551"/>
                  </a:lnTo>
                  <a:lnTo>
                    <a:pt x="138" y="551"/>
                  </a:lnTo>
                  <a:lnTo>
                    <a:pt x="105" y="547"/>
                  </a:lnTo>
                  <a:lnTo>
                    <a:pt x="77" y="537"/>
                  </a:lnTo>
                  <a:lnTo>
                    <a:pt x="52" y="521"/>
                  </a:lnTo>
                  <a:lnTo>
                    <a:pt x="30" y="499"/>
                  </a:lnTo>
                  <a:lnTo>
                    <a:pt x="14" y="473"/>
                  </a:lnTo>
                  <a:lnTo>
                    <a:pt x="4" y="444"/>
                  </a:lnTo>
                  <a:lnTo>
                    <a:pt x="0" y="413"/>
                  </a:lnTo>
                  <a:lnTo>
                    <a:pt x="0" y="138"/>
                  </a:lnTo>
                  <a:lnTo>
                    <a:pt x="4" y="106"/>
                  </a:lnTo>
                  <a:lnTo>
                    <a:pt x="14" y="77"/>
                  </a:lnTo>
                  <a:lnTo>
                    <a:pt x="30" y="52"/>
                  </a:lnTo>
                  <a:lnTo>
                    <a:pt x="52" y="31"/>
                  </a:lnTo>
                  <a:lnTo>
                    <a:pt x="77" y="15"/>
                  </a:lnTo>
                  <a:lnTo>
                    <a:pt x="105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51"/>
            <p:cNvSpPr>
              <a:spLocks/>
            </p:cNvSpPr>
            <p:nvPr/>
          </p:nvSpPr>
          <p:spPr bwMode="auto">
            <a:xfrm>
              <a:off x="2911" y="5695"/>
              <a:ext cx="447" cy="35"/>
            </a:xfrm>
            <a:custGeom>
              <a:avLst/>
              <a:gdLst>
                <a:gd name="T0" fmla="*/ 69 w 1788"/>
                <a:gd name="T1" fmla="*/ 0 h 138"/>
                <a:gd name="T2" fmla="*/ 1719 w 1788"/>
                <a:gd name="T3" fmla="*/ 0 h 138"/>
                <a:gd name="T4" fmla="*/ 1742 w 1788"/>
                <a:gd name="T5" fmla="*/ 4 h 138"/>
                <a:gd name="T6" fmla="*/ 1761 w 1788"/>
                <a:gd name="T7" fmla="*/ 13 h 138"/>
                <a:gd name="T8" fmla="*/ 1776 w 1788"/>
                <a:gd name="T9" fmla="*/ 28 h 138"/>
                <a:gd name="T10" fmla="*/ 1785 w 1788"/>
                <a:gd name="T11" fmla="*/ 47 h 138"/>
                <a:gd name="T12" fmla="*/ 1788 w 1788"/>
                <a:gd name="T13" fmla="*/ 69 h 138"/>
                <a:gd name="T14" fmla="*/ 1785 w 1788"/>
                <a:gd name="T15" fmla="*/ 90 h 138"/>
                <a:gd name="T16" fmla="*/ 1776 w 1788"/>
                <a:gd name="T17" fmla="*/ 109 h 138"/>
                <a:gd name="T18" fmla="*/ 1761 w 1788"/>
                <a:gd name="T19" fmla="*/ 124 h 138"/>
                <a:gd name="T20" fmla="*/ 1742 w 1788"/>
                <a:gd name="T21" fmla="*/ 134 h 138"/>
                <a:gd name="T22" fmla="*/ 1719 w 1788"/>
                <a:gd name="T23" fmla="*/ 138 h 138"/>
                <a:gd name="T24" fmla="*/ 69 w 1788"/>
                <a:gd name="T25" fmla="*/ 138 h 138"/>
                <a:gd name="T26" fmla="*/ 47 w 1788"/>
                <a:gd name="T27" fmla="*/ 134 h 138"/>
                <a:gd name="T28" fmla="*/ 28 w 1788"/>
                <a:gd name="T29" fmla="*/ 124 h 138"/>
                <a:gd name="T30" fmla="*/ 13 w 1788"/>
                <a:gd name="T31" fmla="*/ 109 h 138"/>
                <a:gd name="T32" fmla="*/ 3 w 1788"/>
                <a:gd name="T33" fmla="*/ 90 h 138"/>
                <a:gd name="T34" fmla="*/ 0 w 1788"/>
                <a:gd name="T35" fmla="*/ 69 h 138"/>
                <a:gd name="T36" fmla="*/ 3 w 1788"/>
                <a:gd name="T37" fmla="*/ 47 h 138"/>
                <a:gd name="T38" fmla="*/ 13 w 1788"/>
                <a:gd name="T39" fmla="*/ 28 h 138"/>
                <a:gd name="T40" fmla="*/ 28 w 1788"/>
                <a:gd name="T41" fmla="*/ 13 h 138"/>
                <a:gd name="T42" fmla="*/ 47 w 1788"/>
                <a:gd name="T43" fmla="*/ 4 h 138"/>
                <a:gd name="T44" fmla="*/ 69 w 1788"/>
                <a:gd name="T4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8" h="138">
                  <a:moveTo>
                    <a:pt x="69" y="0"/>
                  </a:moveTo>
                  <a:lnTo>
                    <a:pt x="1719" y="0"/>
                  </a:lnTo>
                  <a:lnTo>
                    <a:pt x="1742" y="4"/>
                  </a:lnTo>
                  <a:lnTo>
                    <a:pt x="1761" y="13"/>
                  </a:lnTo>
                  <a:lnTo>
                    <a:pt x="1776" y="28"/>
                  </a:lnTo>
                  <a:lnTo>
                    <a:pt x="1785" y="47"/>
                  </a:lnTo>
                  <a:lnTo>
                    <a:pt x="1788" y="69"/>
                  </a:lnTo>
                  <a:lnTo>
                    <a:pt x="1785" y="90"/>
                  </a:lnTo>
                  <a:lnTo>
                    <a:pt x="1776" y="109"/>
                  </a:lnTo>
                  <a:lnTo>
                    <a:pt x="1761" y="124"/>
                  </a:lnTo>
                  <a:lnTo>
                    <a:pt x="1742" y="134"/>
                  </a:lnTo>
                  <a:lnTo>
                    <a:pt x="1719" y="138"/>
                  </a:lnTo>
                  <a:lnTo>
                    <a:pt x="69" y="138"/>
                  </a:lnTo>
                  <a:lnTo>
                    <a:pt x="47" y="134"/>
                  </a:lnTo>
                  <a:lnTo>
                    <a:pt x="28" y="124"/>
                  </a:lnTo>
                  <a:lnTo>
                    <a:pt x="13" y="109"/>
                  </a:lnTo>
                  <a:lnTo>
                    <a:pt x="3" y="90"/>
                  </a:lnTo>
                  <a:lnTo>
                    <a:pt x="0" y="69"/>
                  </a:lnTo>
                  <a:lnTo>
                    <a:pt x="3" y="47"/>
                  </a:lnTo>
                  <a:lnTo>
                    <a:pt x="13" y="28"/>
                  </a:lnTo>
                  <a:lnTo>
                    <a:pt x="28" y="13"/>
                  </a:lnTo>
                  <a:lnTo>
                    <a:pt x="47" y="4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2911" y="6108"/>
              <a:ext cx="103" cy="103"/>
            </a:xfrm>
            <a:custGeom>
              <a:avLst/>
              <a:gdLst>
                <a:gd name="T0" fmla="*/ 343 w 412"/>
                <a:gd name="T1" fmla="*/ 0 h 413"/>
                <a:gd name="T2" fmla="*/ 361 w 412"/>
                <a:gd name="T3" fmla="*/ 2 h 413"/>
                <a:gd name="T4" fmla="*/ 377 w 412"/>
                <a:gd name="T5" fmla="*/ 10 h 413"/>
                <a:gd name="T6" fmla="*/ 392 w 412"/>
                <a:gd name="T7" fmla="*/ 21 h 413"/>
                <a:gd name="T8" fmla="*/ 403 w 412"/>
                <a:gd name="T9" fmla="*/ 35 h 413"/>
                <a:gd name="T10" fmla="*/ 411 w 412"/>
                <a:gd name="T11" fmla="*/ 53 h 413"/>
                <a:gd name="T12" fmla="*/ 412 w 412"/>
                <a:gd name="T13" fmla="*/ 69 h 413"/>
                <a:gd name="T14" fmla="*/ 411 w 412"/>
                <a:gd name="T15" fmla="*/ 86 h 413"/>
                <a:gd name="T16" fmla="*/ 403 w 412"/>
                <a:gd name="T17" fmla="*/ 104 h 413"/>
                <a:gd name="T18" fmla="*/ 392 w 412"/>
                <a:gd name="T19" fmla="*/ 118 h 413"/>
                <a:gd name="T20" fmla="*/ 117 w 412"/>
                <a:gd name="T21" fmla="*/ 393 h 413"/>
                <a:gd name="T22" fmla="*/ 103 w 412"/>
                <a:gd name="T23" fmla="*/ 404 h 413"/>
                <a:gd name="T24" fmla="*/ 87 w 412"/>
                <a:gd name="T25" fmla="*/ 411 h 413"/>
                <a:gd name="T26" fmla="*/ 69 w 412"/>
                <a:gd name="T27" fmla="*/ 413 h 413"/>
                <a:gd name="T28" fmla="*/ 52 w 412"/>
                <a:gd name="T29" fmla="*/ 411 h 413"/>
                <a:gd name="T30" fmla="*/ 34 w 412"/>
                <a:gd name="T31" fmla="*/ 404 h 413"/>
                <a:gd name="T32" fmla="*/ 20 w 412"/>
                <a:gd name="T33" fmla="*/ 393 h 413"/>
                <a:gd name="T34" fmla="*/ 9 w 412"/>
                <a:gd name="T35" fmla="*/ 378 h 413"/>
                <a:gd name="T36" fmla="*/ 2 w 412"/>
                <a:gd name="T37" fmla="*/ 362 h 413"/>
                <a:gd name="T38" fmla="*/ 0 w 412"/>
                <a:gd name="T39" fmla="*/ 344 h 413"/>
                <a:gd name="T40" fmla="*/ 2 w 412"/>
                <a:gd name="T41" fmla="*/ 327 h 413"/>
                <a:gd name="T42" fmla="*/ 9 w 412"/>
                <a:gd name="T43" fmla="*/ 310 h 413"/>
                <a:gd name="T44" fmla="*/ 20 w 412"/>
                <a:gd name="T45" fmla="*/ 295 h 413"/>
                <a:gd name="T46" fmla="*/ 295 w 412"/>
                <a:gd name="T47" fmla="*/ 21 h 413"/>
                <a:gd name="T48" fmla="*/ 310 w 412"/>
                <a:gd name="T49" fmla="*/ 10 h 413"/>
                <a:gd name="T50" fmla="*/ 326 w 412"/>
                <a:gd name="T51" fmla="*/ 2 h 413"/>
                <a:gd name="T52" fmla="*/ 343 w 412"/>
                <a:gd name="T53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2" h="413">
                  <a:moveTo>
                    <a:pt x="343" y="0"/>
                  </a:moveTo>
                  <a:lnTo>
                    <a:pt x="361" y="2"/>
                  </a:lnTo>
                  <a:lnTo>
                    <a:pt x="377" y="10"/>
                  </a:lnTo>
                  <a:lnTo>
                    <a:pt x="392" y="21"/>
                  </a:lnTo>
                  <a:lnTo>
                    <a:pt x="403" y="35"/>
                  </a:lnTo>
                  <a:lnTo>
                    <a:pt x="411" y="53"/>
                  </a:lnTo>
                  <a:lnTo>
                    <a:pt x="412" y="69"/>
                  </a:lnTo>
                  <a:lnTo>
                    <a:pt x="411" y="86"/>
                  </a:lnTo>
                  <a:lnTo>
                    <a:pt x="403" y="104"/>
                  </a:lnTo>
                  <a:lnTo>
                    <a:pt x="392" y="118"/>
                  </a:lnTo>
                  <a:lnTo>
                    <a:pt x="117" y="393"/>
                  </a:lnTo>
                  <a:lnTo>
                    <a:pt x="103" y="404"/>
                  </a:lnTo>
                  <a:lnTo>
                    <a:pt x="87" y="411"/>
                  </a:lnTo>
                  <a:lnTo>
                    <a:pt x="69" y="413"/>
                  </a:lnTo>
                  <a:lnTo>
                    <a:pt x="52" y="411"/>
                  </a:lnTo>
                  <a:lnTo>
                    <a:pt x="34" y="404"/>
                  </a:lnTo>
                  <a:lnTo>
                    <a:pt x="20" y="393"/>
                  </a:lnTo>
                  <a:lnTo>
                    <a:pt x="9" y="378"/>
                  </a:lnTo>
                  <a:lnTo>
                    <a:pt x="2" y="362"/>
                  </a:lnTo>
                  <a:lnTo>
                    <a:pt x="0" y="344"/>
                  </a:lnTo>
                  <a:lnTo>
                    <a:pt x="2" y="327"/>
                  </a:lnTo>
                  <a:lnTo>
                    <a:pt x="9" y="310"/>
                  </a:lnTo>
                  <a:lnTo>
                    <a:pt x="20" y="295"/>
                  </a:lnTo>
                  <a:lnTo>
                    <a:pt x="295" y="21"/>
                  </a:lnTo>
                  <a:lnTo>
                    <a:pt x="310" y="10"/>
                  </a:lnTo>
                  <a:lnTo>
                    <a:pt x="326" y="2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53"/>
            <p:cNvSpPr>
              <a:spLocks/>
            </p:cNvSpPr>
            <p:nvPr/>
          </p:nvSpPr>
          <p:spPr bwMode="auto">
            <a:xfrm>
              <a:off x="2636" y="6108"/>
              <a:ext cx="52" cy="103"/>
            </a:xfrm>
            <a:custGeom>
              <a:avLst/>
              <a:gdLst>
                <a:gd name="T0" fmla="*/ 72 w 207"/>
                <a:gd name="T1" fmla="*/ 0 h 412"/>
                <a:gd name="T2" fmla="*/ 89 w 207"/>
                <a:gd name="T3" fmla="*/ 3 h 412"/>
                <a:gd name="T4" fmla="*/ 106 w 207"/>
                <a:gd name="T5" fmla="*/ 9 h 412"/>
                <a:gd name="T6" fmla="*/ 119 w 207"/>
                <a:gd name="T7" fmla="*/ 20 h 412"/>
                <a:gd name="T8" fmla="*/ 129 w 207"/>
                <a:gd name="T9" fmla="*/ 34 h 412"/>
                <a:gd name="T10" fmla="*/ 137 w 207"/>
                <a:gd name="T11" fmla="*/ 52 h 412"/>
                <a:gd name="T12" fmla="*/ 206 w 207"/>
                <a:gd name="T13" fmla="*/ 327 h 412"/>
                <a:gd name="T14" fmla="*/ 207 w 207"/>
                <a:gd name="T15" fmla="*/ 346 h 412"/>
                <a:gd name="T16" fmla="*/ 205 w 207"/>
                <a:gd name="T17" fmla="*/ 363 h 412"/>
                <a:gd name="T18" fmla="*/ 197 w 207"/>
                <a:gd name="T19" fmla="*/ 378 h 412"/>
                <a:gd name="T20" fmla="*/ 187 w 207"/>
                <a:gd name="T21" fmla="*/ 392 h 412"/>
                <a:gd name="T22" fmla="*/ 172 w 207"/>
                <a:gd name="T23" fmla="*/ 403 h 412"/>
                <a:gd name="T24" fmla="*/ 156 w 207"/>
                <a:gd name="T25" fmla="*/ 411 h 412"/>
                <a:gd name="T26" fmla="*/ 147 w 207"/>
                <a:gd name="T27" fmla="*/ 412 h 412"/>
                <a:gd name="T28" fmla="*/ 138 w 207"/>
                <a:gd name="T29" fmla="*/ 412 h 412"/>
                <a:gd name="T30" fmla="*/ 121 w 207"/>
                <a:gd name="T31" fmla="*/ 410 h 412"/>
                <a:gd name="T32" fmla="*/ 104 w 207"/>
                <a:gd name="T33" fmla="*/ 403 h 412"/>
                <a:gd name="T34" fmla="*/ 89 w 207"/>
                <a:gd name="T35" fmla="*/ 392 h 412"/>
                <a:gd name="T36" fmla="*/ 79 w 207"/>
                <a:gd name="T37" fmla="*/ 377 h 412"/>
                <a:gd name="T38" fmla="*/ 72 w 207"/>
                <a:gd name="T39" fmla="*/ 361 h 412"/>
                <a:gd name="T40" fmla="*/ 3 w 207"/>
                <a:gd name="T41" fmla="*/ 85 h 412"/>
                <a:gd name="T42" fmla="*/ 0 w 207"/>
                <a:gd name="T43" fmla="*/ 67 h 412"/>
                <a:gd name="T44" fmla="*/ 4 w 207"/>
                <a:gd name="T45" fmla="*/ 49 h 412"/>
                <a:gd name="T46" fmla="*/ 10 w 207"/>
                <a:gd name="T47" fmla="*/ 33 h 412"/>
                <a:gd name="T48" fmla="*/ 22 w 207"/>
                <a:gd name="T49" fmla="*/ 19 h 412"/>
                <a:gd name="T50" fmla="*/ 35 w 207"/>
                <a:gd name="T51" fmla="*/ 9 h 412"/>
                <a:gd name="T52" fmla="*/ 53 w 207"/>
                <a:gd name="T53" fmla="*/ 1 h 412"/>
                <a:gd name="T54" fmla="*/ 72 w 207"/>
                <a:gd name="T55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7" h="412">
                  <a:moveTo>
                    <a:pt x="72" y="0"/>
                  </a:moveTo>
                  <a:lnTo>
                    <a:pt x="89" y="3"/>
                  </a:lnTo>
                  <a:lnTo>
                    <a:pt x="106" y="9"/>
                  </a:lnTo>
                  <a:lnTo>
                    <a:pt x="119" y="20"/>
                  </a:lnTo>
                  <a:lnTo>
                    <a:pt x="129" y="34"/>
                  </a:lnTo>
                  <a:lnTo>
                    <a:pt x="137" y="52"/>
                  </a:lnTo>
                  <a:lnTo>
                    <a:pt x="206" y="327"/>
                  </a:lnTo>
                  <a:lnTo>
                    <a:pt x="207" y="346"/>
                  </a:lnTo>
                  <a:lnTo>
                    <a:pt x="205" y="363"/>
                  </a:lnTo>
                  <a:lnTo>
                    <a:pt x="197" y="378"/>
                  </a:lnTo>
                  <a:lnTo>
                    <a:pt x="187" y="392"/>
                  </a:lnTo>
                  <a:lnTo>
                    <a:pt x="172" y="403"/>
                  </a:lnTo>
                  <a:lnTo>
                    <a:pt x="156" y="411"/>
                  </a:lnTo>
                  <a:lnTo>
                    <a:pt x="147" y="412"/>
                  </a:lnTo>
                  <a:lnTo>
                    <a:pt x="138" y="412"/>
                  </a:lnTo>
                  <a:lnTo>
                    <a:pt x="121" y="410"/>
                  </a:lnTo>
                  <a:lnTo>
                    <a:pt x="104" y="403"/>
                  </a:lnTo>
                  <a:lnTo>
                    <a:pt x="89" y="392"/>
                  </a:lnTo>
                  <a:lnTo>
                    <a:pt x="79" y="377"/>
                  </a:lnTo>
                  <a:lnTo>
                    <a:pt x="72" y="361"/>
                  </a:lnTo>
                  <a:lnTo>
                    <a:pt x="3" y="85"/>
                  </a:lnTo>
                  <a:lnTo>
                    <a:pt x="0" y="67"/>
                  </a:lnTo>
                  <a:lnTo>
                    <a:pt x="4" y="49"/>
                  </a:lnTo>
                  <a:lnTo>
                    <a:pt x="10" y="33"/>
                  </a:lnTo>
                  <a:lnTo>
                    <a:pt x="22" y="19"/>
                  </a:lnTo>
                  <a:lnTo>
                    <a:pt x="35" y="9"/>
                  </a:lnTo>
                  <a:lnTo>
                    <a:pt x="53" y="1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54"/>
            <p:cNvSpPr>
              <a:spLocks/>
            </p:cNvSpPr>
            <p:nvPr/>
          </p:nvSpPr>
          <p:spPr bwMode="auto">
            <a:xfrm>
              <a:off x="2911" y="5661"/>
              <a:ext cx="585" cy="241"/>
            </a:xfrm>
            <a:custGeom>
              <a:avLst/>
              <a:gdLst>
                <a:gd name="T0" fmla="*/ 2202 w 2339"/>
                <a:gd name="T1" fmla="*/ 0 h 963"/>
                <a:gd name="T2" fmla="*/ 2262 w 2339"/>
                <a:gd name="T3" fmla="*/ 13 h 963"/>
                <a:gd name="T4" fmla="*/ 2309 w 2339"/>
                <a:gd name="T5" fmla="*/ 51 h 963"/>
                <a:gd name="T6" fmla="*/ 2335 w 2339"/>
                <a:gd name="T7" fmla="*/ 106 h 963"/>
                <a:gd name="T8" fmla="*/ 2339 w 2339"/>
                <a:gd name="T9" fmla="*/ 825 h 963"/>
                <a:gd name="T10" fmla="*/ 2325 w 2339"/>
                <a:gd name="T11" fmla="*/ 886 h 963"/>
                <a:gd name="T12" fmla="*/ 2288 w 2339"/>
                <a:gd name="T13" fmla="*/ 933 h 963"/>
                <a:gd name="T14" fmla="*/ 2233 w 2339"/>
                <a:gd name="T15" fmla="*/ 959 h 963"/>
                <a:gd name="T16" fmla="*/ 2064 w 2339"/>
                <a:gd name="T17" fmla="*/ 963 h 963"/>
                <a:gd name="T18" fmla="*/ 2004 w 2339"/>
                <a:gd name="T19" fmla="*/ 949 h 963"/>
                <a:gd name="T20" fmla="*/ 1956 w 2339"/>
                <a:gd name="T21" fmla="*/ 911 h 963"/>
                <a:gd name="T22" fmla="*/ 1930 w 2339"/>
                <a:gd name="T23" fmla="*/ 856 h 963"/>
                <a:gd name="T24" fmla="*/ 69 w 2339"/>
                <a:gd name="T25" fmla="*/ 825 h 963"/>
                <a:gd name="T26" fmla="*/ 28 w 2339"/>
                <a:gd name="T27" fmla="*/ 812 h 963"/>
                <a:gd name="T28" fmla="*/ 3 w 2339"/>
                <a:gd name="T29" fmla="*/ 779 h 963"/>
                <a:gd name="T30" fmla="*/ 3 w 2339"/>
                <a:gd name="T31" fmla="*/ 735 h 963"/>
                <a:gd name="T32" fmla="*/ 28 w 2339"/>
                <a:gd name="T33" fmla="*/ 701 h 963"/>
                <a:gd name="T34" fmla="*/ 69 w 2339"/>
                <a:gd name="T35" fmla="*/ 687 h 963"/>
                <a:gd name="T36" fmla="*/ 2016 w 2339"/>
                <a:gd name="T37" fmla="*/ 691 h 963"/>
                <a:gd name="T38" fmla="*/ 2050 w 2339"/>
                <a:gd name="T39" fmla="*/ 716 h 963"/>
                <a:gd name="T40" fmla="*/ 2064 w 2339"/>
                <a:gd name="T41" fmla="*/ 756 h 963"/>
                <a:gd name="T42" fmla="*/ 2202 w 2339"/>
                <a:gd name="T43" fmla="*/ 825 h 963"/>
                <a:gd name="T44" fmla="*/ 2064 w 2339"/>
                <a:gd name="T45" fmla="*/ 137 h 963"/>
                <a:gd name="T46" fmla="*/ 2060 w 2339"/>
                <a:gd name="T47" fmla="*/ 503 h 963"/>
                <a:gd name="T48" fmla="*/ 2035 w 2339"/>
                <a:gd name="T49" fmla="*/ 537 h 963"/>
                <a:gd name="T50" fmla="*/ 1995 w 2339"/>
                <a:gd name="T51" fmla="*/ 549 h 963"/>
                <a:gd name="T52" fmla="*/ 1955 w 2339"/>
                <a:gd name="T53" fmla="*/ 537 h 963"/>
                <a:gd name="T54" fmla="*/ 1930 w 2339"/>
                <a:gd name="T55" fmla="*/ 503 h 963"/>
                <a:gd name="T56" fmla="*/ 1926 w 2339"/>
                <a:gd name="T57" fmla="*/ 137 h 963"/>
                <a:gd name="T58" fmla="*/ 1940 w 2339"/>
                <a:gd name="T59" fmla="*/ 76 h 963"/>
                <a:gd name="T60" fmla="*/ 1977 w 2339"/>
                <a:gd name="T61" fmla="*/ 30 h 963"/>
                <a:gd name="T62" fmla="*/ 2032 w 2339"/>
                <a:gd name="T63" fmla="*/ 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39" h="963">
                  <a:moveTo>
                    <a:pt x="2064" y="0"/>
                  </a:moveTo>
                  <a:lnTo>
                    <a:pt x="2202" y="0"/>
                  </a:lnTo>
                  <a:lnTo>
                    <a:pt x="2233" y="3"/>
                  </a:lnTo>
                  <a:lnTo>
                    <a:pt x="2262" y="13"/>
                  </a:lnTo>
                  <a:lnTo>
                    <a:pt x="2288" y="30"/>
                  </a:lnTo>
                  <a:lnTo>
                    <a:pt x="2309" y="51"/>
                  </a:lnTo>
                  <a:lnTo>
                    <a:pt x="2325" y="76"/>
                  </a:lnTo>
                  <a:lnTo>
                    <a:pt x="2335" y="106"/>
                  </a:lnTo>
                  <a:lnTo>
                    <a:pt x="2339" y="137"/>
                  </a:lnTo>
                  <a:lnTo>
                    <a:pt x="2339" y="825"/>
                  </a:lnTo>
                  <a:lnTo>
                    <a:pt x="2335" y="856"/>
                  </a:lnTo>
                  <a:lnTo>
                    <a:pt x="2325" y="886"/>
                  </a:lnTo>
                  <a:lnTo>
                    <a:pt x="2309" y="911"/>
                  </a:lnTo>
                  <a:lnTo>
                    <a:pt x="2288" y="933"/>
                  </a:lnTo>
                  <a:lnTo>
                    <a:pt x="2262" y="949"/>
                  </a:lnTo>
                  <a:lnTo>
                    <a:pt x="2233" y="959"/>
                  </a:lnTo>
                  <a:lnTo>
                    <a:pt x="2202" y="963"/>
                  </a:lnTo>
                  <a:lnTo>
                    <a:pt x="2064" y="963"/>
                  </a:lnTo>
                  <a:lnTo>
                    <a:pt x="2032" y="959"/>
                  </a:lnTo>
                  <a:lnTo>
                    <a:pt x="2004" y="949"/>
                  </a:lnTo>
                  <a:lnTo>
                    <a:pt x="1977" y="933"/>
                  </a:lnTo>
                  <a:lnTo>
                    <a:pt x="1956" y="911"/>
                  </a:lnTo>
                  <a:lnTo>
                    <a:pt x="1940" y="886"/>
                  </a:lnTo>
                  <a:lnTo>
                    <a:pt x="1930" y="856"/>
                  </a:lnTo>
                  <a:lnTo>
                    <a:pt x="1926" y="825"/>
                  </a:lnTo>
                  <a:lnTo>
                    <a:pt x="69" y="825"/>
                  </a:lnTo>
                  <a:lnTo>
                    <a:pt x="47" y="821"/>
                  </a:lnTo>
                  <a:lnTo>
                    <a:pt x="28" y="812"/>
                  </a:lnTo>
                  <a:lnTo>
                    <a:pt x="13" y="797"/>
                  </a:lnTo>
                  <a:lnTo>
                    <a:pt x="3" y="779"/>
                  </a:lnTo>
                  <a:lnTo>
                    <a:pt x="0" y="756"/>
                  </a:lnTo>
                  <a:lnTo>
                    <a:pt x="3" y="735"/>
                  </a:lnTo>
                  <a:lnTo>
                    <a:pt x="13" y="716"/>
                  </a:lnTo>
                  <a:lnTo>
                    <a:pt x="28" y="701"/>
                  </a:lnTo>
                  <a:lnTo>
                    <a:pt x="47" y="691"/>
                  </a:lnTo>
                  <a:lnTo>
                    <a:pt x="69" y="687"/>
                  </a:lnTo>
                  <a:lnTo>
                    <a:pt x="1995" y="687"/>
                  </a:lnTo>
                  <a:lnTo>
                    <a:pt x="2016" y="691"/>
                  </a:lnTo>
                  <a:lnTo>
                    <a:pt x="2035" y="701"/>
                  </a:lnTo>
                  <a:lnTo>
                    <a:pt x="2050" y="716"/>
                  </a:lnTo>
                  <a:lnTo>
                    <a:pt x="2060" y="735"/>
                  </a:lnTo>
                  <a:lnTo>
                    <a:pt x="2064" y="756"/>
                  </a:lnTo>
                  <a:lnTo>
                    <a:pt x="2064" y="825"/>
                  </a:lnTo>
                  <a:lnTo>
                    <a:pt x="2202" y="825"/>
                  </a:lnTo>
                  <a:lnTo>
                    <a:pt x="2202" y="137"/>
                  </a:lnTo>
                  <a:lnTo>
                    <a:pt x="2064" y="137"/>
                  </a:lnTo>
                  <a:lnTo>
                    <a:pt x="2064" y="482"/>
                  </a:lnTo>
                  <a:lnTo>
                    <a:pt x="2060" y="503"/>
                  </a:lnTo>
                  <a:lnTo>
                    <a:pt x="2050" y="522"/>
                  </a:lnTo>
                  <a:lnTo>
                    <a:pt x="2035" y="537"/>
                  </a:lnTo>
                  <a:lnTo>
                    <a:pt x="2016" y="547"/>
                  </a:lnTo>
                  <a:lnTo>
                    <a:pt x="1995" y="549"/>
                  </a:lnTo>
                  <a:lnTo>
                    <a:pt x="1974" y="547"/>
                  </a:lnTo>
                  <a:lnTo>
                    <a:pt x="1955" y="537"/>
                  </a:lnTo>
                  <a:lnTo>
                    <a:pt x="1940" y="522"/>
                  </a:lnTo>
                  <a:lnTo>
                    <a:pt x="1930" y="503"/>
                  </a:lnTo>
                  <a:lnTo>
                    <a:pt x="1926" y="482"/>
                  </a:lnTo>
                  <a:lnTo>
                    <a:pt x="1926" y="137"/>
                  </a:lnTo>
                  <a:lnTo>
                    <a:pt x="1930" y="106"/>
                  </a:lnTo>
                  <a:lnTo>
                    <a:pt x="1940" y="76"/>
                  </a:lnTo>
                  <a:lnTo>
                    <a:pt x="1956" y="51"/>
                  </a:lnTo>
                  <a:lnTo>
                    <a:pt x="1977" y="30"/>
                  </a:lnTo>
                  <a:lnTo>
                    <a:pt x="2004" y="13"/>
                  </a:lnTo>
                  <a:lnTo>
                    <a:pt x="2032" y="3"/>
                  </a:lnTo>
                  <a:lnTo>
                    <a:pt x="206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55"/>
            <p:cNvSpPr>
              <a:spLocks noEditPoints="1"/>
            </p:cNvSpPr>
            <p:nvPr/>
          </p:nvSpPr>
          <p:spPr bwMode="auto">
            <a:xfrm>
              <a:off x="2464" y="6246"/>
              <a:ext cx="550" cy="137"/>
            </a:xfrm>
            <a:custGeom>
              <a:avLst/>
              <a:gdLst>
                <a:gd name="T0" fmla="*/ 207 w 2201"/>
                <a:gd name="T1" fmla="*/ 138 h 551"/>
                <a:gd name="T2" fmla="*/ 185 w 2201"/>
                <a:gd name="T3" fmla="*/ 141 h 551"/>
                <a:gd name="T4" fmla="*/ 165 w 2201"/>
                <a:gd name="T5" fmla="*/ 151 h 551"/>
                <a:gd name="T6" fmla="*/ 152 w 2201"/>
                <a:gd name="T7" fmla="*/ 165 h 551"/>
                <a:gd name="T8" fmla="*/ 141 w 2201"/>
                <a:gd name="T9" fmla="*/ 185 h 551"/>
                <a:gd name="T10" fmla="*/ 138 w 2201"/>
                <a:gd name="T11" fmla="*/ 207 h 551"/>
                <a:gd name="T12" fmla="*/ 138 w 2201"/>
                <a:gd name="T13" fmla="*/ 413 h 551"/>
                <a:gd name="T14" fmla="*/ 2063 w 2201"/>
                <a:gd name="T15" fmla="*/ 413 h 551"/>
                <a:gd name="T16" fmla="*/ 2063 w 2201"/>
                <a:gd name="T17" fmla="*/ 207 h 551"/>
                <a:gd name="T18" fmla="*/ 2061 w 2201"/>
                <a:gd name="T19" fmla="*/ 185 h 551"/>
                <a:gd name="T20" fmla="*/ 2051 w 2201"/>
                <a:gd name="T21" fmla="*/ 165 h 551"/>
                <a:gd name="T22" fmla="*/ 2036 w 2201"/>
                <a:gd name="T23" fmla="*/ 151 h 551"/>
                <a:gd name="T24" fmla="*/ 2017 w 2201"/>
                <a:gd name="T25" fmla="*/ 141 h 551"/>
                <a:gd name="T26" fmla="*/ 1995 w 2201"/>
                <a:gd name="T27" fmla="*/ 138 h 551"/>
                <a:gd name="T28" fmla="*/ 207 w 2201"/>
                <a:gd name="T29" fmla="*/ 138 h 551"/>
                <a:gd name="T30" fmla="*/ 207 w 2201"/>
                <a:gd name="T31" fmla="*/ 0 h 551"/>
                <a:gd name="T32" fmla="*/ 1995 w 2201"/>
                <a:gd name="T33" fmla="*/ 0 h 551"/>
                <a:gd name="T34" fmla="*/ 2032 w 2201"/>
                <a:gd name="T35" fmla="*/ 4 h 551"/>
                <a:gd name="T36" fmla="*/ 2067 w 2201"/>
                <a:gd name="T37" fmla="*/ 12 h 551"/>
                <a:gd name="T38" fmla="*/ 2100 w 2201"/>
                <a:gd name="T39" fmla="*/ 29 h 551"/>
                <a:gd name="T40" fmla="*/ 2129 w 2201"/>
                <a:gd name="T41" fmla="*/ 49 h 551"/>
                <a:gd name="T42" fmla="*/ 2152 w 2201"/>
                <a:gd name="T43" fmla="*/ 74 h 551"/>
                <a:gd name="T44" fmla="*/ 2174 w 2201"/>
                <a:gd name="T45" fmla="*/ 103 h 551"/>
                <a:gd name="T46" fmla="*/ 2189 w 2201"/>
                <a:gd name="T47" fmla="*/ 134 h 551"/>
                <a:gd name="T48" fmla="*/ 2199 w 2201"/>
                <a:gd name="T49" fmla="*/ 169 h 551"/>
                <a:gd name="T50" fmla="*/ 2201 w 2201"/>
                <a:gd name="T51" fmla="*/ 207 h 551"/>
                <a:gd name="T52" fmla="*/ 2201 w 2201"/>
                <a:gd name="T53" fmla="*/ 482 h 551"/>
                <a:gd name="T54" fmla="*/ 2197 w 2201"/>
                <a:gd name="T55" fmla="*/ 503 h 551"/>
                <a:gd name="T56" fmla="*/ 2189 w 2201"/>
                <a:gd name="T57" fmla="*/ 522 h 551"/>
                <a:gd name="T58" fmla="*/ 2174 w 2201"/>
                <a:gd name="T59" fmla="*/ 537 h 551"/>
                <a:gd name="T60" fmla="*/ 2155 w 2201"/>
                <a:gd name="T61" fmla="*/ 547 h 551"/>
                <a:gd name="T62" fmla="*/ 2132 w 2201"/>
                <a:gd name="T63" fmla="*/ 551 h 551"/>
                <a:gd name="T64" fmla="*/ 69 w 2201"/>
                <a:gd name="T65" fmla="*/ 551 h 551"/>
                <a:gd name="T66" fmla="*/ 48 w 2201"/>
                <a:gd name="T67" fmla="*/ 547 h 551"/>
                <a:gd name="T68" fmla="*/ 29 w 2201"/>
                <a:gd name="T69" fmla="*/ 537 h 551"/>
                <a:gd name="T70" fmla="*/ 14 w 2201"/>
                <a:gd name="T71" fmla="*/ 522 h 551"/>
                <a:gd name="T72" fmla="*/ 4 w 2201"/>
                <a:gd name="T73" fmla="*/ 503 h 551"/>
                <a:gd name="T74" fmla="*/ 0 w 2201"/>
                <a:gd name="T75" fmla="*/ 482 h 551"/>
                <a:gd name="T76" fmla="*/ 0 w 2201"/>
                <a:gd name="T77" fmla="*/ 207 h 551"/>
                <a:gd name="T78" fmla="*/ 4 w 2201"/>
                <a:gd name="T79" fmla="*/ 169 h 551"/>
                <a:gd name="T80" fmla="*/ 13 w 2201"/>
                <a:gd name="T81" fmla="*/ 134 h 551"/>
                <a:gd name="T82" fmla="*/ 29 w 2201"/>
                <a:gd name="T83" fmla="*/ 103 h 551"/>
                <a:gd name="T84" fmla="*/ 49 w 2201"/>
                <a:gd name="T85" fmla="*/ 74 h 551"/>
                <a:gd name="T86" fmla="*/ 74 w 2201"/>
                <a:gd name="T87" fmla="*/ 49 h 551"/>
                <a:gd name="T88" fmla="*/ 103 w 2201"/>
                <a:gd name="T89" fmla="*/ 29 h 551"/>
                <a:gd name="T90" fmla="*/ 134 w 2201"/>
                <a:gd name="T91" fmla="*/ 12 h 551"/>
                <a:gd name="T92" fmla="*/ 169 w 2201"/>
                <a:gd name="T93" fmla="*/ 4 h 551"/>
                <a:gd name="T94" fmla="*/ 207 w 2201"/>
                <a:gd name="T95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01" h="551">
                  <a:moveTo>
                    <a:pt x="207" y="138"/>
                  </a:moveTo>
                  <a:lnTo>
                    <a:pt x="185" y="141"/>
                  </a:lnTo>
                  <a:lnTo>
                    <a:pt x="165" y="151"/>
                  </a:lnTo>
                  <a:lnTo>
                    <a:pt x="152" y="165"/>
                  </a:lnTo>
                  <a:lnTo>
                    <a:pt x="141" y="185"/>
                  </a:lnTo>
                  <a:lnTo>
                    <a:pt x="138" y="207"/>
                  </a:lnTo>
                  <a:lnTo>
                    <a:pt x="138" y="413"/>
                  </a:lnTo>
                  <a:lnTo>
                    <a:pt x="2063" y="413"/>
                  </a:lnTo>
                  <a:lnTo>
                    <a:pt x="2063" y="207"/>
                  </a:lnTo>
                  <a:lnTo>
                    <a:pt x="2061" y="185"/>
                  </a:lnTo>
                  <a:lnTo>
                    <a:pt x="2051" y="165"/>
                  </a:lnTo>
                  <a:lnTo>
                    <a:pt x="2036" y="151"/>
                  </a:lnTo>
                  <a:lnTo>
                    <a:pt x="2017" y="141"/>
                  </a:lnTo>
                  <a:lnTo>
                    <a:pt x="1995" y="138"/>
                  </a:lnTo>
                  <a:lnTo>
                    <a:pt x="207" y="138"/>
                  </a:lnTo>
                  <a:close/>
                  <a:moveTo>
                    <a:pt x="207" y="0"/>
                  </a:moveTo>
                  <a:lnTo>
                    <a:pt x="1995" y="0"/>
                  </a:lnTo>
                  <a:lnTo>
                    <a:pt x="2032" y="4"/>
                  </a:lnTo>
                  <a:lnTo>
                    <a:pt x="2067" y="12"/>
                  </a:lnTo>
                  <a:lnTo>
                    <a:pt x="2100" y="29"/>
                  </a:lnTo>
                  <a:lnTo>
                    <a:pt x="2129" y="49"/>
                  </a:lnTo>
                  <a:lnTo>
                    <a:pt x="2152" y="74"/>
                  </a:lnTo>
                  <a:lnTo>
                    <a:pt x="2174" y="103"/>
                  </a:lnTo>
                  <a:lnTo>
                    <a:pt x="2189" y="134"/>
                  </a:lnTo>
                  <a:lnTo>
                    <a:pt x="2199" y="169"/>
                  </a:lnTo>
                  <a:lnTo>
                    <a:pt x="2201" y="207"/>
                  </a:lnTo>
                  <a:lnTo>
                    <a:pt x="2201" y="482"/>
                  </a:lnTo>
                  <a:lnTo>
                    <a:pt x="2197" y="503"/>
                  </a:lnTo>
                  <a:lnTo>
                    <a:pt x="2189" y="522"/>
                  </a:lnTo>
                  <a:lnTo>
                    <a:pt x="2174" y="537"/>
                  </a:lnTo>
                  <a:lnTo>
                    <a:pt x="2155" y="547"/>
                  </a:lnTo>
                  <a:lnTo>
                    <a:pt x="2132" y="551"/>
                  </a:lnTo>
                  <a:lnTo>
                    <a:pt x="69" y="551"/>
                  </a:lnTo>
                  <a:lnTo>
                    <a:pt x="48" y="547"/>
                  </a:lnTo>
                  <a:lnTo>
                    <a:pt x="29" y="537"/>
                  </a:lnTo>
                  <a:lnTo>
                    <a:pt x="14" y="522"/>
                  </a:lnTo>
                  <a:lnTo>
                    <a:pt x="4" y="503"/>
                  </a:lnTo>
                  <a:lnTo>
                    <a:pt x="0" y="482"/>
                  </a:lnTo>
                  <a:lnTo>
                    <a:pt x="0" y="207"/>
                  </a:lnTo>
                  <a:lnTo>
                    <a:pt x="4" y="169"/>
                  </a:lnTo>
                  <a:lnTo>
                    <a:pt x="13" y="134"/>
                  </a:lnTo>
                  <a:lnTo>
                    <a:pt x="29" y="103"/>
                  </a:lnTo>
                  <a:lnTo>
                    <a:pt x="49" y="74"/>
                  </a:lnTo>
                  <a:lnTo>
                    <a:pt x="74" y="49"/>
                  </a:lnTo>
                  <a:lnTo>
                    <a:pt x="103" y="29"/>
                  </a:lnTo>
                  <a:lnTo>
                    <a:pt x="134" y="12"/>
                  </a:lnTo>
                  <a:lnTo>
                    <a:pt x="169" y="4"/>
                  </a:lnTo>
                  <a:lnTo>
                    <a:pt x="2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56"/>
            <p:cNvSpPr>
              <a:spLocks/>
            </p:cNvSpPr>
            <p:nvPr/>
          </p:nvSpPr>
          <p:spPr bwMode="auto">
            <a:xfrm>
              <a:off x="2464" y="6108"/>
              <a:ext cx="103" cy="103"/>
            </a:xfrm>
            <a:custGeom>
              <a:avLst/>
              <a:gdLst>
                <a:gd name="T0" fmla="*/ 69 w 413"/>
                <a:gd name="T1" fmla="*/ 0 h 413"/>
                <a:gd name="T2" fmla="*/ 86 w 413"/>
                <a:gd name="T3" fmla="*/ 2 h 413"/>
                <a:gd name="T4" fmla="*/ 103 w 413"/>
                <a:gd name="T5" fmla="*/ 10 h 413"/>
                <a:gd name="T6" fmla="*/ 118 w 413"/>
                <a:gd name="T7" fmla="*/ 21 h 413"/>
                <a:gd name="T8" fmla="*/ 393 w 413"/>
                <a:gd name="T9" fmla="*/ 295 h 413"/>
                <a:gd name="T10" fmla="*/ 404 w 413"/>
                <a:gd name="T11" fmla="*/ 310 h 413"/>
                <a:gd name="T12" fmla="*/ 411 w 413"/>
                <a:gd name="T13" fmla="*/ 327 h 413"/>
                <a:gd name="T14" fmla="*/ 413 w 413"/>
                <a:gd name="T15" fmla="*/ 344 h 413"/>
                <a:gd name="T16" fmla="*/ 411 w 413"/>
                <a:gd name="T17" fmla="*/ 362 h 413"/>
                <a:gd name="T18" fmla="*/ 404 w 413"/>
                <a:gd name="T19" fmla="*/ 378 h 413"/>
                <a:gd name="T20" fmla="*/ 393 w 413"/>
                <a:gd name="T21" fmla="*/ 393 h 413"/>
                <a:gd name="T22" fmla="*/ 378 w 413"/>
                <a:gd name="T23" fmla="*/ 404 h 413"/>
                <a:gd name="T24" fmla="*/ 362 w 413"/>
                <a:gd name="T25" fmla="*/ 411 h 413"/>
                <a:gd name="T26" fmla="*/ 344 w 413"/>
                <a:gd name="T27" fmla="*/ 413 h 413"/>
                <a:gd name="T28" fmla="*/ 327 w 413"/>
                <a:gd name="T29" fmla="*/ 411 h 413"/>
                <a:gd name="T30" fmla="*/ 311 w 413"/>
                <a:gd name="T31" fmla="*/ 404 h 413"/>
                <a:gd name="T32" fmla="*/ 296 w 413"/>
                <a:gd name="T33" fmla="*/ 393 h 413"/>
                <a:gd name="T34" fmla="*/ 20 w 413"/>
                <a:gd name="T35" fmla="*/ 118 h 413"/>
                <a:gd name="T36" fmla="*/ 9 w 413"/>
                <a:gd name="T37" fmla="*/ 104 h 413"/>
                <a:gd name="T38" fmla="*/ 3 w 413"/>
                <a:gd name="T39" fmla="*/ 86 h 413"/>
                <a:gd name="T40" fmla="*/ 0 w 413"/>
                <a:gd name="T41" fmla="*/ 70 h 413"/>
                <a:gd name="T42" fmla="*/ 0 w 413"/>
                <a:gd name="T43" fmla="*/ 69 h 413"/>
                <a:gd name="T44" fmla="*/ 3 w 413"/>
                <a:gd name="T45" fmla="*/ 53 h 413"/>
                <a:gd name="T46" fmla="*/ 9 w 413"/>
                <a:gd name="T47" fmla="*/ 35 h 413"/>
                <a:gd name="T48" fmla="*/ 20 w 413"/>
                <a:gd name="T49" fmla="*/ 21 h 413"/>
                <a:gd name="T50" fmla="*/ 35 w 413"/>
                <a:gd name="T51" fmla="*/ 10 h 413"/>
                <a:gd name="T52" fmla="*/ 51 w 413"/>
                <a:gd name="T53" fmla="*/ 2 h 413"/>
                <a:gd name="T54" fmla="*/ 69 w 413"/>
                <a:gd name="T55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3" h="413">
                  <a:moveTo>
                    <a:pt x="69" y="0"/>
                  </a:moveTo>
                  <a:lnTo>
                    <a:pt x="86" y="2"/>
                  </a:lnTo>
                  <a:lnTo>
                    <a:pt x="103" y="10"/>
                  </a:lnTo>
                  <a:lnTo>
                    <a:pt x="118" y="21"/>
                  </a:lnTo>
                  <a:lnTo>
                    <a:pt x="393" y="295"/>
                  </a:lnTo>
                  <a:lnTo>
                    <a:pt x="404" y="310"/>
                  </a:lnTo>
                  <a:lnTo>
                    <a:pt x="411" y="327"/>
                  </a:lnTo>
                  <a:lnTo>
                    <a:pt x="413" y="344"/>
                  </a:lnTo>
                  <a:lnTo>
                    <a:pt x="411" y="362"/>
                  </a:lnTo>
                  <a:lnTo>
                    <a:pt x="404" y="378"/>
                  </a:lnTo>
                  <a:lnTo>
                    <a:pt x="393" y="393"/>
                  </a:lnTo>
                  <a:lnTo>
                    <a:pt x="378" y="404"/>
                  </a:lnTo>
                  <a:lnTo>
                    <a:pt x="362" y="411"/>
                  </a:lnTo>
                  <a:lnTo>
                    <a:pt x="344" y="413"/>
                  </a:lnTo>
                  <a:lnTo>
                    <a:pt x="327" y="411"/>
                  </a:lnTo>
                  <a:lnTo>
                    <a:pt x="311" y="404"/>
                  </a:lnTo>
                  <a:lnTo>
                    <a:pt x="296" y="393"/>
                  </a:lnTo>
                  <a:lnTo>
                    <a:pt x="20" y="118"/>
                  </a:lnTo>
                  <a:lnTo>
                    <a:pt x="9" y="104"/>
                  </a:lnTo>
                  <a:lnTo>
                    <a:pt x="3" y="86"/>
                  </a:lnTo>
                  <a:lnTo>
                    <a:pt x="0" y="70"/>
                  </a:lnTo>
                  <a:lnTo>
                    <a:pt x="0" y="69"/>
                  </a:lnTo>
                  <a:lnTo>
                    <a:pt x="3" y="53"/>
                  </a:lnTo>
                  <a:lnTo>
                    <a:pt x="9" y="35"/>
                  </a:lnTo>
                  <a:lnTo>
                    <a:pt x="20" y="21"/>
                  </a:lnTo>
                  <a:lnTo>
                    <a:pt x="35" y="10"/>
                  </a:lnTo>
                  <a:lnTo>
                    <a:pt x="51" y="2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8" name="Group 73"/>
          <p:cNvGrpSpPr>
            <a:grpSpLocks noChangeAspect="1"/>
          </p:cNvGrpSpPr>
          <p:nvPr/>
        </p:nvGrpSpPr>
        <p:grpSpPr bwMode="auto">
          <a:xfrm>
            <a:off x="612143" y="5319201"/>
            <a:ext cx="861523" cy="860689"/>
            <a:chOff x="4847" y="5352"/>
            <a:chExt cx="1033" cy="1032"/>
          </a:xfrm>
          <a:solidFill>
            <a:srgbClr val="1F4E79"/>
          </a:solidFill>
        </p:grpSpPr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5122" y="5493"/>
              <a:ext cx="490" cy="395"/>
            </a:xfrm>
            <a:custGeom>
              <a:avLst/>
              <a:gdLst>
                <a:gd name="T0" fmla="*/ 1730 w 1961"/>
                <a:gd name="T1" fmla="*/ 9 h 1580"/>
                <a:gd name="T2" fmla="*/ 1763 w 1961"/>
                <a:gd name="T3" fmla="*/ 52 h 1580"/>
                <a:gd name="T4" fmla="*/ 1757 w 1961"/>
                <a:gd name="T5" fmla="*/ 103 h 1580"/>
                <a:gd name="T6" fmla="*/ 1512 w 1961"/>
                <a:gd name="T7" fmla="*/ 348 h 1580"/>
                <a:gd name="T8" fmla="*/ 1392 w 1961"/>
                <a:gd name="T9" fmla="*/ 410 h 1580"/>
                <a:gd name="T10" fmla="*/ 1279 w 1961"/>
                <a:gd name="T11" fmla="*/ 428 h 1580"/>
                <a:gd name="T12" fmla="*/ 1171 w 1961"/>
                <a:gd name="T13" fmla="*/ 431 h 1580"/>
                <a:gd name="T14" fmla="*/ 1065 w 1961"/>
                <a:gd name="T15" fmla="*/ 445 h 1580"/>
                <a:gd name="T16" fmla="*/ 966 w 1961"/>
                <a:gd name="T17" fmla="*/ 507 h 1580"/>
                <a:gd name="T18" fmla="*/ 212 w 1961"/>
                <a:gd name="T19" fmla="*/ 1403 h 1580"/>
                <a:gd name="T20" fmla="*/ 301 w 1961"/>
                <a:gd name="T21" fmla="*/ 1439 h 1580"/>
                <a:gd name="T22" fmla="*/ 396 w 1961"/>
                <a:gd name="T23" fmla="*/ 1432 h 1580"/>
                <a:gd name="T24" fmla="*/ 478 w 1961"/>
                <a:gd name="T25" fmla="*/ 1382 h 1580"/>
                <a:gd name="T26" fmla="*/ 900 w 1961"/>
                <a:gd name="T27" fmla="*/ 976 h 1580"/>
                <a:gd name="T28" fmla="*/ 951 w 1961"/>
                <a:gd name="T29" fmla="*/ 982 h 1580"/>
                <a:gd name="T30" fmla="*/ 1060 w 1961"/>
                <a:gd name="T31" fmla="*/ 1071 h 1580"/>
                <a:gd name="T32" fmla="*/ 1224 w 1961"/>
                <a:gd name="T33" fmla="*/ 1149 h 1580"/>
                <a:gd name="T34" fmla="*/ 1405 w 1961"/>
                <a:gd name="T35" fmla="*/ 1175 h 1580"/>
                <a:gd name="T36" fmla="*/ 1527 w 1961"/>
                <a:gd name="T37" fmla="*/ 1163 h 1580"/>
                <a:gd name="T38" fmla="*/ 1696 w 1961"/>
                <a:gd name="T39" fmla="*/ 1102 h 1580"/>
                <a:gd name="T40" fmla="*/ 1843 w 1961"/>
                <a:gd name="T41" fmla="*/ 993 h 1580"/>
                <a:gd name="T42" fmla="*/ 1892 w 1961"/>
                <a:gd name="T43" fmla="*/ 973 h 1580"/>
                <a:gd name="T44" fmla="*/ 1941 w 1961"/>
                <a:gd name="T45" fmla="*/ 993 h 1580"/>
                <a:gd name="T46" fmla="*/ 1961 w 1961"/>
                <a:gd name="T47" fmla="*/ 1042 h 1580"/>
                <a:gd name="T48" fmla="*/ 1941 w 1961"/>
                <a:gd name="T49" fmla="*/ 1090 h 1580"/>
                <a:gd name="T50" fmla="*/ 1783 w 1961"/>
                <a:gd name="T51" fmla="*/ 1211 h 1580"/>
                <a:gd name="T52" fmla="*/ 1602 w 1961"/>
                <a:gd name="T53" fmla="*/ 1287 h 1580"/>
                <a:gd name="T54" fmla="*/ 1405 w 1961"/>
                <a:gd name="T55" fmla="*/ 1312 h 1580"/>
                <a:gd name="T56" fmla="*/ 1272 w 1961"/>
                <a:gd name="T57" fmla="*/ 1301 h 1580"/>
                <a:gd name="T58" fmla="*/ 1086 w 1961"/>
                <a:gd name="T59" fmla="*/ 1243 h 1580"/>
                <a:gd name="T60" fmla="*/ 920 w 1961"/>
                <a:gd name="T61" fmla="*/ 1137 h 1580"/>
                <a:gd name="T62" fmla="*/ 505 w 1961"/>
                <a:gd name="T63" fmla="*/ 1535 h 1580"/>
                <a:gd name="T64" fmla="*/ 378 w 1961"/>
                <a:gd name="T65" fmla="*/ 1578 h 1580"/>
                <a:gd name="T66" fmla="*/ 243 w 1961"/>
                <a:gd name="T67" fmla="*/ 1569 h 1580"/>
                <a:gd name="T68" fmla="*/ 124 w 1961"/>
                <a:gd name="T69" fmla="*/ 1510 h 1580"/>
                <a:gd name="T70" fmla="*/ 24 w 1961"/>
                <a:gd name="T71" fmla="*/ 1410 h 1580"/>
                <a:gd name="T72" fmla="*/ 0 w 1961"/>
                <a:gd name="T73" fmla="*/ 1334 h 1580"/>
                <a:gd name="T74" fmla="*/ 24 w 1961"/>
                <a:gd name="T75" fmla="*/ 1258 h 1580"/>
                <a:gd name="T76" fmla="*/ 908 w 1961"/>
                <a:gd name="T77" fmla="*/ 374 h 1580"/>
                <a:gd name="T78" fmla="*/ 1026 w 1961"/>
                <a:gd name="T79" fmla="*/ 313 h 1580"/>
                <a:gd name="T80" fmla="*/ 1140 w 1961"/>
                <a:gd name="T81" fmla="*/ 294 h 1580"/>
                <a:gd name="T82" fmla="*/ 1248 w 1961"/>
                <a:gd name="T83" fmla="*/ 292 h 1580"/>
                <a:gd name="T84" fmla="*/ 1354 w 1961"/>
                <a:gd name="T85" fmla="*/ 278 h 1580"/>
                <a:gd name="T86" fmla="*/ 1454 w 1961"/>
                <a:gd name="T87" fmla="*/ 215 h 1580"/>
                <a:gd name="T88" fmla="*/ 1679 w 1961"/>
                <a:gd name="T89" fmla="*/ 3 h 1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61" h="1580">
                  <a:moveTo>
                    <a:pt x="1696" y="0"/>
                  </a:moveTo>
                  <a:lnTo>
                    <a:pt x="1714" y="3"/>
                  </a:lnTo>
                  <a:lnTo>
                    <a:pt x="1730" y="9"/>
                  </a:lnTo>
                  <a:lnTo>
                    <a:pt x="1745" y="21"/>
                  </a:lnTo>
                  <a:lnTo>
                    <a:pt x="1757" y="36"/>
                  </a:lnTo>
                  <a:lnTo>
                    <a:pt x="1763" y="52"/>
                  </a:lnTo>
                  <a:lnTo>
                    <a:pt x="1765" y="70"/>
                  </a:lnTo>
                  <a:lnTo>
                    <a:pt x="1763" y="87"/>
                  </a:lnTo>
                  <a:lnTo>
                    <a:pt x="1757" y="103"/>
                  </a:lnTo>
                  <a:lnTo>
                    <a:pt x="1745" y="118"/>
                  </a:lnTo>
                  <a:lnTo>
                    <a:pt x="1551" y="313"/>
                  </a:lnTo>
                  <a:lnTo>
                    <a:pt x="1512" y="348"/>
                  </a:lnTo>
                  <a:lnTo>
                    <a:pt x="1471" y="374"/>
                  </a:lnTo>
                  <a:lnTo>
                    <a:pt x="1432" y="396"/>
                  </a:lnTo>
                  <a:lnTo>
                    <a:pt x="1392" y="410"/>
                  </a:lnTo>
                  <a:lnTo>
                    <a:pt x="1354" y="420"/>
                  </a:lnTo>
                  <a:lnTo>
                    <a:pt x="1315" y="426"/>
                  </a:lnTo>
                  <a:lnTo>
                    <a:pt x="1279" y="428"/>
                  </a:lnTo>
                  <a:lnTo>
                    <a:pt x="1244" y="430"/>
                  </a:lnTo>
                  <a:lnTo>
                    <a:pt x="1210" y="430"/>
                  </a:lnTo>
                  <a:lnTo>
                    <a:pt x="1171" y="431"/>
                  </a:lnTo>
                  <a:lnTo>
                    <a:pt x="1135" y="432"/>
                  </a:lnTo>
                  <a:lnTo>
                    <a:pt x="1099" y="436"/>
                  </a:lnTo>
                  <a:lnTo>
                    <a:pt x="1065" y="445"/>
                  </a:lnTo>
                  <a:lnTo>
                    <a:pt x="1031" y="459"/>
                  </a:lnTo>
                  <a:lnTo>
                    <a:pt x="999" y="479"/>
                  </a:lnTo>
                  <a:lnTo>
                    <a:pt x="966" y="507"/>
                  </a:lnTo>
                  <a:lnTo>
                    <a:pt x="138" y="1334"/>
                  </a:lnTo>
                  <a:lnTo>
                    <a:pt x="187" y="1382"/>
                  </a:lnTo>
                  <a:lnTo>
                    <a:pt x="212" y="1403"/>
                  </a:lnTo>
                  <a:lnTo>
                    <a:pt x="240" y="1420"/>
                  </a:lnTo>
                  <a:lnTo>
                    <a:pt x="270" y="1432"/>
                  </a:lnTo>
                  <a:lnTo>
                    <a:pt x="301" y="1439"/>
                  </a:lnTo>
                  <a:lnTo>
                    <a:pt x="333" y="1441"/>
                  </a:lnTo>
                  <a:lnTo>
                    <a:pt x="365" y="1439"/>
                  </a:lnTo>
                  <a:lnTo>
                    <a:pt x="396" y="1432"/>
                  </a:lnTo>
                  <a:lnTo>
                    <a:pt x="426" y="1420"/>
                  </a:lnTo>
                  <a:lnTo>
                    <a:pt x="453" y="1403"/>
                  </a:lnTo>
                  <a:lnTo>
                    <a:pt x="478" y="1382"/>
                  </a:lnTo>
                  <a:lnTo>
                    <a:pt x="868" y="993"/>
                  </a:lnTo>
                  <a:lnTo>
                    <a:pt x="883" y="982"/>
                  </a:lnTo>
                  <a:lnTo>
                    <a:pt x="900" y="976"/>
                  </a:lnTo>
                  <a:lnTo>
                    <a:pt x="917" y="973"/>
                  </a:lnTo>
                  <a:lnTo>
                    <a:pt x="935" y="976"/>
                  </a:lnTo>
                  <a:lnTo>
                    <a:pt x="951" y="982"/>
                  </a:lnTo>
                  <a:lnTo>
                    <a:pt x="966" y="993"/>
                  </a:lnTo>
                  <a:lnTo>
                    <a:pt x="1011" y="1035"/>
                  </a:lnTo>
                  <a:lnTo>
                    <a:pt x="1060" y="1071"/>
                  </a:lnTo>
                  <a:lnTo>
                    <a:pt x="1112" y="1102"/>
                  </a:lnTo>
                  <a:lnTo>
                    <a:pt x="1167" y="1127"/>
                  </a:lnTo>
                  <a:lnTo>
                    <a:pt x="1224" y="1149"/>
                  </a:lnTo>
                  <a:lnTo>
                    <a:pt x="1283" y="1163"/>
                  </a:lnTo>
                  <a:lnTo>
                    <a:pt x="1343" y="1171"/>
                  </a:lnTo>
                  <a:lnTo>
                    <a:pt x="1405" y="1175"/>
                  </a:lnTo>
                  <a:lnTo>
                    <a:pt x="1405" y="1175"/>
                  </a:lnTo>
                  <a:lnTo>
                    <a:pt x="1466" y="1171"/>
                  </a:lnTo>
                  <a:lnTo>
                    <a:pt x="1527" y="1163"/>
                  </a:lnTo>
                  <a:lnTo>
                    <a:pt x="1586" y="1147"/>
                  </a:lnTo>
                  <a:lnTo>
                    <a:pt x="1642" y="1127"/>
                  </a:lnTo>
                  <a:lnTo>
                    <a:pt x="1696" y="1102"/>
                  </a:lnTo>
                  <a:lnTo>
                    <a:pt x="1749" y="1071"/>
                  </a:lnTo>
                  <a:lnTo>
                    <a:pt x="1798" y="1035"/>
                  </a:lnTo>
                  <a:lnTo>
                    <a:pt x="1843" y="993"/>
                  </a:lnTo>
                  <a:lnTo>
                    <a:pt x="1858" y="982"/>
                  </a:lnTo>
                  <a:lnTo>
                    <a:pt x="1875" y="974"/>
                  </a:lnTo>
                  <a:lnTo>
                    <a:pt x="1892" y="973"/>
                  </a:lnTo>
                  <a:lnTo>
                    <a:pt x="1910" y="974"/>
                  </a:lnTo>
                  <a:lnTo>
                    <a:pt x="1926" y="982"/>
                  </a:lnTo>
                  <a:lnTo>
                    <a:pt x="1941" y="993"/>
                  </a:lnTo>
                  <a:lnTo>
                    <a:pt x="1951" y="1007"/>
                  </a:lnTo>
                  <a:lnTo>
                    <a:pt x="1959" y="1025"/>
                  </a:lnTo>
                  <a:lnTo>
                    <a:pt x="1961" y="1042"/>
                  </a:lnTo>
                  <a:lnTo>
                    <a:pt x="1959" y="1058"/>
                  </a:lnTo>
                  <a:lnTo>
                    <a:pt x="1951" y="1076"/>
                  </a:lnTo>
                  <a:lnTo>
                    <a:pt x="1941" y="1090"/>
                  </a:lnTo>
                  <a:lnTo>
                    <a:pt x="1891" y="1135"/>
                  </a:lnTo>
                  <a:lnTo>
                    <a:pt x="1838" y="1176"/>
                  </a:lnTo>
                  <a:lnTo>
                    <a:pt x="1783" y="1211"/>
                  </a:lnTo>
                  <a:lnTo>
                    <a:pt x="1725" y="1242"/>
                  </a:lnTo>
                  <a:lnTo>
                    <a:pt x="1665" y="1267"/>
                  </a:lnTo>
                  <a:lnTo>
                    <a:pt x="1602" y="1287"/>
                  </a:lnTo>
                  <a:lnTo>
                    <a:pt x="1537" y="1301"/>
                  </a:lnTo>
                  <a:lnTo>
                    <a:pt x="1471" y="1309"/>
                  </a:lnTo>
                  <a:lnTo>
                    <a:pt x="1405" y="1312"/>
                  </a:lnTo>
                  <a:lnTo>
                    <a:pt x="1405" y="1312"/>
                  </a:lnTo>
                  <a:lnTo>
                    <a:pt x="1337" y="1309"/>
                  </a:lnTo>
                  <a:lnTo>
                    <a:pt x="1272" y="1301"/>
                  </a:lnTo>
                  <a:lnTo>
                    <a:pt x="1207" y="1287"/>
                  </a:lnTo>
                  <a:lnTo>
                    <a:pt x="1146" y="1268"/>
                  </a:lnTo>
                  <a:lnTo>
                    <a:pt x="1086" y="1243"/>
                  </a:lnTo>
                  <a:lnTo>
                    <a:pt x="1028" y="1213"/>
                  </a:lnTo>
                  <a:lnTo>
                    <a:pt x="972" y="1178"/>
                  </a:lnTo>
                  <a:lnTo>
                    <a:pt x="920" y="1137"/>
                  </a:lnTo>
                  <a:lnTo>
                    <a:pt x="577" y="1480"/>
                  </a:lnTo>
                  <a:lnTo>
                    <a:pt x="543" y="1510"/>
                  </a:lnTo>
                  <a:lnTo>
                    <a:pt x="505" y="1535"/>
                  </a:lnTo>
                  <a:lnTo>
                    <a:pt x="465" y="1554"/>
                  </a:lnTo>
                  <a:lnTo>
                    <a:pt x="422" y="1569"/>
                  </a:lnTo>
                  <a:lnTo>
                    <a:pt x="378" y="1578"/>
                  </a:lnTo>
                  <a:lnTo>
                    <a:pt x="333" y="1580"/>
                  </a:lnTo>
                  <a:lnTo>
                    <a:pt x="287" y="1578"/>
                  </a:lnTo>
                  <a:lnTo>
                    <a:pt x="243" y="1569"/>
                  </a:lnTo>
                  <a:lnTo>
                    <a:pt x="201" y="1554"/>
                  </a:lnTo>
                  <a:lnTo>
                    <a:pt x="161" y="1535"/>
                  </a:lnTo>
                  <a:lnTo>
                    <a:pt x="124" y="1510"/>
                  </a:lnTo>
                  <a:lnTo>
                    <a:pt x="89" y="1480"/>
                  </a:lnTo>
                  <a:lnTo>
                    <a:pt x="41" y="1431"/>
                  </a:lnTo>
                  <a:lnTo>
                    <a:pt x="24" y="1410"/>
                  </a:lnTo>
                  <a:lnTo>
                    <a:pt x="11" y="1387"/>
                  </a:lnTo>
                  <a:lnTo>
                    <a:pt x="2" y="1361"/>
                  </a:lnTo>
                  <a:lnTo>
                    <a:pt x="0" y="1334"/>
                  </a:lnTo>
                  <a:lnTo>
                    <a:pt x="2" y="1307"/>
                  </a:lnTo>
                  <a:lnTo>
                    <a:pt x="11" y="1282"/>
                  </a:lnTo>
                  <a:lnTo>
                    <a:pt x="24" y="1258"/>
                  </a:lnTo>
                  <a:lnTo>
                    <a:pt x="41" y="1237"/>
                  </a:lnTo>
                  <a:lnTo>
                    <a:pt x="868" y="410"/>
                  </a:lnTo>
                  <a:lnTo>
                    <a:pt x="908" y="374"/>
                  </a:lnTo>
                  <a:lnTo>
                    <a:pt x="947" y="348"/>
                  </a:lnTo>
                  <a:lnTo>
                    <a:pt x="987" y="327"/>
                  </a:lnTo>
                  <a:lnTo>
                    <a:pt x="1026" y="313"/>
                  </a:lnTo>
                  <a:lnTo>
                    <a:pt x="1065" y="303"/>
                  </a:lnTo>
                  <a:lnTo>
                    <a:pt x="1103" y="297"/>
                  </a:lnTo>
                  <a:lnTo>
                    <a:pt x="1140" y="294"/>
                  </a:lnTo>
                  <a:lnTo>
                    <a:pt x="1176" y="293"/>
                  </a:lnTo>
                  <a:lnTo>
                    <a:pt x="1210" y="293"/>
                  </a:lnTo>
                  <a:lnTo>
                    <a:pt x="1248" y="292"/>
                  </a:lnTo>
                  <a:lnTo>
                    <a:pt x="1285" y="290"/>
                  </a:lnTo>
                  <a:lnTo>
                    <a:pt x="1321" y="287"/>
                  </a:lnTo>
                  <a:lnTo>
                    <a:pt x="1354" y="278"/>
                  </a:lnTo>
                  <a:lnTo>
                    <a:pt x="1387" y="264"/>
                  </a:lnTo>
                  <a:lnTo>
                    <a:pt x="1420" y="244"/>
                  </a:lnTo>
                  <a:lnTo>
                    <a:pt x="1454" y="215"/>
                  </a:lnTo>
                  <a:lnTo>
                    <a:pt x="1647" y="21"/>
                  </a:lnTo>
                  <a:lnTo>
                    <a:pt x="1662" y="9"/>
                  </a:lnTo>
                  <a:lnTo>
                    <a:pt x="1679" y="3"/>
                  </a:lnTo>
                  <a:lnTo>
                    <a:pt x="16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2" name="Freeform 76"/>
            <p:cNvSpPr>
              <a:spLocks/>
            </p:cNvSpPr>
            <p:nvPr/>
          </p:nvSpPr>
          <p:spPr bwMode="auto">
            <a:xfrm>
              <a:off x="4967" y="5472"/>
              <a:ext cx="69" cy="69"/>
            </a:xfrm>
            <a:custGeom>
              <a:avLst/>
              <a:gdLst>
                <a:gd name="T0" fmla="*/ 137 w 276"/>
                <a:gd name="T1" fmla="*/ 0 h 274"/>
                <a:gd name="T2" fmla="*/ 169 w 276"/>
                <a:gd name="T3" fmla="*/ 3 h 274"/>
                <a:gd name="T4" fmla="*/ 199 w 276"/>
                <a:gd name="T5" fmla="*/ 13 h 274"/>
                <a:gd name="T6" fmla="*/ 224 w 276"/>
                <a:gd name="T7" fmla="*/ 30 h 274"/>
                <a:gd name="T8" fmla="*/ 245 w 276"/>
                <a:gd name="T9" fmla="*/ 51 h 274"/>
                <a:gd name="T10" fmla="*/ 262 w 276"/>
                <a:gd name="T11" fmla="*/ 77 h 274"/>
                <a:gd name="T12" fmla="*/ 272 w 276"/>
                <a:gd name="T13" fmla="*/ 106 h 274"/>
                <a:gd name="T14" fmla="*/ 276 w 276"/>
                <a:gd name="T15" fmla="*/ 138 h 274"/>
                <a:gd name="T16" fmla="*/ 272 w 276"/>
                <a:gd name="T17" fmla="*/ 169 h 274"/>
                <a:gd name="T18" fmla="*/ 262 w 276"/>
                <a:gd name="T19" fmla="*/ 198 h 274"/>
                <a:gd name="T20" fmla="*/ 245 w 276"/>
                <a:gd name="T21" fmla="*/ 223 h 274"/>
                <a:gd name="T22" fmla="*/ 224 w 276"/>
                <a:gd name="T23" fmla="*/ 244 h 274"/>
                <a:gd name="T24" fmla="*/ 199 w 276"/>
                <a:gd name="T25" fmla="*/ 261 h 274"/>
                <a:gd name="T26" fmla="*/ 169 w 276"/>
                <a:gd name="T27" fmla="*/ 272 h 274"/>
                <a:gd name="T28" fmla="*/ 137 w 276"/>
                <a:gd name="T29" fmla="*/ 274 h 274"/>
                <a:gd name="T30" fmla="*/ 106 w 276"/>
                <a:gd name="T31" fmla="*/ 272 h 274"/>
                <a:gd name="T32" fmla="*/ 77 w 276"/>
                <a:gd name="T33" fmla="*/ 261 h 274"/>
                <a:gd name="T34" fmla="*/ 52 w 276"/>
                <a:gd name="T35" fmla="*/ 244 h 274"/>
                <a:gd name="T36" fmla="*/ 31 w 276"/>
                <a:gd name="T37" fmla="*/ 223 h 274"/>
                <a:gd name="T38" fmla="*/ 14 w 276"/>
                <a:gd name="T39" fmla="*/ 198 h 274"/>
                <a:gd name="T40" fmla="*/ 4 w 276"/>
                <a:gd name="T41" fmla="*/ 169 h 274"/>
                <a:gd name="T42" fmla="*/ 0 w 276"/>
                <a:gd name="T43" fmla="*/ 138 h 274"/>
                <a:gd name="T44" fmla="*/ 4 w 276"/>
                <a:gd name="T45" fmla="*/ 106 h 274"/>
                <a:gd name="T46" fmla="*/ 14 w 276"/>
                <a:gd name="T47" fmla="*/ 77 h 274"/>
                <a:gd name="T48" fmla="*/ 31 w 276"/>
                <a:gd name="T49" fmla="*/ 51 h 274"/>
                <a:gd name="T50" fmla="*/ 52 w 276"/>
                <a:gd name="T51" fmla="*/ 30 h 274"/>
                <a:gd name="T52" fmla="*/ 77 w 276"/>
                <a:gd name="T53" fmla="*/ 13 h 274"/>
                <a:gd name="T54" fmla="*/ 106 w 276"/>
                <a:gd name="T55" fmla="*/ 3 h 274"/>
                <a:gd name="T56" fmla="*/ 137 w 276"/>
                <a:gd name="T5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6" h="274">
                  <a:moveTo>
                    <a:pt x="137" y="0"/>
                  </a:moveTo>
                  <a:lnTo>
                    <a:pt x="169" y="3"/>
                  </a:lnTo>
                  <a:lnTo>
                    <a:pt x="199" y="13"/>
                  </a:lnTo>
                  <a:lnTo>
                    <a:pt x="224" y="30"/>
                  </a:lnTo>
                  <a:lnTo>
                    <a:pt x="245" y="51"/>
                  </a:lnTo>
                  <a:lnTo>
                    <a:pt x="262" y="77"/>
                  </a:lnTo>
                  <a:lnTo>
                    <a:pt x="272" y="106"/>
                  </a:lnTo>
                  <a:lnTo>
                    <a:pt x="276" y="138"/>
                  </a:lnTo>
                  <a:lnTo>
                    <a:pt x="272" y="169"/>
                  </a:lnTo>
                  <a:lnTo>
                    <a:pt x="262" y="198"/>
                  </a:lnTo>
                  <a:lnTo>
                    <a:pt x="245" y="223"/>
                  </a:lnTo>
                  <a:lnTo>
                    <a:pt x="224" y="244"/>
                  </a:lnTo>
                  <a:lnTo>
                    <a:pt x="199" y="261"/>
                  </a:lnTo>
                  <a:lnTo>
                    <a:pt x="169" y="272"/>
                  </a:lnTo>
                  <a:lnTo>
                    <a:pt x="137" y="274"/>
                  </a:lnTo>
                  <a:lnTo>
                    <a:pt x="106" y="272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4" y="198"/>
                  </a:lnTo>
                  <a:lnTo>
                    <a:pt x="4" y="169"/>
                  </a:lnTo>
                  <a:lnTo>
                    <a:pt x="0" y="138"/>
                  </a:lnTo>
                  <a:lnTo>
                    <a:pt x="4" y="106"/>
                  </a:lnTo>
                  <a:lnTo>
                    <a:pt x="14" y="77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3"/>
                  </a:lnTo>
                  <a:lnTo>
                    <a:pt x="106" y="3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" name="Freeform 77"/>
            <p:cNvSpPr>
              <a:spLocks/>
            </p:cNvSpPr>
            <p:nvPr/>
          </p:nvSpPr>
          <p:spPr bwMode="auto">
            <a:xfrm>
              <a:off x="5164" y="5566"/>
              <a:ext cx="83" cy="83"/>
            </a:xfrm>
            <a:custGeom>
              <a:avLst/>
              <a:gdLst>
                <a:gd name="T0" fmla="*/ 69 w 332"/>
                <a:gd name="T1" fmla="*/ 0 h 331"/>
                <a:gd name="T2" fmla="*/ 85 w 332"/>
                <a:gd name="T3" fmla="*/ 1 h 331"/>
                <a:gd name="T4" fmla="*/ 103 w 332"/>
                <a:gd name="T5" fmla="*/ 9 h 331"/>
                <a:gd name="T6" fmla="*/ 117 w 332"/>
                <a:gd name="T7" fmla="*/ 20 h 331"/>
                <a:gd name="T8" fmla="*/ 311 w 332"/>
                <a:gd name="T9" fmla="*/ 214 h 331"/>
                <a:gd name="T10" fmla="*/ 323 w 332"/>
                <a:gd name="T11" fmla="*/ 228 h 331"/>
                <a:gd name="T12" fmla="*/ 330 w 332"/>
                <a:gd name="T13" fmla="*/ 246 h 331"/>
                <a:gd name="T14" fmla="*/ 332 w 332"/>
                <a:gd name="T15" fmla="*/ 263 h 331"/>
                <a:gd name="T16" fmla="*/ 330 w 332"/>
                <a:gd name="T17" fmla="*/ 280 h 331"/>
                <a:gd name="T18" fmla="*/ 323 w 332"/>
                <a:gd name="T19" fmla="*/ 297 h 331"/>
                <a:gd name="T20" fmla="*/ 311 w 332"/>
                <a:gd name="T21" fmla="*/ 311 h 331"/>
                <a:gd name="T22" fmla="*/ 298 w 332"/>
                <a:gd name="T23" fmla="*/ 322 h 331"/>
                <a:gd name="T24" fmla="*/ 280 w 332"/>
                <a:gd name="T25" fmla="*/ 330 h 331"/>
                <a:gd name="T26" fmla="*/ 264 w 332"/>
                <a:gd name="T27" fmla="*/ 331 h 331"/>
                <a:gd name="T28" fmla="*/ 246 w 332"/>
                <a:gd name="T29" fmla="*/ 330 h 331"/>
                <a:gd name="T30" fmla="*/ 229 w 332"/>
                <a:gd name="T31" fmla="*/ 322 h 331"/>
                <a:gd name="T32" fmla="*/ 215 w 332"/>
                <a:gd name="T33" fmla="*/ 311 h 331"/>
                <a:gd name="T34" fmla="*/ 20 w 332"/>
                <a:gd name="T35" fmla="*/ 117 h 331"/>
                <a:gd name="T36" fmla="*/ 9 w 332"/>
                <a:gd name="T37" fmla="*/ 103 h 331"/>
                <a:gd name="T38" fmla="*/ 2 w 332"/>
                <a:gd name="T39" fmla="*/ 85 h 331"/>
                <a:gd name="T40" fmla="*/ 0 w 332"/>
                <a:gd name="T41" fmla="*/ 68 h 331"/>
                <a:gd name="T42" fmla="*/ 2 w 332"/>
                <a:gd name="T43" fmla="*/ 51 h 331"/>
                <a:gd name="T44" fmla="*/ 9 w 332"/>
                <a:gd name="T45" fmla="*/ 34 h 331"/>
                <a:gd name="T46" fmla="*/ 20 w 332"/>
                <a:gd name="T47" fmla="*/ 20 h 331"/>
                <a:gd name="T48" fmla="*/ 34 w 332"/>
                <a:gd name="T49" fmla="*/ 9 h 331"/>
                <a:gd name="T50" fmla="*/ 51 w 332"/>
                <a:gd name="T51" fmla="*/ 1 h 331"/>
                <a:gd name="T52" fmla="*/ 69 w 332"/>
                <a:gd name="T53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2" h="331">
                  <a:moveTo>
                    <a:pt x="69" y="0"/>
                  </a:moveTo>
                  <a:lnTo>
                    <a:pt x="85" y="1"/>
                  </a:lnTo>
                  <a:lnTo>
                    <a:pt x="103" y="9"/>
                  </a:lnTo>
                  <a:lnTo>
                    <a:pt x="117" y="20"/>
                  </a:lnTo>
                  <a:lnTo>
                    <a:pt x="311" y="214"/>
                  </a:lnTo>
                  <a:lnTo>
                    <a:pt x="323" y="228"/>
                  </a:lnTo>
                  <a:lnTo>
                    <a:pt x="330" y="246"/>
                  </a:lnTo>
                  <a:lnTo>
                    <a:pt x="332" y="263"/>
                  </a:lnTo>
                  <a:lnTo>
                    <a:pt x="330" y="280"/>
                  </a:lnTo>
                  <a:lnTo>
                    <a:pt x="323" y="297"/>
                  </a:lnTo>
                  <a:lnTo>
                    <a:pt x="311" y="311"/>
                  </a:lnTo>
                  <a:lnTo>
                    <a:pt x="298" y="322"/>
                  </a:lnTo>
                  <a:lnTo>
                    <a:pt x="280" y="330"/>
                  </a:lnTo>
                  <a:lnTo>
                    <a:pt x="264" y="331"/>
                  </a:lnTo>
                  <a:lnTo>
                    <a:pt x="246" y="330"/>
                  </a:lnTo>
                  <a:lnTo>
                    <a:pt x="229" y="322"/>
                  </a:lnTo>
                  <a:lnTo>
                    <a:pt x="215" y="311"/>
                  </a:lnTo>
                  <a:lnTo>
                    <a:pt x="20" y="117"/>
                  </a:lnTo>
                  <a:lnTo>
                    <a:pt x="9" y="103"/>
                  </a:lnTo>
                  <a:lnTo>
                    <a:pt x="2" y="85"/>
                  </a:lnTo>
                  <a:lnTo>
                    <a:pt x="0" y="68"/>
                  </a:lnTo>
                  <a:lnTo>
                    <a:pt x="2" y="51"/>
                  </a:lnTo>
                  <a:lnTo>
                    <a:pt x="9" y="34"/>
                  </a:lnTo>
                  <a:lnTo>
                    <a:pt x="20" y="20"/>
                  </a:lnTo>
                  <a:lnTo>
                    <a:pt x="34" y="9"/>
                  </a:lnTo>
                  <a:lnTo>
                    <a:pt x="51" y="1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" name="Freeform 78"/>
            <p:cNvSpPr>
              <a:spLocks/>
            </p:cNvSpPr>
            <p:nvPr/>
          </p:nvSpPr>
          <p:spPr bwMode="auto">
            <a:xfrm>
              <a:off x="5691" y="5404"/>
              <a:ext cx="68" cy="68"/>
            </a:xfrm>
            <a:custGeom>
              <a:avLst/>
              <a:gdLst>
                <a:gd name="T0" fmla="*/ 137 w 276"/>
                <a:gd name="T1" fmla="*/ 0 h 275"/>
                <a:gd name="T2" fmla="*/ 170 w 276"/>
                <a:gd name="T3" fmla="*/ 4 h 275"/>
                <a:gd name="T4" fmla="*/ 199 w 276"/>
                <a:gd name="T5" fmla="*/ 14 h 275"/>
                <a:gd name="T6" fmla="*/ 224 w 276"/>
                <a:gd name="T7" fmla="*/ 30 h 275"/>
                <a:gd name="T8" fmla="*/ 245 w 276"/>
                <a:gd name="T9" fmla="*/ 51 h 275"/>
                <a:gd name="T10" fmla="*/ 262 w 276"/>
                <a:gd name="T11" fmla="*/ 76 h 275"/>
                <a:gd name="T12" fmla="*/ 272 w 276"/>
                <a:gd name="T13" fmla="*/ 105 h 275"/>
                <a:gd name="T14" fmla="*/ 276 w 276"/>
                <a:gd name="T15" fmla="*/ 138 h 275"/>
                <a:gd name="T16" fmla="*/ 272 w 276"/>
                <a:gd name="T17" fmla="*/ 169 h 275"/>
                <a:gd name="T18" fmla="*/ 262 w 276"/>
                <a:gd name="T19" fmla="*/ 198 h 275"/>
                <a:gd name="T20" fmla="*/ 245 w 276"/>
                <a:gd name="T21" fmla="*/ 223 h 275"/>
                <a:gd name="T22" fmla="*/ 224 w 276"/>
                <a:gd name="T23" fmla="*/ 245 h 275"/>
                <a:gd name="T24" fmla="*/ 199 w 276"/>
                <a:gd name="T25" fmla="*/ 261 h 275"/>
                <a:gd name="T26" fmla="*/ 170 w 276"/>
                <a:gd name="T27" fmla="*/ 271 h 275"/>
                <a:gd name="T28" fmla="*/ 137 w 276"/>
                <a:gd name="T29" fmla="*/ 275 h 275"/>
                <a:gd name="T30" fmla="*/ 106 w 276"/>
                <a:gd name="T31" fmla="*/ 271 h 275"/>
                <a:gd name="T32" fmla="*/ 77 w 276"/>
                <a:gd name="T33" fmla="*/ 261 h 275"/>
                <a:gd name="T34" fmla="*/ 52 w 276"/>
                <a:gd name="T35" fmla="*/ 245 h 275"/>
                <a:gd name="T36" fmla="*/ 31 w 276"/>
                <a:gd name="T37" fmla="*/ 223 h 275"/>
                <a:gd name="T38" fmla="*/ 14 w 276"/>
                <a:gd name="T39" fmla="*/ 198 h 275"/>
                <a:gd name="T40" fmla="*/ 4 w 276"/>
                <a:gd name="T41" fmla="*/ 169 h 275"/>
                <a:gd name="T42" fmla="*/ 0 w 276"/>
                <a:gd name="T43" fmla="*/ 138 h 275"/>
                <a:gd name="T44" fmla="*/ 4 w 276"/>
                <a:gd name="T45" fmla="*/ 105 h 275"/>
                <a:gd name="T46" fmla="*/ 14 w 276"/>
                <a:gd name="T47" fmla="*/ 76 h 275"/>
                <a:gd name="T48" fmla="*/ 31 w 276"/>
                <a:gd name="T49" fmla="*/ 51 h 275"/>
                <a:gd name="T50" fmla="*/ 52 w 276"/>
                <a:gd name="T51" fmla="*/ 30 h 275"/>
                <a:gd name="T52" fmla="*/ 77 w 276"/>
                <a:gd name="T53" fmla="*/ 14 h 275"/>
                <a:gd name="T54" fmla="*/ 106 w 276"/>
                <a:gd name="T55" fmla="*/ 4 h 275"/>
                <a:gd name="T56" fmla="*/ 137 w 276"/>
                <a:gd name="T57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6" h="275">
                  <a:moveTo>
                    <a:pt x="137" y="0"/>
                  </a:moveTo>
                  <a:lnTo>
                    <a:pt x="170" y="4"/>
                  </a:lnTo>
                  <a:lnTo>
                    <a:pt x="199" y="14"/>
                  </a:lnTo>
                  <a:lnTo>
                    <a:pt x="224" y="30"/>
                  </a:lnTo>
                  <a:lnTo>
                    <a:pt x="245" y="51"/>
                  </a:lnTo>
                  <a:lnTo>
                    <a:pt x="262" y="76"/>
                  </a:lnTo>
                  <a:lnTo>
                    <a:pt x="272" y="105"/>
                  </a:lnTo>
                  <a:lnTo>
                    <a:pt x="276" y="138"/>
                  </a:lnTo>
                  <a:lnTo>
                    <a:pt x="272" y="169"/>
                  </a:lnTo>
                  <a:lnTo>
                    <a:pt x="262" y="198"/>
                  </a:lnTo>
                  <a:lnTo>
                    <a:pt x="245" y="223"/>
                  </a:lnTo>
                  <a:lnTo>
                    <a:pt x="224" y="245"/>
                  </a:lnTo>
                  <a:lnTo>
                    <a:pt x="199" y="261"/>
                  </a:lnTo>
                  <a:lnTo>
                    <a:pt x="170" y="271"/>
                  </a:lnTo>
                  <a:lnTo>
                    <a:pt x="137" y="275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5"/>
                  </a:lnTo>
                  <a:lnTo>
                    <a:pt x="31" y="223"/>
                  </a:lnTo>
                  <a:lnTo>
                    <a:pt x="14" y="198"/>
                  </a:lnTo>
                  <a:lnTo>
                    <a:pt x="4" y="169"/>
                  </a:lnTo>
                  <a:lnTo>
                    <a:pt x="0" y="138"/>
                  </a:lnTo>
                  <a:lnTo>
                    <a:pt x="4" y="105"/>
                  </a:lnTo>
                  <a:lnTo>
                    <a:pt x="14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4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" name="Freeform 79"/>
            <p:cNvSpPr>
              <a:spLocks/>
            </p:cNvSpPr>
            <p:nvPr/>
          </p:nvSpPr>
          <p:spPr bwMode="auto">
            <a:xfrm>
              <a:off x="5651" y="5713"/>
              <a:ext cx="143" cy="277"/>
            </a:xfrm>
            <a:custGeom>
              <a:avLst/>
              <a:gdLst>
                <a:gd name="T0" fmla="*/ 521 w 573"/>
                <a:gd name="T1" fmla="*/ 2 h 1106"/>
                <a:gd name="T2" fmla="*/ 553 w 573"/>
                <a:gd name="T3" fmla="*/ 21 h 1106"/>
                <a:gd name="T4" fmla="*/ 570 w 573"/>
                <a:gd name="T5" fmla="*/ 51 h 1106"/>
                <a:gd name="T6" fmla="*/ 570 w 573"/>
                <a:gd name="T7" fmla="*/ 86 h 1106"/>
                <a:gd name="T8" fmla="*/ 553 w 573"/>
                <a:gd name="T9" fmla="*/ 117 h 1106"/>
                <a:gd name="T10" fmla="*/ 504 w 573"/>
                <a:gd name="T11" fmla="*/ 184 h 1106"/>
                <a:gd name="T12" fmla="*/ 466 w 573"/>
                <a:gd name="T13" fmla="*/ 268 h 1106"/>
                <a:gd name="T14" fmla="*/ 437 w 573"/>
                <a:gd name="T15" fmla="*/ 363 h 1106"/>
                <a:gd name="T16" fmla="*/ 413 w 573"/>
                <a:gd name="T17" fmla="*/ 466 h 1106"/>
                <a:gd name="T18" fmla="*/ 391 w 573"/>
                <a:gd name="T19" fmla="*/ 571 h 1106"/>
                <a:gd name="T20" fmla="*/ 367 w 573"/>
                <a:gd name="T21" fmla="*/ 677 h 1106"/>
                <a:gd name="T22" fmla="*/ 337 w 573"/>
                <a:gd name="T23" fmla="*/ 777 h 1106"/>
                <a:gd name="T24" fmla="*/ 298 w 573"/>
                <a:gd name="T25" fmla="*/ 870 h 1106"/>
                <a:gd name="T26" fmla="*/ 246 w 573"/>
                <a:gd name="T27" fmla="*/ 953 h 1106"/>
                <a:gd name="T28" fmla="*/ 118 w 573"/>
                <a:gd name="T29" fmla="*/ 1085 h 1106"/>
                <a:gd name="T30" fmla="*/ 87 w 573"/>
                <a:gd name="T31" fmla="*/ 1104 h 1106"/>
                <a:gd name="T32" fmla="*/ 51 w 573"/>
                <a:gd name="T33" fmla="*/ 1104 h 1106"/>
                <a:gd name="T34" fmla="*/ 20 w 573"/>
                <a:gd name="T35" fmla="*/ 1085 h 1106"/>
                <a:gd name="T36" fmla="*/ 2 w 573"/>
                <a:gd name="T37" fmla="*/ 1055 h 1106"/>
                <a:gd name="T38" fmla="*/ 2 w 573"/>
                <a:gd name="T39" fmla="*/ 1019 h 1106"/>
                <a:gd name="T40" fmla="*/ 20 w 573"/>
                <a:gd name="T41" fmla="*/ 988 h 1106"/>
                <a:gd name="T42" fmla="*/ 143 w 573"/>
                <a:gd name="T43" fmla="*/ 860 h 1106"/>
                <a:gd name="T44" fmla="*/ 186 w 573"/>
                <a:gd name="T45" fmla="*/ 785 h 1106"/>
                <a:gd name="T46" fmla="*/ 218 w 573"/>
                <a:gd name="T47" fmla="*/ 694 h 1106"/>
                <a:gd name="T48" fmla="*/ 245 w 573"/>
                <a:gd name="T49" fmla="*/ 594 h 1106"/>
                <a:gd name="T50" fmla="*/ 267 w 573"/>
                <a:gd name="T51" fmla="*/ 490 h 1106"/>
                <a:gd name="T52" fmla="*/ 290 w 573"/>
                <a:gd name="T53" fmla="*/ 384 h 1106"/>
                <a:gd name="T54" fmla="*/ 318 w 573"/>
                <a:gd name="T55" fmla="*/ 280 h 1106"/>
                <a:gd name="T56" fmla="*/ 352 w 573"/>
                <a:gd name="T57" fmla="*/ 184 h 1106"/>
                <a:gd name="T58" fmla="*/ 396 w 573"/>
                <a:gd name="T59" fmla="*/ 95 h 1106"/>
                <a:gd name="T60" fmla="*/ 455 w 573"/>
                <a:gd name="T61" fmla="*/ 21 h 1106"/>
                <a:gd name="T62" fmla="*/ 486 w 573"/>
                <a:gd name="T63" fmla="*/ 2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3" h="1106">
                  <a:moveTo>
                    <a:pt x="504" y="0"/>
                  </a:moveTo>
                  <a:lnTo>
                    <a:pt x="521" y="2"/>
                  </a:lnTo>
                  <a:lnTo>
                    <a:pt x="538" y="9"/>
                  </a:lnTo>
                  <a:lnTo>
                    <a:pt x="553" y="21"/>
                  </a:lnTo>
                  <a:lnTo>
                    <a:pt x="564" y="34"/>
                  </a:lnTo>
                  <a:lnTo>
                    <a:pt x="570" y="51"/>
                  </a:lnTo>
                  <a:lnTo>
                    <a:pt x="573" y="68"/>
                  </a:lnTo>
                  <a:lnTo>
                    <a:pt x="570" y="86"/>
                  </a:lnTo>
                  <a:lnTo>
                    <a:pt x="564" y="102"/>
                  </a:lnTo>
                  <a:lnTo>
                    <a:pt x="553" y="117"/>
                  </a:lnTo>
                  <a:lnTo>
                    <a:pt x="526" y="147"/>
                  </a:lnTo>
                  <a:lnTo>
                    <a:pt x="504" y="184"/>
                  </a:lnTo>
                  <a:lnTo>
                    <a:pt x="484" y="224"/>
                  </a:lnTo>
                  <a:lnTo>
                    <a:pt x="466" y="268"/>
                  </a:lnTo>
                  <a:lnTo>
                    <a:pt x="451" y="314"/>
                  </a:lnTo>
                  <a:lnTo>
                    <a:pt x="437" y="363"/>
                  </a:lnTo>
                  <a:lnTo>
                    <a:pt x="425" y="415"/>
                  </a:lnTo>
                  <a:lnTo>
                    <a:pt x="413" y="466"/>
                  </a:lnTo>
                  <a:lnTo>
                    <a:pt x="402" y="519"/>
                  </a:lnTo>
                  <a:lnTo>
                    <a:pt x="391" y="571"/>
                  </a:lnTo>
                  <a:lnTo>
                    <a:pt x="379" y="624"/>
                  </a:lnTo>
                  <a:lnTo>
                    <a:pt x="367" y="677"/>
                  </a:lnTo>
                  <a:lnTo>
                    <a:pt x="353" y="727"/>
                  </a:lnTo>
                  <a:lnTo>
                    <a:pt x="337" y="777"/>
                  </a:lnTo>
                  <a:lnTo>
                    <a:pt x="319" y="825"/>
                  </a:lnTo>
                  <a:lnTo>
                    <a:pt x="298" y="870"/>
                  </a:lnTo>
                  <a:lnTo>
                    <a:pt x="274" y="913"/>
                  </a:lnTo>
                  <a:lnTo>
                    <a:pt x="246" y="953"/>
                  </a:lnTo>
                  <a:lnTo>
                    <a:pt x="215" y="988"/>
                  </a:lnTo>
                  <a:lnTo>
                    <a:pt x="118" y="1085"/>
                  </a:lnTo>
                  <a:lnTo>
                    <a:pt x="103" y="1096"/>
                  </a:lnTo>
                  <a:lnTo>
                    <a:pt x="87" y="1104"/>
                  </a:lnTo>
                  <a:lnTo>
                    <a:pt x="69" y="1106"/>
                  </a:lnTo>
                  <a:lnTo>
                    <a:pt x="51" y="1104"/>
                  </a:lnTo>
                  <a:lnTo>
                    <a:pt x="35" y="1096"/>
                  </a:lnTo>
                  <a:lnTo>
                    <a:pt x="20" y="1085"/>
                  </a:lnTo>
                  <a:lnTo>
                    <a:pt x="9" y="1071"/>
                  </a:lnTo>
                  <a:lnTo>
                    <a:pt x="2" y="1055"/>
                  </a:lnTo>
                  <a:lnTo>
                    <a:pt x="0" y="1037"/>
                  </a:lnTo>
                  <a:lnTo>
                    <a:pt x="2" y="1019"/>
                  </a:lnTo>
                  <a:lnTo>
                    <a:pt x="9" y="1003"/>
                  </a:lnTo>
                  <a:lnTo>
                    <a:pt x="20" y="988"/>
                  </a:lnTo>
                  <a:lnTo>
                    <a:pt x="118" y="890"/>
                  </a:lnTo>
                  <a:lnTo>
                    <a:pt x="143" y="860"/>
                  </a:lnTo>
                  <a:lnTo>
                    <a:pt x="166" y="825"/>
                  </a:lnTo>
                  <a:lnTo>
                    <a:pt x="186" y="785"/>
                  </a:lnTo>
                  <a:lnTo>
                    <a:pt x="203" y="741"/>
                  </a:lnTo>
                  <a:lnTo>
                    <a:pt x="218" y="694"/>
                  </a:lnTo>
                  <a:lnTo>
                    <a:pt x="232" y="645"/>
                  </a:lnTo>
                  <a:lnTo>
                    <a:pt x="245" y="594"/>
                  </a:lnTo>
                  <a:lnTo>
                    <a:pt x="256" y="543"/>
                  </a:lnTo>
                  <a:lnTo>
                    <a:pt x="267" y="490"/>
                  </a:lnTo>
                  <a:lnTo>
                    <a:pt x="279" y="437"/>
                  </a:lnTo>
                  <a:lnTo>
                    <a:pt x="290" y="384"/>
                  </a:lnTo>
                  <a:lnTo>
                    <a:pt x="303" y="332"/>
                  </a:lnTo>
                  <a:lnTo>
                    <a:pt x="318" y="280"/>
                  </a:lnTo>
                  <a:lnTo>
                    <a:pt x="333" y="231"/>
                  </a:lnTo>
                  <a:lnTo>
                    <a:pt x="352" y="184"/>
                  </a:lnTo>
                  <a:lnTo>
                    <a:pt x="372" y="137"/>
                  </a:lnTo>
                  <a:lnTo>
                    <a:pt x="396" y="95"/>
                  </a:lnTo>
                  <a:lnTo>
                    <a:pt x="423" y="56"/>
                  </a:lnTo>
                  <a:lnTo>
                    <a:pt x="455" y="21"/>
                  </a:lnTo>
                  <a:lnTo>
                    <a:pt x="470" y="9"/>
                  </a:lnTo>
                  <a:lnTo>
                    <a:pt x="486" y="2"/>
                  </a:lnTo>
                  <a:lnTo>
                    <a:pt x="5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5553" y="5352"/>
              <a:ext cx="327" cy="396"/>
            </a:xfrm>
            <a:custGeom>
              <a:avLst/>
              <a:gdLst>
                <a:gd name="T0" fmla="*/ 344 w 1309"/>
                <a:gd name="T1" fmla="*/ 0 h 1582"/>
                <a:gd name="T2" fmla="*/ 362 w 1309"/>
                <a:gd name="T3" fmla="*/ 2 h 1582"/>
                <a:gd name="T4" fmla="*/ 378 w 1309"/>
                <a:gd name="T5" fmla="*/ 10 h 1582"/>
                <a:gd name="T6" fmla="*/ 393 w 1309"/>
                <a:gd name="T7" fmla="*/ 21 h 1582"/>
                <a:gd name="T8" fmla="*/ 404 w 1309"/>
                <a:gd name="T9" fmla="*/ 35 h 1582"/>
                <a:gd name="T10" fmla="*/ 411 w 1309"/>
                <a:gd name="T11" fmla="*/ 51 h 1582"/>
                <a:gd name="T12" fmla="*/ 413 w 1309"/>
                <a:gd name="T13" fmla="*/ 69 h 1582"/>
                <a:gd name="T14" fmla="*/ 411 w 1309"/>
                <a:gd name="T15" fmla="*/ 86 h 1582"/>
                <a:gd name="T16" fmla="*/ 404 w 1309"/>
                <a:gd name="T17" fmla="*/ 103 h 1582"/>
                <a:gd name="T18" fmla="*/ 393 w 1309"/>
                <a:gd name="T19" fmla="*/ 118 h 1582"/>
                <a:gd name="T20" fmla="*/ 167 w 1309"/>
                <a:gd name="T21" fmla="*/ 345 h 1582"/>
                <a:gd name="T22" fmla="*/ 1289 w 1309"/>
                <a:gd name="T23" fmla="*/ 1466 h 1582"/>
                <a:gd name="T24" fmla="*/ 1300 w 1309"/>
                <a:gd name="T25" fmla="*/ 1479 h 1582"/>
                <a:gd name="T26" fmla="*/ 1307 w 1309"/>
                <a:gd name="T27" fmla="*/ 1496 h 1582"/>
                <a:gd name="T28" fmla="*/ 1309 w 1309"/>
                <a:gd name="T29" fmla="*/ 1513 h 1582"/>
                <a:gd name="T30" fmla="*/ 1307 w 1309"/>
                <a:gd name="T31" fmla="*/ 1531 h 1582"/>
                <a:gd name="T32" fmla="*/ 1300 w 1309"/>
                <a:gd name="T33" fmla="*/ 1547 h 1582"/>
                <a:gd name="T34" fmla="*/ 1289 w 1309"/>
                <a:gd name="T35" fmla="*/ 1562 h 1582"/>
                <a:gd name="T36" fmla="*/ 1274 w 1309"/>
                <a:gd name="T37" fmla="*/ 1573 h 1582"/>
                <a:gd name="T38" fmla="*/ 1258 w 1309"/>
                <a:gd name="T39" fmla="*/ 1580 h 1582"/>
                <a:gd name="T40" fmla="*/ 1240 w 1309"/>
                <a:gd name="T41" fmla="*/ 1582 h 1582"/>
                <a:gd name="T42" fmla="*/ 1223 w 1309"/>
                <a:gd name="T43" fmla="*/ 1580 h 1582"/>
                <a:gd name="T44" fmla="*/ 1206 w 1309"/>
                <a:gd name="T45" fmla="*/ 1573 h 1582"/>
                <a:gd name="T46" fmla="*/ 1191 w 1309"/>
                <a:gd name="T47" fmla="*/ 1562 h 1582"/>
                <a:gd name="T48" fmla="*/ 20 w 1309"/>
                <a:gd name="T49" fmla="*/ 393 h 1582"/>
                <a:gd name="T50" fmla="*/ 8 w 1309"/>
                <a:gd name="T51" fmla="*/ 379 h 1582"/>
                <a:gd name="T52" fmla="*/ 2 w 1309"/>
                <a:gd name="T53" fmla="*/ 361 h 1582"/>
                <a:gd name="T54" fmla="*/ 0 w 1309"/>
                <a:gd name="T55" fmla="*/ 345 h 1582"/>
                <a:gd name="T56" fmla="*/ 2 w 1309"/>
                <a:gd name="T57" fmla="*/ 327 h 1582"/>
                <a:gd name="T58" fmla="*/ 8 w 1309"/>
                <a:gd name="T59" fmla="*/ 310 h 1582"/>
                <a:gd name="T60" fmla="*/ 20 w 1309"/>
                <a:gd name="T61" fmla="*/ 296 h 1582"/>
                <a:gd name="T62" fmla="*/ 296 w 1309"/>
                <a:gd name="T63" fmla="*/ 21 h 1582"/>
                <a:gd name="T64" fmla="*/ 310 w 1309"/>
                <a:gd name="T65" fmla="*/ 10 h 1582"/>
                <a:gd name="T66" fmla="*/ 328 w 1309"/>
                <a:gd name="T67" fmla="*/ 2 h 1582"/>
                <a:gd name="T68" fmla="*/ 344 w 1309"/>
                <a:gd name="T69" fmla="*/ 0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09" h="1582">
                  <a:moveTo>
                    <a:pt x="344" y="0"/>
                  </a:moveTo>
                  <a:lnTo>
                    <a:pt x="362" y="2"/>
                  </a:lnTo>
                  <a:lnTo>
                    <a:pt x="378" y="10"/>
                  </a:lnTo>
                  <a:lnTo>
                    <a:pt x="393" y="21"/>
                  </a:lnTo>
                  <a:lnTo>
                    <a:pt x="404" y="35"/>
                  </a:lnTo>
                  <a:lnTo>
                    <a:pt x="411" y="51"/>
                  </a:lnTo>
                  <a:lnTo>
                    <a:pt x="413" y="69"/>
                  </a:lnTo>
                  <a:lnTo>
                    <a:pt x="411" y="86"/>
                  </a:lnTo>
                  <a:lnTo>
                    <a:pt x="404" y="103"/>
                  </a:lnTo>
                  <a:lnTo>
                    <a:pt x="393" y="118"/>
                  </a:lnTo>
                  <a:lnTo>
                    <a:pt x="167" y="345"/>
                  </a:lnTo>
                  <a:lnTo>
                    <a:pt x="1289" y="1466"/>
                  </a:lnTo>
                  <a:lnTo>
                    <a:pt x="1300" y="1479"/>
                  </a:lnTo>
                  <a:lnTo>
                    <a:pt x="1307" y="1496"/>
                  </a:lnTo>
                  <a:lnTo>
                    <a:pt x="1309" y="1513"/>
                  </a:lnTo>
                  <a:lnTo>
                    <a:pt x="1307" y="1531"/>
                  </a:lnTo>
                  <a:lnTo>
                    <a:pt x="1300" y="1547"/>
                  </a:lnTo>
                  <a:lnTo>
                    <a:pt x="1289" y="1562"/>
                  </a:lnTo>
                  <a:lnTo>
                    <a:pt x="1274" y="1573"/>
                  </a:lnTo>
                  <a:lnTo>
                    <a:pt x="1258" y="1580"/>
                  </a:lnTo>
                  <a:lnTo>
                    <a:pt x="1240" y="1582"/>
                  </a:lnTo>
                  <a:lnTo>
                    <a:pt x="1223" y="1580"/>
                  </a:lnTo>
                  <a:lnTo>
                    <a:pt x="1206" y="1573"/>
                  </a:lnTo>
                  <a:lnTo>
                    <a:pt x="1191" y="1562"/>
                  </a:lnTo>
                  <a:lnTo>
                    <a:pt x="20" y="393"/>
                  </a:lnTo>
                  <a:lnTo>
                    <a:pt x="8" y="379"/>
                  </a:lnTo>
                  <a:lnTo>
                    <a:pt x="2" y="361"/>
                  </a:lnTo>
                  <a:lnTo>
                    <a:pt x="0" y="345"/>
                  </a:lnTo>
                  <a:lnTo>
                    <a:pt x="2" y="327"/>
                  </a:lnTo>
                  <a:lnTo>
                    <a:pt x="8" y="310"/>
                  </a:lnTo>
                  <a:lnTo>
                    <a:pt x="20" y="296"/>
                  </a:lnTo>
                  <a:lnTo>
                    <a:pt x="296" y="21"/>
                  </a:lnTo>
                  <a:lnTo>
                    <a:pt x="310" y="10"/>
                  </a:lnTo>
                  <a:lnTo>
                    <a:pt x="328" y="2"/>
                  </a:lnTo>
                  <a:lnTo>
                    <a:pt x="3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7" name="Freeform 81"/>
            <p:cNvSpPr>
              <a:spLocks/>
            </p:cNvSpPr>
            <p:nvPr/>
          </p:nvSpPr>
          <p:spPr bwMode="auto">
            <a:xfrm>
              <a:off x="4950" y="5782"/>
              <a:ext cx="738" cy="600"/>
            </a:xfrm>
            <a:custGeom>
              <a:avLst/>
              <a:gdLst>
                <a:gd name="T0" fmla="*/ 117 w 2951"/>
                <a:gd name="T1" fmla="*/ 20 h 2398"/>
                <a:gd name="T2" fmla="*/ 219 w 2951"/>
                <a:gd name="T3" fmla="*/ 189 h 2398"/>
                <a:gd name="T4" fmla="*/ 269 w 2951"/>
                <a:gd name="T5" fmla="*/ 396 h 2398"/>
                <a:gd name="T6" fmla="*/ 311 w 2951"/>
                <a:gd name="T7" fmla="*/ 618 h 2398"/>
                <a:gd name="T8" fmla="*/ 385 w 2951"/>
                <a:gd name="T9" fmla="*/ 842 h 2398"/>
                <a:gd name="T10" fmla="*/ 531 w 2951"/>
                <a:gd name="T11" fmla="*/ 1052 h 2398"/>
                <a:gd name="T12" fmla="*/ 1774 w 2951"/>
                <a:gd name="T13" fmla="*/ 2259 h 2398"/>
                <a:gd name="T14" fmla="*/ 1877 w 2951"/>
                <a:gd name="T15" fmla="*/ 2239 h 2398"/>
                <a:gd name="T16" fmla="*/ 1936 w 2951"/>
                <a:gd name="T17" fmla="*/ 2151 h 2398"/>
                <a:gd name="T18" fmla="*/ 1914 w 2951"/>
                <a:gd name="T19" fmla="*/ 2047 h 2398"/>
                <a:gd name="T20" fmla="*/ 1247 w 2951"/>
                <a:gd name="T21" fmla="*/ 1363 h 2398"/>
                <a:gd name="T22" fmla="*/ 1265 w 2951"/>
                <a:gd name="T23" fmla="*/ 1297 h 2398"/>
                <a:gd name="T24" fmla="*/ 1330 w 2951"/>
                <a:gd name="T25" fmla="*/ 1279 h 2398"/>
                <a:gd name="T26" fmla="*/ 1995 w 2951"/>
                <a:gd name="T27" fmla="*/ 1929 h 2398"/>
                <a:gd name="T28" fmla="*/ 2163 w 2951"/>
                <a:gd name="T29" fmla="*/ 2063 h 2398"/>
                <a:gd name="T30" fmla="*/ 2266 w 2951"/>
                <a:gd name="T31" fmla="*/ 2043 h 2398"/>
                <a:gd name="T32" fmla="*/ 2325 w 2951"/>
                <a:gd name="T33" fmla="*/ 1955 h 2398"/>
                <a:gd name="T34" fmla="*/ 2305 w 2951"/>
                <a:gd name="T35" fmla="*/ 1854 h 2398"/>
                <a:gd name="T36" fmla="*/ 1489 w 2951"/>
                <a:gd name="T37" fmla="*/ 1022 h 2398"/>
                <a:gd name="T38" fmla="*/ 1508 w 2951"/>
                <a:gd name="T39" fmla="*/ 957 h 2398"/>
                <a:gd name="T40" fmla="*/ 1574 w 2951"/>
                <a:gd name="T41" fmla="*/ 939 h 2398"/>
                <a:gd name="T42" fmla="*/ 2504 w 2951"/>
                <a:gd name="T43" fmla="*/ 1849 h 2398"/>
                <a:gd name="T44" fmla="*/ 2605 w 2951"/>
                <a:gd name="T45" fmla="*/ 1869 h 2398"/>
                <a:gd name="T46" fmla="*/ 2695 w 2951"/>
                <a:gd name="T47" fmla="*/ 1810 h 2398"/>
                <a:gd name="T48" fmla="*/ 2715 w 2951"/>
                <a:gd name="T49" fmla="*/ 1708 h 2398"/>
                <a:gd name="T50" fmla="*/ 1751 w 2951"/>
                <a:gd name="T51" fmla="*/ 713 h 2398"/>
                <a:gd name="T52" fmla="*/ 1733 w 2951"/>
                <a:gd name="T53" fmla="*/ 647 h 2398"/>
                <a:gd name="T54" fmla="*/ 1782 w 2951"/>
                <a:gd name="T55" fmla="*/ 598 h 2398"/>
                <a:gd name="T56" fmla="*/ 1849 w 2951"/>
                <a:gd name="T57" fmla="*/ 615 h 2398"/>
                <a:gd name="T58" fmla="*/ 2651 w 2951"/>
                <a:gd name="T59" fmla="*/ 1383 h 2398"/>
                <a:gd name="T60" fmla="*/ 2753 w 2951"/>
                <a:gd name="T61" fmla="*/ 1363 h 2398"/>
                <a:gd name="T62" fmla="*/ 2812 w 2951"/>
                <a:gd name="T63" fmla="*/ 1274 h 2398"/>
                <a:gd name="T64" fmla="*/ 2791 w 2951"/>
                <a:gd name="T65" fmla="*/ 1172 h 2398"/>
                <a:gd name="T66" fmla="*/ 2026 w 2951"/>
                <a:gd name="T67" fmla="*/ 391 h 2398"/>
                <a:gd name="T68" fmla="*/ 2044 w 2951"/>
                <a:gd name="T69" fmla="*/ 324 h 2398"/>
                <a:gd name="T70" fmla="*/ 2110 w 2951"/>
                <a:gd name="T71" fmla="*/ 306 h 2398"/>
                <a:gd name="T72" fmla="*/ 2898 w 2951"/>
                <a:gd name="T73" fmla="*/ 1085 h 2398"/>
                <a:gd name="T74" fmla="*/ 2951 w 2951"/>
                <a:gd name="T75" fmla="*/ 1229 h 2398"/>
                <a:gd name="T76" fmla="*/ 2920 w 2951"/>
                <a:gd name="T77" fmla="*/ 1378 h 2398"/>
                <a:gd name="T78" fmla="*/ 2814 w 2951"/>
                <a:gd name="T79" fmla="*/ 1487 h 2398"/>
                <a:gd name="T80" fmla="*/ 2802 w 2951"/>
                <a:gd name="T81" fmla="*/ 1570 h 2398"/>
                <a:gd name="T82" fmla="*/ 2854 w 2951"/>
                <a:gd name="T83" fmla="*/ 1716 h 2398"/>
                <a:gd name="T84" fmla="*/ 2822 w 2951"/>
                <a:gd name="T85" fmla="*/ 1865 h 2398"/>
                <a:gd name="T86" fmla="*/ 2712 w 2951"/>
                <a:gd name="T87" fmla="*/ 1976 h 2398"/>
                <a:gd name="T88" fmla="*/ 2568 w 2951"/>
                <a:gd name="T89" fmla="*/ 2009 h 2398"/>
                <a:gd name="T90" fmla="*/ 2450 w 2951"/>
                <a:gd name="T91" fmla="*/ 2022 h 2398"/>
                <a:gd name="T92" fmla="*/ 2355 w 2951"/>
                <a:gd name="T93" fmla="*/ 2149 h 2398"/>
                <a:gd name="T94" fmla="*/ 2216 w 2951"/>
                <a:gd name="T95" fmla="*/ 2201 h 2398"/>
                <a:gd name="T96" fmla="*/ 2070 w 2951"/>
                <a:gd name="T97" fmla="*/ 2178 h 2398"/>
                <a:gd name="T98" fmla="*/ 1995 w 2951"/>
                <a:gd name="T99" fmla="*/ 2318 h 2398"/>
                <a:gd name="T100" fmla="*/ 1870 w 2951"/>
                <a:gd name="T101" fmla="*/ 2390 h 2398"/>
                <a:gd name="T102" fmla="*/ 1730 w 2951"/>
                <a:gd name="T103" fmla="*/ 2390 h 2398"/>
                <a:gd name="T104" fmla="*/ 1605 w 2951"/>
                <a:gd name="T105" fmla="*/ 2318 h 2398"/>
                <a:gd name="T106" fmla="*/ 304 w 2951"/>
                <a:gd name="T107" fmla="*/ 984 h 2398"/>
                <a:gd name="T108" fmla="*/ 204 w 2951"/>
                <a:gd name="T109" fmla="*/ 752 h 2398"/>
                <a:gd name="T110" fmla="*/ 152 w 2951"/>
                <a:gd name="T111" fmla="*/ 526 h 2398"/>
                <a:gd name="T112" fmla="*/ 117 w 2951"/>
                <a:gd name="T113" fmla="*/ 330 h 2398"/>
                <a:gd name="T114" fmla="*/ 63 w 2951"/>
                <a:gd name="T115" fmla="*/ 175 h 2398"/>
                <a:gd name="T116" fmla="*/ 3 w 2951"/>
                <a:gd name="T117" fmla="*/ 87 h 2398"/>
                <a:gd name="T118" fmla="*/ 20 w 2951"/>
                <a:gd name="T119" fmla="*/ 20 h 2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51" h="2398">
                  <a:moveTo>
                    <a:pt x="69" y="0"/>
                  </a:moveTo>
                  <a:lnTo>
                    <a:pt x="87" y="3"/>
                  </a:lnTo>
                  <a:lnTo>
                    <a:pt x="103" y="9"/>
                  </a:lnTo>
                  <a:lnTo>
                    <a:pt x="117" y="20"/>
                  </a:lnTo>
                  <a:lnTo>
                    <a:pt x="150" y="57"/>
                  </a:lnTo>
                  <a:lnTo>
                    <a:pt x="177" y="98"/>
                  </a:lnTo>
                  <a:lnTo>
                    <a:pt x="200" y="142"/>
                  </a:lnTo>
                  <a:lnTo>
                    <a:pt x="219" y="189"/>
                  </a:lnTo>
                  <a:lnTo>
                    <a:pt x="235" y="237"/>
                  </a:lnTo>
                  <a:lnTo>
                    <a:pt x="248" y="288"/>
                  </a:lnTo>
                  <a:lnTo>
                    <a:pt x="259" y="340"/>
                  </a:lnTo>
                  <a:lnTo>
                    <a:pt x="269" y="396"/>
                  </a:lnTo>
                  <a:lnTo>
                    <a:pt x="279" y="451"/>
                  </a:lnTo>
                  <a:lnTo>
                    <a:pt x="289" y="505"/>
                  </a:lnTo>
                  <a:lnTo>
                    <a:pt x="299" y="561"/>
                  </a:lnTo>
                  <a:lnTo>
                    <a:pt x="311" y="618"/>
                  </a:lnTo>
                  <a:lnTo>
                    <a:pt x="324" y="674"/>
                  </a:lnTo>
                  <a:lnTo>
                    <a:pt x="342" y="731"/>
                  </a:lnTo>
                  <a:lnTo>
                    <a:pt x="361" y="787"/>
                  </a:lnTo>
                  <a:lnTo>
                    <a:pt x="385" y="842"/>
                  </a:lnTo>
                  <a:lnTo>
                    <a:pt x="414" y="898"/>
                  </a:lnTo>
                  <a:lnTo>
                    <a:pt x="446" y="950"/>
                  </a:lnTo>
                  <a:lnTo>
                    <a:pt x="485" y="1002"/>
                  </a:lnTo>
                  <a:lnTo>
                    <a:pt x="531" y="1052"/>
                  </a:lnTo>
                  <a:lnTo>
                    <a:pt x="1703" y="2220"/>
                  </a:lnTo>
                  <a:lnTo>
                    <a:pt x="1724" y="2239"/>
                  </a:lnTo>
                  <a:lnTo>
                    <a:pt x="1748" y="2252"/>
                  </a:lnTo>
                  <a:lnTo>
                    <a:pt x="1774" y="2259"/>
                  </a:lnTo>
                  <a:lnTo>
                    <a:pt x="1800" y="2262"/>
                  </a:lnTo>
                  <a:lnTo>
                    <a:pt x="1826" y="2259"/>
                  </a:lnTo>
                  <a:lnTo>
                    <a:pt x="1851" y="2252"/>
                  </a:lnTo>
                  <a:lnTo>
                    <a:pt x="1877" y="2239"/>
                  </a:lnTo>
                  <a:lnTo>
                    <a:pt x="1898" y="2221"/>
                  </a:lnTo>
                  <a:lnTo>
                    <a:pt x="1914" y="2200"/>
                  </a:lnTo>
                  <a:lnTo>
                    <a:pt x="1927" y="2176"/>
                  </a:lnTo>
                  <a:lnTo>
                    <a:pt x="1936" y="2151"/>
                  </a:lnTo>
                  <a:lnTo>
                    <a:pt x="1938" y="2124"/>
                  </a:lnTo>
                  <a:lnTo>
                    <a:pt x="1936" y="2096"/>
                  </a:lnTo>
                  <a:lnTo>
                    <a:pt x="1927" y="2071"/>
                  </a:lnTo>
                  <a:lnTo>
                    <a:pt x="1914" y="2047"/>
                  </a:lnTo>
                  <a:lnTo>
                    <a:pt x="1898" y="2026"/>
                  </a:lnTo>
                  <a:lnTo>
                    <a:pt x="1265" y="1394"/>
                  </a:lnTo>
                  <a:lnTo>
                    <a:pt x="1253" y="1379"/>
                  </a:lnTo>
                  <a:lnTo>
                    <a:pt x="1247" y="1363"/>
                  </a:lnTo>
                  <a:lnTo>
                    <a:pt x="1244" y="1346"/>
                  </a:lnTo>
                  <a:lnTo>
                    <a:pt x="1247" y="1328"/>
                  </a:lnTo>
                  <a:lnTo>
                    <a:pt x="1253" y="1312"/>
                  </a:lnTo>
                  <a:lnTo>
                    <a:pt x="1265" y="1297"/>
                  </a:lnTo>
                  <a:lnTo>
                    <a:pt x="1280" y="1285"/>
                  </a:lnTo>
                  <a:lnTo>
                    <a:pt x="1296" y="1279"/>
                  </a:lnTo>
                  <a:lnTo>
                    <a:pt x="1314" y="1277"/>
                  </a:lnTo>
                  <a:lnTo>
                    <a:pt x="1330" y="1279"/>
                  </a:lnTo>
                  <a:lnTo>
                    <a:pt x="1347" y="1285"/>
                  </a:lnTo>
                  <a:lnTo>
                    <a:pt x="1361" y="1297"/>
                  </a:lnTo>
                  <a:lnTo>
                    <a:pt x="1995" y="1929"/>
                  </a:lnTo>
                  <a:lnTo>
                    <a:pt x="1995" y="1929"/>
                  </a:lnTo>
                  <a:lnTo>
                    <a:pt x="2093" y="2026"/>
                  </a:lnTo>
                  <a:lnTo>
                    <a:pt x="2114" y="2043"/>
                  </a:lnTo>
                  <a:lnTo>
                    <a:pt x="2138" y="2056"/>
                  </a:lnTo>
                  <a:lnTo>
                    <a:pt x="2163" y="2063"/>
                  </a:lnTo>
                  <a:lnTo>
                    <a:pt x="2189" y="2066"/>
                  </a:lnTo>
                  <a:lnTo>
                    <a:pt x="2216" y="2063"/>
                  </a:lnTo>
                  <a:lnTo>
                    <a:pt x="2242" y="2056"/>
                  </a:lnTo>
                  <a:lnTo>
                    <a:pt x="2266" y="2043"/>
                  </a:lnTo>
                  <a:lnTo>
                    <a:pt x="2288" y="2026"/>
                  </a:lnTo>
                  <a:lnTo>
                    <a:pt x="2305" y="2004"/>
                  </a:lnTo>
                  <a:lnTo>
                    <a:pt x="2318" y="1981"/>
                  </a:lnTo>
                  <a:lnTo>
                    <a:pt x="2325" y="1955"/>
                  </a:lnTo>
                  <a:lnTo>
                    <a:pt x="2328" y="1929"/>
                  </a:lnTo>
                  <a:lnTo>
                    <a:pt x="2325" y="1903"/>
                  </a:lnTo>
                  <a:lnTo>
                    <a:pt x="2318" y="1878"/>
                  </a:lnTo>
                  <a:lnTo>
                    <a:pt x="2305" y="1854"/>
                  </a:lnTo>
                  <a:lnTo>
                    <a:pt x="2288" y="1831"/>
                  </a:lnTo>
                  <a:lnTo>
                    <a:pt x="1508" y="1053"/>
                  </a:lnTo>
                  <a:lnTo>
                    <a:pt x="1497" y="1039"/>
                  </a:lnTo>
                  <a:lnTo>
                    <a:pt x="1489" y="1022"/>
                  </a:lnTo>
                  <a:lnTo>
                    <a:pt x="1488" y="1005"/>
                  </a:lnTo>
                  <a:lnTo>
                    <a:pt x="1489" y="988"/>
                  </a:lnTo>
                  <a:lnTo>
                    <a:pt x="1497" y="970"/>
                  </a:lnTo>
                  <a:lnTo>
                    <a:pt x="1508" y="957"/>
                  </a:lnTo>
                  <a:lnTo>
                    <a:pt x="1522" y="945"/>
                  </a:lnTo>
                  <a:lnTo>
                    <a:pt x="1538" y="939"/>
                  </a:lnTo>
                  <a:lnTo>
                    <a:pt x="1556" y="936"/>
                  </a:lnTo>
                  <a:lnTo>
                    <a:pt x="1574" y="939"/>
                  </a:lnTo>
                  <a:lnTo>
                    <a:pt x="1590" y="945"/>
                  </a:lnTo>
                  <a:lnTo>
                    <a:pt x="1605" y="957"/>
                  </a:lnTo>
                  <a:lnTo>
                    <a:pt x="2482" y="1831"/>
                  </a:lnTo>
                  <a:lnTo>
                    <a:pt x="2504" y="1849"/>
                  </a:lnTo>
                  <a:lnTo>
                    <a:pt x="2528" y="1863"/>
                  </a:lnTo>
                  <a:lnTo>
                    <a:pt x="2553" y="1869"/>
                  </a:lnTo>
                  <a:lnTo>
                    <a:pt x="2579" y="1871"/>
                  </a:lnTo>
                  <a:lnTo>
                    <a:pt x="2605" y="1869"/>
                  </a:lnTo>
                  <a:lnTo>
                    <a:pt x="2632" y="1861"/>
                  </a:lnTo>
                  <a:lnTo>
                    <a:pt x="2656" y="1849"/>
                  </a:lnTo>
                  <a:lnTo>
                    <a:pt x="2677" y="1831"/>
                  </a:lnTo>
                  <a:lnTo>
                    <a:pt x="2695" y="1810"/>
                  </a:lnTo>
                  <a:lnTo>
                    <a:pt x="2707" y="1786"/>
                  </a:lnTo>
                  <a:lnTo>
                    <a:pt x="2715" y="1761"/>
                  </a:lnTo>
                  <a:lnTo>
                    <a:pt x="2717" y="1735"/>
                  </a:lnTo>
                  <a:lnTo>
                    <a:pt x="2715" y="1708"/>
                  </a:lnTo>
                  <a:lnTo>
                    <a:pt x="2707" y="1683"/>
                  </a:lnTo>
                  <a:lnTo>
                    <a:pt x="2695" y="1659"/>
                  </a:lnTo>
                  <a:lnTo>
                    <a:pt x="2677" y="1637"/>
                  </a:lnTo>
                  <a:lnTo>
                    <a:pt x="1751" y="713"/>
                  </a:lnTo>
                  <a:lnTo>
                    <a:pt x="1740" y="698"/>
                  </a:lnTo>
                  <a:lnTo>
                    <a:pt x="1733" y="682"/>
                  </a:lnTo>
                  <a:lnTo>
                    <a:pt x="1731" y="664"/>
                  </a:lnTo>
                  <a:lnTo>
                    <a:pt x="1733" y="647"/>
                  </a:lnTo>
                  <a:lnTo>
                    <a:pt x="1740" y="630"/>
                  </a:lnTo>
                  <a:lnTo>
                    <a:pt x="1751" y="615"/>
                  </a:lnTo>
                  <a:lnTo>
                    <a:pt x="1766" y="605"/>
                  </a:lnTo>
                  <a:lnTo>
                    <a:pt x="1782" y="598"/>
                  </a:lnTo>
                  <a:lnTo>
                    <a:pt x="1800" y="595"/>
                  </a:lnTo>
                  <a:lnTo>
                    <a:pt x="1817" y="598"/>
                  </a:lnTo>
                  <a:lnTo>
                    <a:pt x="1834" y="605"/>
                  </a:lnTo>
                  <a:lnTo>
                    <a:pt x="1849" y="615"/>
                  </a:lnTo>
                  <a:lnTo>
                    <a:pt x="2579" y="1346"/>
                  </a:lnTo>
                  <a:lnTo>
                    <a:pt x="2600" y="1363"/>
                  </a:lnTo>
                  <a:lnTo>
                    <a:pt x="2626" y="1376"/>
                  </a:lnTo>
                  <a:lnTo>
                    <a:pt x="2651" y="1383"/>
                  </a:lnTo>
                  <a:lnTo>
                    <a:pt x="2677" y="1386"/>
                  </a:lnTo>
                  <a:lnTo>
                    <a:pt x="2704" y="1383"/>
                  </a:lnTo>
                  <a:lnTo>
                    <a:pt x="2729" y="1376"/>
                  </a:lnTo>
                  <a:lnTo>
                    <a:pt x="2753" y="1363"/>
                  </a:lnTo>
                  <a:lnTo>
                    <a:pt x="2774" y="1346"/>
                  </a:lnTo>
                  <a:lnTo>
                    <a:pt x="2791" y="1324"/>
                  </a:lnTo>
                  <a:lnTo>
                    <a:pt x="2804" y="1300"/>
                  </a:lnTo>
                  <a:lnTo>
                    <a:pt x="2812" y="1274"/>
                  </a:lnTo>
                  <a:lnTo>
                    <a:pt x="2814" y="1248"/>
                  </a:lnTo>
                  <a:lnTo>
                    <a:pt x="2812" y="1221"/>
                  </a:lnTo>
                  <a:lnTo>
                    <a:pt x="2804" y="1196"/>
                  </a:lnTo>
                  <a:lnTo>
                    <a:pt x="2791" y="1172"/>
                  </a:lnTo>
                  <a:lnTo>
                    <a:pt x="2774" y="1151"/>
                  </a:lnTo>
                  <a:lnTo>
                    <a:pt x="2044" y="421"/>
                  </a:lnTo>
                  <a:lnTo>
                    <a:pt x="2032" y="407"/>
                  </a:lnTo>
                  <a:lnTo>
                    <a:pt x="2026" y="391"/>
                  </a:lnTo>
                  <a:lnTo>
                    <a:pt x="2024" y="373"/>
                  </a:lnTo>
                  <a:lnTo>
                    <a:pt x="2026" y="355"/>
                  </a:lnTo>
                  <a:lnTo>
                    <a:pt x="2032" y="339"/>
                  </a:lnTo>
                  <a:lnTo>
                    <a:pt x="2044" y="324"/>
                  </a:lnTo>
                  <a:lnTo>
                    <a:pt x="2059" y="313"/>
                  </a:lnTo>
                  <a:lnTo>
                    <a:pt x="2075" y="306"/>
                  </a:lnTo>
                  <a:lnTo>
                    <a:pt x="2093" y="304"/>
                  </a:lnTo>
                  <a:lnTo>
                    <a:pt x="2110" y="306"/>
                  </a:lnTo>
                  <a:lnTo>
                    <a:pt x="2127" y="313"/>
                  </a:lnTo>
                  <a:lnTo>
                    <a:pt x="2140" y="324"/>
                  </a:lnTo>
                  <a:lnTo>
                    <a:pt x="2872" y="1053"/>
                  </a:lnTo>
                  <a:lnTo>
                    <a:pt x="2898" y="1085"/>
                  </a:lnTo>
                  <a:lnTo>
                    <a:pt x="2920" y="1118"/>
                  </a:lnTo>
                  <a:lnTo>
                    <a:pt x="2936" y="1154"/>
                  </a:lnTo>
                  <a:lnTo>
                    <a:pt x="2946" y="1191"/>
                  </a:lnTo>
                  <a:lnTo>
                    <a:pt x="2951" y="1229"/>
                  </a:lnTo>
                  <a:lnTo>
                    <a:pt x="2951" y="1268"/>
                  </a:lnTo>
                  <a:lnTo>
                    <a:pt x="2946" y="1305"/>
                  </a:lnTo>
                  <a:lnTo>
                    <a:pt x="2936" y="1343"/>
                  </a:lnTo>
                  <a:lnTo>
                    <a:pt x="2920" y="1378"/>
                  </a:lnTo>
                  <a:lnTo>
                    <a:pt x="2898" y="1412"/>
                  </a:lnTo>
                  <a:lnTo>
                    <a:pt x="2872" y="1442"/>
                  </a:lnTo>
                  <a:lnTo>
                    <a:pt x="2844" y="1467"/>
                  </a:lnTo>
                  <a:lnTo>
                    <a:pt x="2814" y="1487"/>
                  </a:lnTo>
                  <a:lnTo>
                    <a:pt x="2781" y="1502"/>
                  </a:lnTo>
                  <a:lnTo>
                    <a:pt x="2749" y="1514"/>
                  </a:lnTo>
                  <a:lnTo>
                    <a:pt x="2774" y="1540"/>
                  </a:lnTo>
                  <a:lnTo>
                    <a:pt x="2802" y="1570"/>
                  </a:lnTo>
                  <a:lnTo>
                    <a:pt x="2822" y="1604"/>
                  </a:lnTo>
                  <a:lnTo>
                    <a:pt x="2838" y="1640"/>
                  </a:lnTo>
                  <a:lnTo>
                    <a:pt x="2849" y="1677"/>
                  </a:lnTo>
                  <a:lnTo>
                    <a:pt x="2854" y="1716"/>
                  </a:lnTo>
                  <a:lnTo>
                    <a:pt x="2854" y="1753"/>
                  </a:lnTo>
                  <a:lnTo>
                    <a:pt x="2849" y="1792"/>
                  </a:lnTo>
                  <a:lnTo>
                    <a:pt x="2838" y="1829"/>
                  </a:lnTo>
                  <a:lnTo>
                    <a:pt x="2822" y="1865"/>
                  </a:lnTo>
                  <a:lnTo>
                    <a:pt x="2802" y="1898"/>
                  </a:lnTo>
                  <a:lnTo>
                    <a:pt x="2774" y="1929"/>
                  </a:lnTo>
                  <a:lnTo>
                    <a:pt x="2745" y="1954"/>
                  </a:lnTo>
                  <a:lnTo>
                    <a:pt x="2712" y="1976"/>
                  </a:lnTo>
                  <a:lnTo>
                    <a:pt x="2678" y="1992"/>
                  </a:lnTo>
                  <a:lnTo>
                    <a:pt x="2642" y="2002"/>
                  </a:lnTo>
                  <a:lnTo>
                    <a:pt x="2605" y="2008"/>
                  </a:lnTo>
                  <a:lnTo>
                    <a:pt x="2568" y="2009"/>
                  </a:lnTo>
                  <a:lnTo>
                    <a:pt x="2531" y="2006"/>
                  </a:lnTo>
                  <a:lnTo>
                    <a:pt x="2495" y="1997"/>
                  </a:lnTo>
                  <a:lnTo>
                    <a:pt x="2460" y="1983"/>
                  </a:lnTo>
                  <a:lnTo>
                    <a:pt x="2450" y="2022"/>
                  </a:lnTo>
                  <a:lnTo>
                    <a:pt x="2433" y="2058"/>
                  </a:lnTo>
                  <a:lnTo>
                    <a:pt x="2412" y="2092"/>
                  </a:lnTo>
                  <a:lnTo>
                    <a:pt x="2384" y="2124"/>
                  </a:lnTo>
                  <a:lnTo>
                    <a:pt x="2355" y="2149"/>
                  </a:lnTo>
                  <a:lnTo>
                    <a:pt x="2324" y="2169"/>
                  </a:lnTo>
                  <a:lnTo>
                    <a:pt x="2289" y="2185"/>
                  </a:lnTo>
                  <a:lnTo>
                    <a:pt x="2254" y="2195"/>
                  </a:lnTo>
                  <a:lnTo>
                    <a:pt x="2216" y="2201"/>
                  </a:lnTo>
                  <a:lnTo>
                    <a:pt x="2178" y="2203"/>
                  </a:lnTo>
                  <a:lnTo>
                    <a:pt x="2142" y="2199"/>
                  </a:lnTo>
                  <a:lnTo>
                    <a:pt x="2105" y="2191"/>
                  </a:lnTo>
                  <a:lnTo>
                    <a:pt x="2070" y="2178"/>
                  </a:lnTo>
                  <a:lnTo>
                    <a:pt x="2060" y="2216"/>
                  </a:lnTo>
                  <a:lnTo>
                    <a:pt x="2044" y="2253"/>
                  </a:lnTo>
                  <a:lnTo>
                    <a:pt x="2022" y="2287"/>
                  </a:lnTo>
                  <a:lnTo>
                    <a:pt x="1995" y="2318"/>
                  </a:lnTo>
                  <a:lnTo>
                    <a:pt x="1967" y="2343"/>
                  </a:lnTo>
                  <a:lnTo>
                    <a:pt x="1936" y="2363"/>
                  </a:lnTo>
                  <a:lnTo>
                    <a:pt x="1904" y="2378"/>
                  </a:lnTo>
                  <a:lnTo>
                    <a:pt x="1870" y="2390"/>
                  </a:lnTo>
                  <a:lnTo>
                    <a:pt x="1835" y="2396"/>
                  </a:lnTo>
                  <a:lnTo>
                    <a:pt x="1800" y="2398"/>
                  </a:lnTo>
                  <a:lnTo>
                    <a:pt x="1765" y="2396"/>
                  </a:lnTo>
                  <a:lnTo>
                    <a:pt x="1730" y="2390"/>
                  </a:lnTo>
                  <a:lnTo>
                    <a:pt x="1697" y="2378"/>
                  </a:lnTo>
                  <a:lnTo>
                    <a:pt x="1664" y="2363"/>
                  </a:lnTo>
                  <a:lnTo>
                    <a:pt x="1634" y="2343"/>
                  </a:lnTo>
                  <a:lnTo>
                    <a:pt x="1605" y="2318"/>
                  </a:lnTo>
                  <a:lnTo>
                    <a:pt x="434" y="1150"/>
                  </a:lnTo>
                  <a:lnTo>
                    <a:pt x="385" y="1096"/>
                  </a:lnTo>
                  <a:lnTo>
                    <a:pt x="342" y="1041"/>
                  </a:lnTo>
                  <a:lnTo>
                    <a:pt x="304" y="984"/>
                  </a:lnTo>
                  <a:lnTo>
                    <a:pt x="273" y="928"/>
                  </a:lnTo>
                  <a:lnTo>
                    <a:pt x="247" y="869"/>
                  </a:lnTo>
                  <a:lnTo>
                    <a:pt x="224" y="811"/>
                  </a:lnTo>
                  <a:lnTo>
                    <a:pt x="204" y="752"/>
                  </a:lnTo>
                  <a:lnTo>
                    <a:pt x="189" y="694"/>
                  </a:lnTo>
                  <a:lnTo>
                    <a:pt x="175" y="638"/>
                  </a:lnTo>
                  <a:lnTo>
                    <a:pt x="162" y="581"/>
                  </a:lnTo>
                  <a:lnTo>
                    <a:pt x="152" y="526"/>
                  </a:lnTo>
                  <a:lnTo>
                    <a:pt x="143" y="473"/>
                  </a:lnTo>
                  <a:lnTo>
                    <a:pt x="135" y="424"/>
                  </a:lnTo>
                  <a:lnTo>
                    <a:pt x="126" y="377"/>
                  </a:lnTo>
                  <a:lnTo>
                    <a:pt x="117" y="330"/>
                  </a:lnTo>
                  <a:lnTo>
                    <a:pt x="106" y="288"/>
                  </a:lnTo>
                  <a:lnTo>
                    <a:pt x="94" y="247"/>
                  </a:lnTo>
                  <a:lnTo>
                    <a:pt x="79" y="210"/>
                  </a:lnTo>
                  <a:lnTo>
                    <a:pt x="63" y="175"/>
                  </a:lnTo>
                  <a:lnTo>
                    <a:pt x="43" y="145"/>
                  </a:lnTo>
                  <a:lnTo>
                    <a:pt x="20" y="117"/>
                  </a:lnTo>
                  <a:lnTo>
                    <a:pt x="9" y="103"/>
                  </a:lnTo>
                  <a:lnTo>
                    <a:pt x="3" y="87"/>
                  </a:lnTo>
                  <a:lnTo>
                    <a:pt x="0" y="69"/>
                  </a:lnTo>
                  <a:lnTo>
                    <a:pt x="3" y="52"/>
                  </a:lnTo>
                  <a:lnTo>
                    <a:pt x="9" y="35"/>
                  </a:lnTo>
                  <a:lnTo>
                    <a:pt x="20" y="20"/>
                  </a:lnTo>
                  <a:lnTo>
                    <a:pt x="35" y="9"/>
                  </a:lnTo>
                  <a:lnTo>
                    <a:pt x="52" y="3"/>
                  </a:lnTo>
                  <a:lnTo>
                    <a:pt x="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8" name="Freeform 82"/>
            <p:cNvSpPr>
              <a:spLocks/>
            </p:cNvSpPr>
            <p:nvPr/>
          </p:nvSpPr>
          <p:spPr bwMode="auto">
            <a:xfrm>
              <a:off x="4847" y="5386"/>
              <a:ext cx="327" cy="430"/>
            </a:xfrm>
            <a:custGeom>
              <a:avLst/>
              <a:gdLst>
                <a:gd name="T0" fmla="*/ 827 w 1308"/>
                <a:gd name="T1" fmla="*/ 0 h 1719"/>
                <a:gd name="T2" fmla="*/ 844 w 1308"/>
                <a:gd name="T3" fmla="*/ 2 h 1719"/>
                <a:gd name="T4" fmla="*/ 861 w 1308"/>
                <a:gd name="T5" fmla="*/ 9 h 1719"/>
                <a:gd name="T6" fmla="*/ 876 w 1308"/>
                <a:gd name="T7" fmla="*/ 20 h 1719"/>
                <a:gd name="T8" fmla="*/ 1288 w 1308"/>
                <a:gd name="T9" fmla="*/ 433 h 1719"/>
                <a:gd name="T10" fmla="*/ 1299 w 1308"/>
                <a:gd name="T11" fmla="*/ 448 h 1719"/>
                <a:gd name="T12" fmla="*/ 1307 w 1308"/>
                <a:gd name="T13" fmla="*/ 464 h 1719"/>
                <a:gd name="T14" fmla="*/ 1308 w 1308"/>
                <a:gd name="T15" fmla="*/ 482 h 1719"/>
                <a:gd name="T16" fmla="*/ 1307 w 1308"/>
                <a:gd name="T17" fmla="*/ 499 h 1719"/>
                <a:gd name="T18" fmla="*/ 1299 w 1308"/>
                <a:gd name="T19" fmla="*/ 516 h 1719"/>
                <a:gd name="T20" fmla="*/ 1288 w 1308"/>
                <a:gd name="T21" fmla="*/ 531 h 1719"/>
                <a:gd name="T22" fmla="*/ 118 w 1308"/>
                <a:gd name="T23" fmla="*/ 1699 h 1719"/>
                <a:gd name="T24" fmla="*/ 103 w 1308"/>
                <a:gd name="T25" fmla="*/ 1710 h 1719"/>
                <a:gd name="T26" fmla="*/ 86 w 1308"/>
                <a:gd name="T27" fmla="*/ 1718 h 1719"/>
                <a:gd name="T28" fmla="*/ 69 w 1308"/>
                <a:gd name="T29" fmla="*/ 1719 h 1719"/>
                <a:gd name="T30" fmla="*/ 51 w 1308"/>
                <a:gd name="T31" fmla="*/ 1718 h 1719"/>
                <a:gd name="T32" fmla="*/ 35 w 1308"/>
                <a:gd name="T33" fmla="*/ 1710 h 1719"/>
                <a:gd name="T34" fmla="*/ 20 w 1308"/>
                <a:gd name="T35" fmla="*/ 1699 h 1719"/>
                <a:gd name="T36" fmla="*/ 9 w 1308"/>
                <a:gd name="T37" fmla="*/ 1685 h 1719"/>
                <a:gd name="T38" fmla="*/ 2 w 1308"/>
                <a:gd name="T39" fmla="*/ 1669 h 1719"/>
                <a:gd name="T40" fmla="*/ 0 w 1308"/>
                <a:gd name="T41" fmla="*/ 1651 h 1719"/>
                <a:gd name="T42" fmla="*/ 0 w 1308"/>
                <a:gd name="T43" fmla="*/ 1651 h 1719"/>
                <a:gd name="T44" fmla="*/ 2 w 1308"/>
                <a:gd name="T45" fmla="*/ 1634 h 1719"/>
                <a:gd name="T46" fmla="*/ 9 w 1308"/>
                <a:gd name="T47" fmla="*/ 1617 h 1719"/>
                <a:gd name="T48" fmla="*/ 20 w 1308"/>
                <a:gd name="T49" fmla="*/ 1602 h 1719"/>
                <a:gd name="T50" fmla="*/ 1142 w 1308"/>
                <a:gd name="T51" fmla="*/ 482 h 1719"/>
                <a:gd name="T52" fmla="*/ 778 w 1308"/>
                <a:gd name="T53" fmla="*/ 118 h 1719"/>
                <a:gd name="T54" fmla="*/ 766 w 1308"/>
                <a:gd name="T55" fmla="*/ 103 h 1719"/>
                <a:gd name="T56" fmla="*/ 760 w 1308"/>
                <a:gd name="T57" fmla="*/ 86 h 1719"/>
                <a:gd name="T58" fmla="*/ 758 w 1308"/>
                <a:gd name="T59" fmla="*/ 69 h 1719"/>
                <a:gd name="T60" fmla="*/ 760 w 1308"/>
                <a:gd name="T61" fmla="*/ 51 h 1719"/>
                <a:gd name="T62" fmla="*/ 766 w 1308"/>
                <a:gd name="T63" fmla="*/ 35 h 1719"/>
                <a:gd name="T64" fmla="*/ 778 w 1308"/>
                <a:gd name="T65" fmla="*/ 20 h 1719"/>
                <a:gd name="T66" fmla="*/ 793 w 1308"/>
                <a:gd name="T67" fmla="*/ 9 h 1719"/>
                <a:gd name="T68" fmla="*/ 809 w 1308"/>
                <a:gd name="T69" fmla="*/ 2 h 1719"/>
                <a:gd name="T70" fmla="*/ 827 w 1308"/>
                <a:gd name="T71" fmla="*/ 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08" h="1719">
                  <a:moveTo>
                    <a:pt x="827" y="0"/>
                  </a:moveTo>
                  <a:lnTo>
                    <a:pt x="844" y="2"/>
                  </a:lnTo>
                  <a:lnTo>
                    <a:pt x="861" y="9"/>
                  </a:lnTo>
                  <a:lnTo>
                    <a:pt x="876" y="20"/>
                  </a:lnTo>
                  <a:lnTo>
                    <a:pt x="1288" y="433"/>
                  </a:lnTo>
                  <a:lnTo>
                    <a:pt x="1299" y="448"/>
                  </a:lnTo>
                  <a:lnTo>
                    <a:pt x="1307" y="464"/>
                  </a:lnTo>
                  <a:lnTo>
                    <a:pt x="1308" y="482"/>
                  </a:lnTo>
                  <a:lnTo>
                    <a:pt x="1307" y="499"/>
                  </a:lnTo>
                  <a:lnTo>
                    <a:pt x="1299" y="516"/>
                  </a:lnTo>
                  <a:lnTo>
                    <a:pt x="1288" y="531"/>
                  </a:lnTo>
                  <a:lnTo>
                    <a:pt x="118" y="1699"/>
                  </a:lnTo>
                  <a:lnTo>
                    <a:pt x="103" y="1710"/>
                  </a:lnTo>
                  <a:lnTo>
                    <a:pt x="86" y="1718"/>
                  </a:lnTo>
                  <a:lnTo>
                    <a:pt x="69" y="1719"/>
                  </a:lnTo>
                  <a:lnTo>
                    <a:pt x="51" y="1718"/>
                  </a:lnTo>
                  <a:lnTo>
                    <a:pt x="35" y="1710"/>
                  </a:lnTo>
                  <a:lnTo>
                    <a:pt x="20" y="1699"/>
                  </a:lnTo>
                  <a:lnTo>
                    <a:pt x="9" y="1685"/>
                  </a:lnTo>
                  <a:lnTo>
                    <a:pt x="2" y="1669"/>
                  </a:lnTo>
                  <a:lnTo>
                    <a:pt x="0" y="1651"/>
                  </a:lnTo>
                  <a:lnTo>
                    <a:pt x="0" y="1651"/>
                  </a:lnTo>
                  <a:lnTo>
                    <a:pt x="2" y="1634"/>
                  </a:lnTo>
                  <a:lnTo>
                    <a:pt x="9" y="1617"/>
                  </a:lnTo>
                  <a:lnTo>
                    <a:pt x="20" y="1602"/>
                  </a:lnTo>
                  <a:lnTo>
                    <a:pt x="1142" y="482"/>
                  </a:lnTo>
                  <a:lnTo>
                    <a:pt x="778" y="118"/>
                  </a:lnTo>
                  <a:lnTo>
                    <a:pt x="766" y="103"/>
                  </a:lnTo>
                  <a:lnTo>
                    <a:pt x="760" y="86"/>
                  </a:lnTo>
                  <a:lnTo>
                    <a:pt x="758" y="69"/>
                  </a:lnTo>
                  <a:lnTo>
                    <a:pt x="760" y="51"/>
                  </a:lnTo>
                  <a:lnTo>
                    <a:pt x="766" y="35"/>
                  </a:lnTo>
                  <a:lnTo>
                    <a:pt x="778" y="20"/>
                  </a:lnTo>
                  <a:lnTo>
                    <a:pt x="793" y="9"/>
                  </a:lnTo>
                  <a:lnTo>
                    <a:pt x="809" y="2"/>
                  </a:lnTo>
                  <a:lnTo>
                    <a:pt x="8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83"/>
            <p:cNvSpPr>
              <a:spLocks/>
            </p:cNvSpPr>
            <p:nvPr/>
          </p:nvSpPr>
          <p:spPr bwMode="auto">
            <a:xfrm>
              <a:off x="4963" y="6053"/>
              <a:ext cx="332" cy="331"/>
            </a:xfrm>
            <a:custGeom>
              <a:avLst/>
              <a:gdLst>
                <a:gd name="T0" fmla="*/ 132 w 1329"/>
                <a:gd name="T1" fmla="*/ 13 h 1325"/>
                <a:gd name="T2" fmla="*/ 159 w 1329"/>
                <a:gd name="T3" fmla="*/ 56 h 1325"/>
                <a:gd name="T4" fmla="*/ 149 w 1329"/>
                <a:gd name="T5" fmla="*/ 108 h 1325"/>
                <a:gd name="T6" fmla="*/ 138 w 1329"/>
                <a:gd name="T7" fmla="*/ 162 h 1325"/>
                <a:gd name="T8" fmla="*/ 167 w 1329"/>
                <a:gd name="T9" fmla="*/ 237 h 1325"/>
                <a:gd name="T10" fmla="*/ 240 w 1329"/>
                <a:gd name="T11" fmla="*/ 300 h 1325"/>
                <a:gd name="T12" fmla="*/ 311 w 1329"/>
                <a:gd name="T13" fmla="*/ 312 h 1325"/>
                <a:gd name="T14" fmla="*/ 368 w 1329"/>
                <a:gd name="T15" fmla="*/ 294 h 1325"/>
                <a:gd name="T16" fmla="*/ 425 w 1329"/>
                <a:gd name="T17" fmla="*/ 305 h 1325"/>
                <a:gd name="T18" fmla="*/ 453 w 1329"/>
                <a:gd name="T19" fmla="*/ 355 h 1325"/>
                <a:gd name="T20" fmla="*/ 433 w 1329"/>
                <a:gd name="T21" fmla="*/ 409 h 1325"/>
                <a:gd name="T22" fmla="*/ 354 w 1329"/>
                <a:gd name="T23" fmla="*/ 503 h 1325"/>
                <a:gd name="T24" fmla="*/ 347 w 1329"/>
                <a:gd name="T25" fmla="*/ 581 h 1325"/>
                <a:gd name="T26" fmla="*/ 384 w 1329"/>
                <a:gd name="T27" fmla="*/ 653 h 1325"/>
                <a:gd name="T28" fmla="*/ 455 w 1329"/>
                <a:gd name="T29" fmla="*/ 690 h 1325"/>
                <a:gd name="T30" fmla="*/ 534 w 1329"/>
                <a:gd name="T31" fmla="*/ 683 h 1325"/>
                <a:gd name="T32" fmla="*/ 628 w 1329"/>
                <a:gd name="T33" fmla="*/ 604 h 1325"/>
                <a:gd name="T34" fmla="*/ 676 w 1329"/>
                <a:gd name="T35" fmla="*/ 584 h 1325"/>
                <a:gd name="T36" fmla="*/ 725 w 1329"/>
                <a:gd name="T37" fmla="*/ 604 h 1325"/>
                <a:gd name="T38" fmla="*/ 745 w 1329"/>
                <a:gd name="T39" fmla="*/ 653 h 1325"/>
                <a:gd name="T40" fmla="*/ 725 w 1329"/>
                <a:gd name="T41" fmla="*/ 702 h 1325"/>
                <a:gd name="T42" fmla="*/ 687 w 1329"/>
                <a:gd name="T43" fmla="*/ 772 h 1325"/>
                <a:gd name="T44" fmla="*/ 695 w 1329"/>
                <a:gd name="T45" fmla="*/ 850 h 1325"/>
                <a:gd name="T46" fmla="*/ 746 w 1329"/>
                <a:gd name="T47" fmla="*/ 914 h 1325"/>
                <a:gd name="T48" fmla="*/ 823 w 1329"/>
                <a:gd name="T49" fmla="*/ 936 h 1325"/>
                <a:gd name="T50" fmla="*/ 898 w 1329"/>
                <a:gd name="T51" fmla="*/ 914 h 1325"/>
                <a:gd name="T52" fmla="*/ 955 w 1329"/>
                <a:gd name="T53" fmla="*/ 877 h 1325"/>
                <a:gd name="T54" fmla="*/ 1011 w 1329"/>
                <a:gd name="T55" fmla="*/ 891 h 1325"/>
                <a:gd name="T56" fmla="*/ 1038 w 1329"/>
                <a:gd name="T57" fmla="*/ 944 h 1325"/>
                <a:gd name="T58" fmla="*/ 1020 w 1329"/>
                <a:gd name="T59" fmla="*/ 996 h 1325"/>
                <a:gd name="T60" fmla="*/ 1020 w 1329"/>
                <a:gd name="T61" fmla="*/ 1062 h 1325"/>
                <a:gd name="T62" fmla="*/ 1067 w 1329"/>
                <a:gd name="T63" fmla="*/ 1139 h 1325"/>
                <a:gd name="T64" fmla="*/ 1143 w 1329"/>
                <a:gd name="T65" fmla="*/ 1185 h 1325"/>
                <a:gd name="T66" fmla="*/ 1211 w 1329"/>
                <a:gd name="T67" fmla="*/ 1182 h 1325"/>
                <a:gd name="T68" fmla="*/ 1264 w 1329"/>
                <a:gd name="T69" fmla="*/ 1167 h 1325"/>
                <a:gd name="T70" fmla="*/ 1312 w 1329"/>
                <a:gd name="T71" fmla="*/ 1190 h 1325"/>
                <a:gd name="T72" fmla="*/ 1329 w 1329"/>
                <a:gd name="T73" fmla="*/ 1240 h 1325"/>
                <a:gd name="T74" fmla="*/ 1308 w 1329"/>
                <a:gd name="T75" fmla="*/ 1286 h 1325"/>
                <a:gd name="T76" fmla="*/ 1218 w 1329"/>
                <a:gd name="T77" fmla="*/ 1321 h 1325"/>
                <a:gd name="T78" fmla="*/ 1106 w 1329"/>
                <a:gd name="T79" fmla="*/ 1316 h 1325"/>
                <a:gd name="T80" fmla="*/ 1001 w 1329"/>
                <a:gd name="T81" fmla="*/ 1265 h 1325"/>
                <a:gd name="T82" fmla="*/ 917 w 1329"/>
                <a:gd name="T83" fmla="*/ 1171 h 1325"/>
                <a:gd name="T84" fmla="*/ 881 w 1329"/>
                <a:gd name="T85" fmla="*/ 1068 h 1325"/>
                <a:gd name="T86" fmla="*/ 765 w 1329"/>
                <a:gd name="T87" fmla="*/ 1068 h 1325"/>
                <a:gd name="T88" fmla="*/ 658 w 1329"/>
                <a:gd name="T89" fmla="*/ 1019 h 1325"/>
                <a:gd name="T90" fmla="*/ 580 w 1329"/>
                <a:gd name="T91" fmla="*/ 930 h 1325"/>
                <a:gd name="T92" fmla="*/ 548 w 1329"/>
                <a:gd name="T93" fmla="*/ 822 h 1325"/>
                <a:gd name="T94" fmla="*/ 430 w 1329"/>
                <a:gd name="T95" fmla="*/ 826 h 1325"/>
                <a:gd name="T96" fmla="*/ 319 w 1329"/>
                <a:gd name="T97" fmla="*/ 777 h 1325"/>
                <a:gd name="T98" fmla="*/ 236 w 1329"/>
                <a:gd name="T99" fmla="*/ 680 h 1325"/>
                <a:gd name="T100" fmla="*/ 206 w 1329"/>
                <a:gd name="T101" fmla="*/ 555 h 1325"/>
                <a:gd name="T102" fmla="*/ 230 w 1329"/>
                <a:gd name="T103" fmla="*/ 443 h 1325"/>
                <a:gd name="T104" fmla="*/ 125 w 1329"/>
                <a:gd name="T105" fmla="*/ 390 h 1325"/>
                <a:gd name="T106" fmla="*/ 39 w 1329"/>
                <a:gd name="T107" fmla="*/ 291 h 1325"/>
                <a:gd name="T108" fmla="*/ 1 w 1329"/>
                <a:gd name="T109" fmla="*/ 184 h 1325"/>
                <a:gd name="T110" fmla="*/ 9 w 1329"/>
                <a:gd name="T111" fmla="*/ 84 h 1325"/>
                <a:gd name="T112" fmla="*/ 48 w 1329"/>
                <a:gd name="T113" fmla="*/ 16 h 1325"/>
                <a:gd name="T114" fmla="*/ 98 w 1329"/>
                <a:gd name="T115" fmla="*/ 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29" h="1325">
                  <a:moveTo>
                    <a:pt x="98" y="0"/>
                  </a:moveTo>
                  <a:lnTo>
                    <a:pt x="114" y="4"/>
                  </a:lnTo>
                  <a:lnTo>
                    <a:pt x="132" y="13"/>
                  </a:lnTo>
                  <a:lnTo>
                    <a:pt x="144" y="25"/>
                  </a:lnTo>
                  <a:lnTo>
                    <a:pt x="154" y="40"/>
                  </a:lnTo>
                  <a:lnTo>
                    <a:pt x="159" y="56"/>
                  </a:lnTo>
                  <a:lnTo>
                    <a:pt x="161" y="74"/>
                  </a:lnTo>
                  <a:lnTo>
                    <a:pt x="157" y="92"/>
                  </a:lnTo>
                  <a:lnTo>
                    <a:pt x="149" y="108"/>
                  </a:lnTo>
                  <a:lnTo>
                    <a:pt x="142" y="122"/>
                  </a:lnTo>
                  <a:lnTo>
                    <a:pt x="138" y="141"/>
                  </a:lnTo>
                  <a:lnTo>
                    <a:pt x="138" y="162"/>
                  </a:lnTo>
                  <a:lnTo>
                    <a:pt x="142" y="186"/>
                  </a:lnTo>
                  <a:lnTo>
                    <a:pt x="152" y="211"/>
                  </a:lnTo>
                  <a:lnTo>
                    <a:pt x="167" y="237"/>
                  </a:lnTo>
                  <a:lnTo>
                    <a:pt x="190" y="264"/>
                  </a:lnTo>
                  <a:lnTo>
                    <a:pt x="215" y="285"/>
                  </a:lnTo>
                  <a:lnTo>
                    <a:pt x="240" y="300"/>
                  </a:lnTo>
                  <a:lnTo>
                    <a:pt x="265" y="309"/>
                  </a:lnTo>
                  <a:lnTo>
                    <a:pt x="289" y="314"/>
                  </a:lnTo>
                  <a:lnTo>
                    <a:pt x="311" y="312"/>
                  </a:lnTo>
                  <a:lnTo>
                    <a:pt x="332" y="309"/>
                  </a:lnTo>
                  <a:lnTo>
                    <a:pt x="349" y="301"/>
                  </a:lnTo>
                  <a:lnTo>
                    <a:pt x="368" y="294"/>
                  </a:lnTo>
                  <a:lnTo>
                    <a:pt x="388" y="292"/>
                  </a:lnTo>
                  <a:lnTo>
                    <a:pt x="407" y="296"/>
                  </a:lnTo>
                  <a:lnTo>
                    <a:pt x="425" y="305"/>
                  </a:lnTo>
                  <a:lnTo>
                    <a:pt x="438" y="319"/>
                  </a:lnTo>
                  <a:lnTo>
                    <a:pt x="448" y="336"/>
                  </a:lnTo>
                  <a:lnTo>
                    <a:pt x="453" y="355"/>
                  </a:lnTo>
                  <a:lnTo>
                    <a:pt x="452" y="375"/>
                  </a:lnTo>
                  <a:lnTo>
                    <a:pt x="445" y="393"/>
                  </a:lnTo>
                  <a:lnTo>
                    <a:pt x="433" y="409"/>
                  </a:lnTo>
                  <a:lnTo>
                    <a:pt x="384" y="458"/>
                  </a:lnTo>
                  <a:lnTo>
                    <a:pt x="367" y="479"/>
                  </a:lnTo>
                  <a:lnTo>
                    <a:pt x="354" y="503"/>
                  </a:lnTo>
                  <a:lnTo>
                    <a:pt x="347" y="528"/>
                  </a:lnTo>
                  <a:lnTo>
                    <a:pt x="344" y="555"/>
                  </a:lnTo>
                  <a:lnTo>
                    <a:pt x="347" y="581"/>
                  </a:lnTo>
                  <a:lnTo>
                    <a:pt x="354" y="607"/>
                  </a:lnTo>
                  <a:lnTo>
                    <a:pt x="367" y="631"/>
                  </a:lnTo>
                  <a:lnTo>
                    <a:pt x="384" y="653"/>
                  </a:lnTo>
                  <a:lnTo>
                    <a:pt x="406" y="670"/>
                  </a:lnTo>
                  <a:lnTo>
                    <a:pt x="430" y="683"/>
                  </a:lnTo>
                  <a:lnTo>
                    <a:pt x="455" y="690"/>
                  </a:lnTo>
                  <a:lnTo>
                    <a:pt x="481" y="693"/>
                  </a:lnTo>
                  <a:lnTo>
                    <a:pt x="507" y="690"/>
                  </a:lnTo>
                  <a:lnTo>
                    <a:pt x="534" y="683"/>
                  </a:lnTo>
                  <a:lnTo>
                    <a:pt x="558" y="670"/>
                  </a:lnTo>
                  <a:lnTo>
                    <a:pt x="579" y="653"/>
                  </a:lnTo>
                  <a:lnTo>
                    <a:pt x="628" y="604"/>
                  </a:lnTo>
                  <a:lnTo>
                    <a:pt x="642" y="592"/>
                  </a:lnTo>
                  <a:lnTo>
                    <a:pt x="660" y="586"/>
                  </a:lnTo>
                  <a:lnTo>
                    <a:pt x="676" y="584"/>
                  </a:lnTo>
                  <a:lnTo>
                    <a:pt x="693" y="586"/>
                  </a:lnTo>
                  <a:lnTo>
                    <a:pt x="711" y="592"/>
                  </a:lnTo>
                  <a:lnTo>
                    <a:pt x="725" y="604"/>
                  </a:lnTo>
                  <a:lnTo>
                    <a:pt x="736" y="619"/>
                  </a:lnTo>
                  <a:lnTo>
                    <a:pt x="742" y="635"/>
                  </a:lnTo>
                  <a:lnTo>
                    <a:pt x="745" y="653"/>
                  </a:lnTo>
                  <a:lnTo>
                    <a:pt x="742" y="670"/>
                  </a:lnTo>
                  <a:lnTo>
                    <a:pt x="736" y="686"/>
                  </a:lnTo>
                  <a:lnTo>
                    <a:pt x="725" y="702"/>
                  </a:lnTo>
                  <a:lnTo>
                    <a:pt x="707" y="723"/>
                  </a:lnTo>
                  <a:lnTo>
                    <a:pt x="695" y="747"/>
                  </a:lnTo>
                  <a:lnTo>
                    <a:pt x="687" y="772"/>
                  </a:lnTo>
                  <a:lnTo>
                    <a:pt x="685" y="798"/>
                  </a:lnTo>
                  <a:lnTo>
                    <a:pt x="687" y="825"/>
                  </a:lnTo>
                  <a:lnTo>
                    <a:pt x="695" y="850"/>
                  </a:lnTo>
                  <a:lnTo>
                    <a:pt x="707" y="875"/>
                  </a:lnTo>
                  <a:lnTo>
                    <a:pt x="725" y="896"/>
                  </a:lnTo>
                  <a:lnTo>
                    <a:pt x="746" y="914"/>
                  </a:lnTo>
                  <a:lnTo>
                    <a:pt x="770" y="926"/>
                  </a:lnTo>
                  <a:lnTo>
                    <a:pt x="797" y="934"/>
                  </a:lnTo>
                  <a:lnTo>
                    <a:pt x="823" y="936"/>
                  </a:lnTo>
                  <a:lnTo>
                    <a:pt x="849" y="934"/>
                  </a:lnTo>
                  <a:lnTo>
                    <a:pt x="874" y="926"/>
                  </a:lnTo>
                  <a:lnTo>
                    <a:pt x="898" y="914"/>
                  </a:lnTo>
                  <a:lnTo>
                    <a:pt x="920" y="896"/>
                  </a:lnTo>
                  <a:lnTo>
                    <a:pt x="936" y="883"/>
                  </a:lnTo>
                  <a:lnTo>
                    <a:pt x="955" y="877"/>
                  </a:lnTo>
                  <a:lnTo>
                    <a:pt x="975" y="876"/>
                  </a:lnTo>
                  <a:lnTo>
                    <a:pt x="994" y="881"/>
                  </a:lnTo>
                  <a:lnTo>
                    <a:pt x="1011" y="891"/>
                  </a:lnTo>
                  <a:lnTo>
                    <a:pt x="1025" y="906"/>
                  </a:lnTo>
                  <a:lnTo>
                    <a:pt x="1034" y="924"/>
                  </a:lnTo>
                  <a:lnTo>
                    <a:pt x="1038" y="944"/>
                  </a:lnTo>
                  <a:lnTo>
                    <a:pt x="1035" y="963"/>
                  </a:lnTo>
                  <a:lnTo>
                    <a:pt x="1027" y="981"/>
                  </a:lnTo>
                  <a:lnTo>
                    <a:pt x="1020" y="996"/>
                  </a:lnTo>
                  <a:lnTo>
                    <a:pt x="1016" y="1015"/>
                  </a:lnTo>
                  <a:lnTo>
                    <a:pt x="1015" y="1038"/>
                  </a:lnTo>
                  <a:lnTo>
                    <a:pt x="1020" y="1062"/>
                  </a:lnTo>
                  <a:lnTo>
                    <a:pt x="1029" y="1087"/>
                  </a:lnTo>
                  <a:lnTo>
                    <a:pt x="1044" y="1113"/>
                  </a:lnTo>
                  <a:lnTo>
                    <a:pt x="1067" y="1139"/>
                  </a:lnTo>
                  <a:lnTo>
                    <a:pt x="1092" y="1161"/>
                  </a:lnTo>
                  <a:lnTo>
                    <a:pt x="1117" y="1176"/>
                  </a:lnTo>
                  <a:lnTo>
                    <a:pt x="1143" y="1185"/>
                  </a:lnTo>
                  <a:lnTo>
                    <a:pt x="1167" y="1188"/>
                  </a:lnTo>
                  <a:lnTo>
                    <a:pt x="1190" y="1187"/>
                  </a:lnTo>
                  <a:lnTo>
                    <a:pt x="1211" y="1182"/>
                  </a:lnTo>
                  <a:lnTo>
                    <a:pt x="1229" y="1175"/>
                  </a:lnTo>
                  <a:lnTo>
                    <a:pt x="1246" y="1168"/>
                  </a:lnTo>
                  <a:lnTo>
                    <a:pt x="1264" y="1167"/>
                  </a:lnTo>
                  <a:lnTo>
                    <a:pt x="1282" y="1171"/>
                  </a:lnTo>
                  <a:lnTo>
                    <a:pt x="1298" y="1178"/>
                  </a:lnTo>
                  <a:lnTo>
                    <a:pt x="1312" y="1190"/>
                  </a:lnTo>
                  <a:lnTo>
                    <a:pt x="1322" y="1205"/>
                  </a:lnTo>
                  <a:lnTo>
                    <a:pt x="1328" y="1221"/>
                  </a:lnTo>
                  <a:lnTo>
                    <a:pt x="1329" y="1240"/>
                  </a:lnTo>
                  <a:lnTo>
                    <a:pt x="1327" y="1256"/>
                  </a:lnTo>
                  <a:lnTo>
                    <a:pt x="1319" y="1273"/>
                  </a:lnTo>
                  <a:lnTo>
                    <a:pt x="1308" y="1286"/>
                  </a:lnTo>
                  <a:lnTo>
                    <a:pt x="1293" y="1298"/>
                  </a:lnTo>
                  <a:lnTo>
                    <a:pt x="1257" y="1313"/>
                  </a:lnTo>
                  <a:lnTo>
                    <a:pt x="1218" y="1321"/>
                  </a:lnTo>
                  <a:lnTo>
                    <a:pt x="1175" y="1325"/>
                  </a:lnTo>
                  <a:lnTo>
                    <a:pt x="1141" y="1323"/>
                  </a:lnTo>
                  <a:lnTo>
                    <a:pt x="1106" y="1316"/>
                  </a:lnTo>
                  <a:lnTo>
                    <a:pt x="1071" y="1305"/>
                  </a:lnTo>
                  <a:lnTo>
                    <a:pt x="1035" y="1288"/>
                  </a:lnTo>
                  <a:lnTo>
                    <a:pt x="1001" y="1265"/>
                  </a:lnTo>
                  <a:lnTo>
                    <a:pt x="969" y="1236"/>
                  </a:lnTo>
                  <a:lnTo>
                    <a:pt x="940" y="1203"/>
                  </a:lnTo>
                  <a:lnTo>
                    <a:pt x="917" y="1171"/>
                  </a:lnTo>
                  <a:lnTo>
                    <a:pt x="900" y="1137"/>
                  </a:lnTo>
                  <a:lnTo>
                    <a:pt x="888" y="1102"/>
                  </a:lnTo>
                  <a:lnTo>
                    <a:pt x="881" y="1068"/>
                  </a:lnTo>
                  <a:lnTo>
                    <a:pt x="842" y="1073"/>
                  </a:lnTo>
                  <a:lnTo>
                    <a:pt x="804" y="1073"/>
                  </a:lnTo>
                  <a:lnTo>
                    <a:pt x="765" y="1068"/>
                  </a:lnTo>
                  <a:lnTo>
                    <a:pt x="729" y="1057"/>
                  </a:lnTo>
                  <a:lnTo>
                    <a:pt x="692" y="1040"/>
                  </a:lnTo>
                  <a:lnTo>
                    <a:pt x="658" y="1019"/>
                  </a:lnTo>
                  <a:lnTo>
                    <a:pt x="628" y="993"/>
                  </a:lnTo>
                  <a:lnTo>
                    <a:pt x="602" y="963"/>
                  </a:lnTo>
                  <a:lnTo>
                    <a:pt x="580" y="930"/>
                  </a:lnTo>
                  <a:lnTo>
                    <a:pt x="565" y="896"/>
                  </a:lnTo>
                  <a:lnTo>
                    <a:pt x="554" y="860"/>
                  </a:lnTo>
                  <a:lnTo>
                    <a:pt x="548" y="822"/>
                  </a:lnTo>
                  <a:lnTo>
                    <a:pt x="509" y="828"/>
                  </a:lnTo>
                  <a:lnTo>
                    <a:pt x="469" y="830"/>
                  </a:lnTo>
                  <a:lnTo>
                    <a:pt x="430" y="826"/>
                  </a:lnTo>
                  <a:lnTo>
                    <a:pt x="391" y="814"/>
                  </a:lnTo>
                  <a:lnTo>
                    <a:pt x="354" y="799"/>
                  </a:lnTo>
                  <a:lnTo>
                    <a:pt x="319" y="777"/>
                  </a:lnTo>
                  <a:lnTo>
                    <a:pt x="286" y="749"/>
                  </a:lnTo>
                  <a:lnTo>
                    <a:pt x="259" y="717"/>
                  </a:lnTo>
                  <a:lnTo>
                    <a:pt x="236" y="680"/>
                  </a:lnTo>
                  <a:lnTo>
                    <a:pt x="220" y="640"/>
                  </a:lnTo>
                  <a:lnTo>
                    <a:pt x="210" y="599"/>
                  </a:lnTo>
                  <a:lnTo>
                    <a:pt x="206" y="555"/>
                  </a:lnTo>
                  <a:lnTo>
                    <a:pt x="208" y="516"/>
                  </a:lnTo>
                  <a:lnTo>
                    <a:pt x="217" y="478"/>
                  </a:lnTo>
                  <a:lnTo>
                    <a:pt x="230" y="443"/>
                  </a:lnTo>
                  <a:lnTo>
                    <a:pt x="195" y="430"/>
                  </a:lnTo>
                  <a:lnTo>
                    <a:pt x="159" y="413"/>
                  </a:lnTo>
                  <a:lnTo>
                    <a:pt x="125" y="390"/>
                  </a:lnTo>
                  <a:lnTo>
                    <a:pt x="91" y="360"/>
                  </a:lnTo>
                  <a:lnTo>
                    <a:pt x="63" y="326"/>
                  </a:lnTo>
                  <a:lnTo>
                    <a:pt x="39" y="291"/>
                  </a:lnTo>
                  <a:lnTo>
                    <a:pt x="20" y="256"/>
                  </a:lnTo>
                  <a:lnTo>
                    <a:pt x="9" y="220"/>
                  </a:lnTo>
                  <a:lnTo>
                    <a:pt x="1" y="184"/>
                  </a:lnTo>
                  <a:lnTo>
                    <a:pt x="0" y="149"/>
                  </a:lnTo>
                  <a:lnTo>
                    <a:pt x="2" y="115"/>
                  </a:lnTo>
                  <a:lnTo>
                    <a:pt x="9" y="84"/>
                  </a:lnTo>
                  <a:lnTo>
                    <a:pt x="20" y="55"/>
                  </a:lnTo>
                  <a:lnTo>
                    <a:pt x="35" y="30"/>
                  </a:lnTo>
                  <a:lnTo>
                    <a:pt x="48" y="16"/>
                  </a:lnTo>
                  <a:lnTo>
                    <a:pt x="63" y="6"/>
                  </a:lnTo>
                  <a:lnTo>
                    <a:pt x="80" y="1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0840" y="3608698"/>
            <a:ext cx="11350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/>
              <a:t>Разработка и апробация модели региональной системы независимой оценки квалификаций выпускников организаций профессионального образования и заинтересованных категорий граждан</a:t>
            </a:r>
          </a:p>
          <a:p>
            <a:pPr algn="ctr"/>
            <a:endParaRPr lang="ru-RU" sz="2800"/>
          </a:p>
        </p:txBody>
      </p:sp>
      <p:sp>
        <p:nvSpPr>
          <p:cNvPr id="5" name="TextBox 4"/>
          <p:cNvSpPr txBox="1"/>
          <p:nvPr/>
        </p:nvSpPr>
        <p:spPr>
          <a:xfrm>
            <a:off x="1410843" y="5303270"/>
            <a:ext cx="45199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/>
              <a:t>Заключение соглашений о сотрудничестве с работодателями региона, экспертами и другими заинтересованными представителями в части формирования регионального сегмента независимой системы квалификаций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56413" y="5296970"/>
            <a:ext cx="3843218" cy="895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/>
              <a:t>Совершенствование законодательной, нормативно-правовой региональной базы функционирования системы независимой оценки квалификаций в Республике Коми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763" y="460501"/>
            <a:ext cx="9527808" cy="890716"/>
          </a:xfrm>
        </p:spPr>
        <p:txBody>
          <a:bodyPr>
            <a:noAutofit/>
          </a:bodyPr>
          <a:lstStyle/>
          <a:p>
            <a:r>
              <a:rPr lang="ru-RU" sz="3200"/>
              <a:t>Нормативные правовые акты, регулирующие организацию независимой оценки квалификации</a:t>
            </a:r>
          </a:p>
        </p:txBody>
      </p:sp>
      <p:sp>
        <p:nvSpPr>
          <p:cNvPr id="4" name="Параллелограмм 3"/>
          <p:cNvSpPr/>
          <p:nvPr/>
        </p:nvSpPr>
        <p:spPr>
          <a:xfrm>
            <a:off x="313340" y="1652005"/>
            <a:ext cx="5882713" cy="2094279"/>
          </a:xfrm>
          <a:prstGeom prst="parallelogram">
            <a:avLst>
              <a:gd name="adj" fmla="val 3963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/>
              <a:t>Распоряжение Правительства Российской Федерации от 3 ноября 2016 г. № 2348-р об осуществлении от имени Российской Федерации функций и полномочий учредителя автономной некоммерческой организации «Национальное агентство развития квалификаций»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5873858" y="1652005"/>
            <a:ext cx="5882713" cy="2094279"/>
          </a:xfrm>
          <a:prstGeom prst="parallelogram">
            <a:avLst>
              <a:gd name="adj" fmla="val 3963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Постановление Правительства Российской Федерации от 16 ноября 2016 г. № 1204 «Об утверждении Правил проведения центром оценки квалификаций независимой оценки квалификации в форме профессионального экзамена»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571501" y="3924652"/>
            <a:ext cx="3540798" cy="1148536"/>
          </a:xfrm>
          <a:custGeom>
            <a:avLst/>
            <a:gdLst>
              <a:gd name="connsiteX0" fmla="*/ 0 w 1914227"/>
              <a:gd name="connsiteY0" fmla="*/ 0 h 1148536"/>
              <a:gd name="connsiteX1" fmla="*/ 1914227 w 1914227"/>
              <a:gd name="connsiteY1" fmla="*/ 0 h 1148536"/>
              <a:gd name="connsiteX2" fmla="*/ 1914227 w 1914227"/>
              <a:gd name="connsiteY2" fmla="*/ 1148536 h 1148536"/>
              <a:gd name="connsiteX3" fmla="*/ 0 w 1914227"/>
              <a:gd name="connsiteY3" fmla="*/ 1148536 h 1148536"/>
              <a:gd name="connsiteX4" fmla="*/ 0 w 1914227"/>
              <a:gd name="connsiteY4" fmla="*/ 0 h 114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227" h="1148536">
                <a:moveTo>
                  <a:pt x="0" y="0"/>
                </a:moveTo>
                <a:lnTo>
                  <a:pt x="1914227" y="0"/>
                </a:lnTo>
                <a:lnTo>
                  <a:pt x="1914227" y="1148536"/>
                </a:lnTo>
                <a:lnTo>
                  <a:pt x="0" y="1148536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i="0" kern="1200">
                <a:solidFill>
                  <a:schemeClr val="accent1">
                    <a:lumMod val="50000"/>
                  </a:schemeClr>
                </a:solidFill>
              </a:rPr>
              <a:t>Профессиональный экзамен проводится ЦОК для подтверждения соответствия квалификации соискателя положениям профессионального стандарта или квалификационным требованиям, установленным нормативными правовыми актами Российской Федерации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4315451" y="3924652"/>
            <a:ext cx="3540798" cy="1148536"/>
          </a:xfrm>
          <a:custGeom>
            <a:avLst/>
            <a:gdLst>
              <a:gd name="connsiteX0" fmla="*/ 0 w 1914227"/>
              <a:gd name="connsiteY0" fmla="*/ 0 h 1148536"/>
              <a:gd name="connsiteX1" fmla="*/ 1914227 w 1914227"/>
              <a:gd name="connsiteY1" fmla="*/ 0 h 1148536"/>
              <a:gd name="connsiteX2" fmla="*/ 1914227 w 1914227"/>
              <a:gd name="connsiteY2" fmla="*/ 1148536 h 1148536"/>
              <a:gd name="connsiteX3" fmla="*/ 0 w 1914227"/>
              <a:gd name="connsiteY3" fmla="*/ 1148536 h 1148536"/>
              <a:gd name="connsiteX4" fmla="*/ 0 w 1914227"/>
              <a:gd name="connsiteY4" fmla="*/ 0 h 114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227" h="1148536">
                <a:moveTo>
                  <a:pt x="0" y="0"/>
                </a:moveTo>
                <a:lnTo>
                  <a:pt x="1914227" y="0"/>
                </a:lnTo>
                <a:lnTo>
                  <a:pt x="1914227" y="1148536"/>
                </a:lnTo>
                <a:lnTo>
                  <a:pt x="0" y="1148536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i="0" kern="1200">
                <a:solidFill>
                  <a:schemeClr val="accent1">
                    <a:lumMod val="50000"/>
                  </a:schemeClr>
                </a:solidFill>
              </a:rPr>
              <a:t>Профессиональный экзамен проводится по инициативе соискателя за счет средств либо по направлению работодателя за счет средств работодателя в порядке, установленном трудовым законодательством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8059400" y="3924652"/>
            <a:ext cx="3540798" cy="1148536"/>
          </a:xfrm>
          <a:custGeom>
            <a:avLst/>
            <a:gdLst>
              <a:gd name="connsiteX0" fmla="*/ 0 w 1914227"/>
              <a:gd name="connsiteY0" fmla="*/ 0 h 1148536"/>
              <a:gd name="connsiteX1" fmla="*/ 1914227 w 1914227"/>
              <a:gd name="connsiteY1" fmla="*/ 0 h 1148536"/>
              <a:gd name="connsiteX2" fmla="*/ 1914227 w 1914227"/>
              <a:gd name="connsiteY2" fmla="*/ 1148536 h 1148536"/>
              <a:gd name="connsiteX3" fmla="*/ 0 w 1914227"/>
              <a:gd name="connsiteY3" fmla="*/ 1148536 h 1148536"/>
              <a:gd name="connsiteX4" fmla="*/ 0 w 1914227"/>
              <a:gd name="connsiteY4" fmla="*/ 0 h 114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227" h="1148536">
                <a:moveTo>
                  <a:pt x="0" y="0"/>
                </a:moveTo>
                <a:lnTo>
                  <a:pt x="1914227" y="0"/>
                </a:lnTo>
                <a:lnTo>
                  <a:pt x="1914227" y="1148536"/>
                </a:lnTo>
                <a:lnTo>
                  <a:pt x="0" y="1148536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i="0" kern="1200">
                <a:solidFill>
                  <a:schemeClr val="accent1">
                    <a:lumMod val="50000"/>
                  </a:schemeClr>
                </a:solidFill>
              </a:rPr>
              <a:t>Проведение профессионального экзамена осуществляется в соответствии с оценочными средствами, утвержденными СПК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571499" y="5213811"/>
            <a:ext cx="3540798" cy="1148536"/>
          </a:xfrm>
          <a:custGeom>
            <a:avLst/>
            <a:gdLst>
              <a:gd name="connsiteX0" fmla="*/ 0 w 1914227"/>
              <a:gd name="connsiteY0" fmla="*/ 0 h 1148536"/>
              <a:gd name="connsiteX1" fmla="*/ 1914227 w 1914227"/>
              <a:gd name="connsiteY1" fmla="*/ 0 h 1148536"/>
              <a:gd name="connsiteX2" fmla="*/ 1914227 w 1914227"/>
              <a:gd name="connsiteY2" fmla="*/ 1148536 h 1148536"/>
              <a:gd name="connsiteX3" fmla="*/ 0 w 1914227"/>
              <a:gd name="connsiteY3" fmla="*/ 1148536 h 1148536"/>
              <a:gd name="connsiteX4" fmla="*/ 0 w 1914227"/>
              <a:gd name="connsiteY4" fmla="*/ 0 h 114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227" h="1148536">
                <a:moveTo>
                  <a:pt x="0" y="0"/>
                </a:moveTo>
                <a:lnTo>
                  <a:pt x="1914227" y="0"/>
                </a:lnTo>
                <a:lnTo>
                  <a:pt x="1914227" y="1148536"/>
                </a:lnTo>
                <a:lnTo>
                  <a:pt x="0" y="1148536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i="0" kern="1200">
                <a:solidFill>
                  <a:schemeClr val="accent1">
                    <a:lumMod val="50000"/>
                  </a:schemeClr>
                </a:solidFill>
              </a:rPr>
              <a:t>Профессиональный экзамен считается успешно пройденным, если соискателем достигнут результат, соответствующий критериям оценки, определенным оценочными средствами для проведения независимой оценки квалификации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315450" y="5213811"/>
            <a:ext cx="3540798" cy="1148536"/>
          </a:xfrm>
          <a:custGeom>
            <a:avLst/>
            <a:gdLst>
              <a:gd name="connsiteX0" fmla="*/ 0 w 1914227"/>
              <a:gd name="connsiteY0" fmla="*/ 0 h 1148536"/>
              <a:gd name="connsiteX1" fmla="*/ 1914227 w 1914227"/>
              <a:gd name="connsiteY1" fmla="*/ 0 h 1148536"/>
              <a:gd name="connsiteX2" fmla="*/ 1914227 w 1914227"/>
              <a:gd name="connsiteY2" fmla="*/ 1148536 h 1148536"/>
              <a:gd name="connsiteX3" fmla="*/ 0 w 1914227"/>
              <a:gd name="connsiteY3" fmla="*/ 1148536 h 1148536"/>
              <a:gd name="connsiteX4" fmla="*/ 0 w 1914227"/>
              <a:gd name="connsiteY4" fmla="*/ 0 h 114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227" h="1148536">
                <a:moveTo>
                  <a:pt x="0" y="0"/>
                </a:moveTo>
                <a:lnTo>
                  <a:pt x="1914227" y="0"/>
                </a:lnTo>
                <a:lnTo>
                  <a:pt x="1914227" y="1148536"/>
                </a:lnTo>
                <a:lnTo>
                  <a:pt x="0" y="1148536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i="0" kern="1200">
                <a:solidFill>
                  <a:schemeClr val="accent1">
                    <a:lumMod val="50000"/>
                  </a:schemeClr>
                </a:solidFill>
              </a:rPr>
              <a:t>СПК проверяет и признает результаты независимой оценки квалификации, принимает решение о выдаче соискателю ЦОК свидетельства о квалификации или заключения о прохождении профессионального экзамена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8059400" y="5213811"/>
            <a:ext cx="3540798" cy="1148536"/>
          </a:xfrm>
          <a:custGeom>
            <a:avLst/>
            <a:gdLst>
              <a:gd name="connsiteX0" fmla="*/ 0 w 1914227"/>
              <a:gd name="connsiteY0" fmla="*/ 0 h 1148536"/>
              <a:gd name="connsiteX1" fmla="*/ 1914227 w 1914227"/>
              <a:gd name="connsiteY1" fmla="*/ 0 h 1148536"/>
              <a:gd name="connsiteX2" fmla="*/ 1914227 w 1914227"/>
              <a:gd name="connsiteY2" fmla="*/ 1148536 h 1148536"/>
              <a:gd name="connsiteX3" fmla="*/ 0 w 1914227"/>
              <a:gd name="connsiteY3" fmla="*/ 1148536 h 1148536"/>
              <a:gd name="connsiteX4" fmla="*/ 0 w 1914227"/>
              <a:gd name="connsiteY4" fmla="*/ 0 h 114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227" h="1148536">
                <a:moveTo>
                  <a:pt x="0" y="0"/>
                </a:moveTo>
                <a:lnTo>
                  <a:pt x="1914227" y="0"/>
                </a:lnTo>
                <a:lnTo>
                  <a:pt x="1914227" y="1148536"/>
                </a:lnTo>
                <a:lnTo>
                  <a:pt x="0" y="1148536"/>
                </a:lnTo>
                <a:lnTo>
                  <a:pt x="0" y="0"/>
                </a:lnTo>
                <a:close/>
              </a:path>
            </a:pathLst>
          </a:custGeom>
          <a:solidFill>
            <a:srgbClr val="B4C7E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i="0" kern="1200">
                <a:solidFill>
                  <a:schemeClr val="accent1">
                    <a:lumMod val="50000"/>
                  </a:schemeClr>
                </a:solidFill>
              </a:rPr>
              <a:t>ЦОК на основании решения СПК оформляет и выдает соискателю свидетельство о квалификации или заключение о прохождении профессионального экзамена, включающее рекомендации для соискателя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81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Приказ № 759н от 19.12.2016 г. </a:t>
            </a:r>
            <a:br>
              <a:rPr lang="ru-RU"/>
            </a:br>
            <a:r>
              <a:rPr lang="ru-RU"/>
              <a:t>ЦОК требования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324" y="1876425"/>
            <a:ext cx="10826176" cy="24288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/>
              <a:t>Ц</a:t>
            </a:r>
            <a:r>
              <a:rPr lang="ru-RU"/>
              <a:t>ентром </a:t>
            </a:r>
            <a:r>
              <a:rPr lang="ru-RU" b="1"/>
              <a:t>о</a:t>
            </a:r>
            <a:r>
              <a:rPr lang="ru-RU"/>
              <a:t>ценки </a:t>
            </a:r>
            <a:r>
              <a:rPr lang="ru-RU" b="1"/>
              <a:t>к</a:t>
            </a:r>
            <a:r>
              <a:rPr lang="ru-RU"/>
              <a:t>валификаций является </a:t>
            </a:r>
            <a:r>
              <a:rPr lang="ru-RU" b="1"/>
              <a:t>юридическое лицо</a:t>
            </a:r>
            <a:r>
              <a:rPr lang="ru-RU"/>
              <a:t>, осуществляющее в соответствии с </a:t>
            </a:r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Федеральным законом </a:t>
            </a:r>
            <a:r>
              <a:rPr lang="ru-RU"/>
              <a:t>от 3 июля 2016 г. N 238-ФЗ "О независимой оценке квалификации" деятельность по проведению независимой </a:t>
            </a:r>
            <a:r>
              <a:rPr lang="ru-RU" b="1"/>
              <a:t>оценки</a:t>
            </a:r>
            <a:r>
              <a:rPr lang="ru-RU"/>
              <a:t> квалификации и наделенное </a:t>
            </a:r>
            <a:r>
              <a:rPr lang="ru-RU" b="1"/>
              <a:t>советом</a:t>
            </a:r>
            <a:r>
              <a:rPr lang="ru-RU"/>
              <a:t> по профессиональным квалификациям </a:t>
            </a:r>
            <a:r>
              <a:rPr lang="ru-RU" b="1"/>
              <a:t>полномочиями</a:t>
            </a:r>
            <a:r>
              <a:rPr lang="ru-RU"/>
              <a:t> по проведению независимой оценки квалификации.</a:t>
            </a:r>
          </a:p>
        </p:txBody>
      </p:sp>
      <p:sp>
        <p:nvSpPr>
          <p:cNvPr id="5" name="Параллелограмм 4"/>
          <p:cNvSpPr/>
          <p:nvPr/>
        </p:nvSpPr>
        <p:spPr>
          <a:xfrm>
            <a:off x="291481" y="4558686"/>
            <a:ext cx="11595719" cy="1664313"/>
          </a:xfrm>
          <a:prstGeom prst="parallelogram">
            <a:avLst>
              <a:gd name="adj" fmla="val 44901"/>
            </a:avLst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>
                <a:solidFill>
                  <a:schemeClr val="accent1">
                    <a:lumMod val="50000"/>
                  </a:schemeClr>
                </a:solidFill>
              </a:rPr>
              <a:t>Полномочиями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 Центра </a:t>
            </a:r>
            <a:r>
              <a:rPr lang="ru-RU" sz="2400" b="1">
                <a:solidFill>
                  <a:schemeClr val="accent1">
                    <a:lumMod val="50000"/>
                  </a:schemeClr>
                </a:solidFill>
              </a:rPr>
              <a:t>не может 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быть наделено юридическое лицо, являющееся </a:t>
            </a:r>
            <a:r>
              <a:rPr lang="ru-RU" sz="2400" b="1">
                <a:solidFill>
                  <a:schemeClr val="accent1">
                    <a:lumMod val="50000"/>
                  </a:schemeClr>
                </a:solidFill>
              </a:rPr>
              <a:t>образовательной организацией 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и (или) в состав </a:t>
            </a:r>
            <a:r>
              <a:rPr lang="ru-RU" sz="2400" b="1">
                <a:solidFill>
                  <a:schemeClr val="accent1">
                    <a:lumMod val="50000"/>
                  </a:schemeClr>
                </a:solidFill>
              </a:rPr>
              <a:t>учредителей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 которого </a:t>
            </a:r>
            <a:r>
              <a:rPr lang="ru-RU" sz="2400" b="1">
                <a:solidFill>
                  <a:schemeClr val="accent1">
                    <a:lumMod val="50000"/>
                  </a:schemeClr>
                </a:solidFill>
              </a:rPr>
              <a:t>входят образовательные организации</a:t>
            </a:r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, их союзы (ассоциации, объединения)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30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6" name="Прямая со стрелкой 305"/>
          <p:cNvCxnSpPr/>
          <p:nvPr/>
        </p:nvCxnSpPr>
        <p:spPr>
          <a:xfrm flipV="1">
            <a:off x="9487178" y="1938201"/>
            <a:ext cx="0" cy="672688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3" idx="2"/>
            <a:endCxn id="14" idx="5"/>
          </p:cNvCxnSpPr>
          <p:nvPr/>
        </p:nvCxnSpPr>
        <p:spPr>
          <a:xfrm flipV="1">
            <a:off x="4281472" y="3816683"/>
            <a:ext cx="1353519" cy="192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Наделения полномочиями ЦОК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02597" y="4328319"/>
            <a:ext cx="2781300" cy="10953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83896" y="4327657"/>
            <a:ext cx="2513096" cy="10953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ru-RU" sz="1600"/>
              <a:t>Документарная/выездная проверка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83347" y="4157644"/>
            <a:ext cx="2336224" cy="1435400"/>
          </a:xfrm>
          <a:prstGeom prst="rightArrow">
            <a:avLst>
              <a:gd name="adj1" fmla="val 75216"/>
              <a:gd name="adj2" fmla="val 50000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Приём заявлений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96992" y="4327657"/>
            <a:ext cx="2481683" cy="109537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Принятие решения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9478675" y="4157644"/>
            <a:ext cx="1348012" cy="1435400"/>
          </a:xfrm>
          <a:prstGeom prst="rightArrow">
            <a:avLst>
              <a:gd name="adj1" fmla="val 76543"/>
              <a:gd name="adj2" fmla="val 50000"/>
            </a:avLst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rtlCol="0" anchor="ctr"/>
          <a:lstStyle/>
          <a:p>
            <a:pPr algn="ctr"/>
            <a:r>
              <a:rPr lang="ru-RU" sz="1400" err="1"/>
              <a:t>Информи</a:t>
            </a:r>
            <a:r>
              <a:rPr lang="ru-RU" sz="1400"/>
              <a:t>- </a:t>
            </a:r>
            <a:r>
              <a:rPr lang="ru-RU" sz="1400" err="1"/>
              <a:t>рование</a:t>
            </a:r>
            <a:endParaRPr lang="ru-RU" sz="1400"/>
          </a:p>
        </p:txBody>
      </p:sp>
      <p:sp>
        <p:nvSpPr>
          <p:cNvPr id="11" name="Параллелограмм 10"/>
          <p:cNvSpPr/>
          <p:nvPr/>
        </p:nvSpPr>
        <p:spPr>
          <a:xfrm>
            <a:off x="116225" y="1587921"/>
            <a:ext cx="11902651" cy="350279"/>
          </a:xfrm>
          <a:prstGeom prst="parallelogram">
            <a:avLst>
              <a:gd name="adj" fmla="val 33043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Организация-заявитель (юридическое лицо</a:t>
            </a:r>
            <a:r>
              <a:rPr lang="en-US"/>
              <a:t>)</a:t>
            </a:r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116225" y="3583595"/>
            <a:ext cx="919066" cy="470694"/>
          </a:xfrm>
          <a:prstGeom prst="parallelogram">
            <a:avLst/>
          </a:prstGeom>
          <a:solidFill>
            <a:srgbClr val="B4C7E7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СПК</a:t>
            </a:r>
          </a:p>
        </p:txBody>
      </p:sp>
      <p:sp>
        <p:nvSpPr>
          <p:cNvPr id="13" name="Параллелограмм 12"/>
          <p:cNvSpPr/>
          <p:nvPr/>
        </p:nvSpPr>
        <p:spPr>
          <a:xfrm>
            <a:off x="3421243" y="3583264"/>
            <a:ext cx="919066" cy="470694"/>
          </a:xfrm>
          <a:prstGeom prst="parallelogram">
            <a:avLst/>
          </a:prstGeom>
          <a:solidFill>
            <a:srgbClr val="B4C7E7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СПК</a:t>
            </a:r>
            <a:endParaRPr lang="ru-RU"/>
          </a:p>
        </p:txBody>
      </p:sp>
      <p:sp>
        <p:nvSpPr>
          <p:cNvPr id="14" name="Параллелограмм 13"/>
          <p:cNvSpPr/>
          <p:nvPr/>
        </p:nvSpPr>
        <p:spPr>
          <a:xfrm>
            <a:off x="5576154" y="3581336"/>
            <a:ext cx="1551582" cy="470694"/>
          </a:xfrm>
          <a:prstGeom prst="parallelogram">
            <a:avLst/>
          </a:prstGeom>
          <a:solidFill>
            <a:srgbClr val="B4C7E7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Комиссия</a:t>
            </a:r>
            <a:endParaRPr lang="ru-RU"/>
          </a:p>
        </p:txBody>
      </p:sp>
      <p:sp>
        <p:nvSpPr>
          <p:cNvPr id="15" name="Параллелограмм 14"/>
          <p:cNvSpPr/>
          <p:nvPr/>
        </p:nvSpPr>
        <p:spPr>
          <a:xfrm>
            <a:off x="8155821" y="3581336"/>
            <a:ext cx="919066" cy="470694"/>
          </a:xfrm>
          <a:prstGeom prst="parallelogram">
            <a:avLst/>
          </a:prstGeom>
          <a:solidFill>
            <a:srgbClr val="B4C7E7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СПК</a:t>
            </a:r>
            <a:endParaRPr lang="ru-RU"/>
          </a:p>
        </p:txBody>
      </p:sp>
      <p:cxnSp>
        <p:nvCxnSpPr>
          <p:cNvPr id="20" name="Прямая соединительная линия 19"/>
          <p:cNvCxnSpPr>
            <a:stCxn id="12" idx="4"/>
          </p:cNvCxnSpPr>
          <p:nvPr/>
        </p:nvCxnSpPr>
        <p:spPr>
          <a:xfrm>
            <a:off x="575758" y="4054289"/>
            <a:ext cx="0" cy="658681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3" idx="4"/>
          </p:cNvCxnSpPr>
          <p:nvPr/>
        </p:nvCxnSpPr>
        <p:spPr>
          <a:xfrm>
            <a:off x="3880776" y="4053958"/>
            <a:ext cx="0" cy="384692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4" idx="4"/>
          </p:cNvCxnSpPr>
          <p:nvPr/>
        </p:nvCxnSpPr>
        <p:spPr>
          <a:xfrm>
            <a:off x="6351945" y="4052030"/>
            <a:ext cx="0" cy="384361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15" idx="4"/>
          </p:cNvCxnSpPr>
          <p:nvPr/>
        </p:nvCxnSpPr>
        <p:spPr>
          <a:xfrm>
            <a:off x="8615354" y="4052030"/>
            <a:ext cx="0" cy="384360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6" idx="4"/>
          </p:cNvCxnSpPr>
          <p:nvPr/>
        </p:nvCxnSpPr>
        <p:spPr>
          <a:xfrm>
            <a:off x="10139333" y="4052030"/>
            <a:ext cx="0" cy="384360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2742839" y="1938200"/>
            <a:ext cx="0" cy="2711816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3506646" y="4622235"/>
            <a:ext cx="959229" cy="4913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 b="1">
                <a:solidFill>
                  <a:schemeClr val="bg1"/>
                </a:solidFill>
              </a:rPr>
              <a:t>Техническое рассмотрение</a:t>
            </a:r>
          </a:p>
        </p:txBody>
      </p:sp>
      <p:cxnSp>
        <p:nvCxnSpPr>
          <p:cNvPr id="52" name="Прямая со стрелкой 51"/>
          <p:cNvCxnSpPr>
            <a:stCxn id="33" idx="3"/>
            <a:endCxn id="50" idx="1"/>
          </p:cNvCxnSpPr>
          <p:nvPr/>
        </p:nvCxnSpPr>
        <p:spPr>
          <a:xfrm flipV="1">
            <a:off x="3209328" y="4867910"/>
            <a:ext cx="297318" cy="263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 rot="18900000">
            <a:off x="3912133" y="554189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30 </a:t>
            </a:r>
            <a:r>
              <a:rPr lang="ru-RU" sz="1200"/>
              <a:t>дней</a:t>
            </a:r>
          </a:p>
        </p:txBody>
      </p:sp>
      <p:sp>
        <p:nvSpPr>
          <p:cNvPr id="66" name="TextBox 65"/>
          <p:cNvSpPr txBox="1"/>
          <p:nvPr/>
        </p:nvSpPr>
        <p:spPr>
          <a:xfrm rot="18900000">
            <a:off x="8835274" y="5581168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10</a:t>
            </a:r>
            <a:r>
              <a:rPr lang="en-US" sz="1200"/>
              <a:t>0 </a:t>
            </a:r>
            <a:r>
              <a:rPr lang="ru-RU" sz="1200"/>
              <a:t>дней</a:t>
            </a:r>
          </a:p>
        </p:txBody>
      </p:sp>
      <p:sp>
        <p:nvSpPr>
          <p:cNvPr id="140" name="TextBox 139"/>
          <p:cNvSpPr txBox="1"/>
          <p:nvPr/>
        </p:nvSpPr>
        <p:spPr>
          <a:xfrm rot="18900000">
            <a:off x="9457732" y="5581167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105</a:t>
            </a:r>
            <a:r>
              <a:rPr lang="en-US" sz="1200"/>
              <a:t> </a:t>
            </a:r>
            <a:r>
              <a:rPr lang="ru-RU" sz="1200"/>
              <a:t>дней</a:t>
            </a:r>
          </a:p>
        </p:txBody>
      </p:sp>
      <p:sp>
        <p:nvSpPr>
          <p:cNvPr id="141" name="Параллелограмм 140"/>
          <p:cNvSpPr/>
          <p:nvPr/>
        </p:nvSpPr>
        <p:spPr>
          <a:xfrm>
            <a:off x="4483896" y="5947532"/>
            <a:ext cx="4433485" cy="469781"/>
          </a:xfrm>
          <a:prstGeom prst="parallelogram">
            <a:avLst/>
          </a:prstGeom>
          <a:solidFill>
            <a:srgbClr val="B4C7E7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400">
                <a:solidFill>
                  <a:schemeClr val="accent1">
                    <a:lumMod val="50000"/>
                  </a:schemeClr>
                </a:solidFill>
              </a:rPr>
              <a:t>Приказ Минтруда России № 759н от 19.12.2016</a:t>
            </a:r>
          </a:p>
          <a:p>
            <a:pPr algn="ctr"/>
            <a:r>
              <a:rPr lang="ru-RU" sz="1400">
                <a:solidFill>
                  <a:schemeClr val="accent1">
                    <a:lumMod val="50000"/>
                  </a:schemeClr>
                </a:solidFill>
              </a:rPr>
              <a:t>Порядок отбора ЦОК </a:t>
            </a:r>
            <a:endParaRPr lang="ru-RU" sz="1400"/>
          </a:p>
        </p:txBody>
      </p:sp>
      <p:sp>
        <p:nvSpPr>
          <p:cNvPr id="222" name="Полилиния 221"/>
          <p:cNvSpPr/>
          <p:nvPr/>
        </p:nvSpPr>
        <p:spPr>
          <a:xfrm>
            <a:off x="4183922" y="5238865"/>
            <a:ext cx="333375" cy="666750"/>
          </a:xfrm>
          <a:custGeom>
            <a:avLst/>
            <a:gdLst>
              <a:gd name="connsiteX0" fmla="*/ 333375 w 333375"/>
              <a:gd name="connsiteY0" fmla="*/ 0 h 666750"/>
              <a:gd name="connsiteX1" fmla="*/ 333375 w 333375"/>
              <a:gd name="connsiteY1" fmla="*/ 333375 h 666750"/>
              <a:gd name="connsiteX2" fmla="*/ 0 w 333375"/>
              <a:gd name="connsiteY2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666750">
                <a:moveTo>
                  <a:pt x="333375" y="0"/>
                </a:moveTo>
                <a:lnTo>
                  <a:pt x="333375" y="333375"/>
                </a:lnTo>
                <a:lnTo>
                  <a:pt x="0" y="666750"/>
                </a:ln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Полилиния 222"/>
          <p:cNvSpPr/>
          <p:nvPr/>
        </p:nvSpPr>
        <p:spPr>
          <a:xfrm>
            <a:off x="9180001" y="5238865"/>
            <a:ext cx="333375" cy="666750"/>
          </a:xfrm>
          <a:custGeom>
            <a:avLst/>
            <a:gdLst>
              <a:gd name="connsiteX0" fmla="*/ 333375 w 333375"/>
              <a:gd name="connsiteY0" fmla="*/ 0 h 666750"/>
              <a:gd name="connsiteX1" fmla="*/ 333375 w 333375"/>
              <a:gd name="connsiteY1" fmla="*/ 333375 h 666750"/>
              <a:gd name="connsiteX2" fmla="*/ 0 w 333375"/>
              <a:gd name="connsiteY2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666750">
                <a:moveTo>
                  <a:pt x="333375" y="0"/>
                </a:moveTo>
                <a:lnTo>
                  <a:pt x="333375" y="333375"/>
                </a:lnTo>
                <a:lnTo>
                  <a:pt x="0" y="666750"/>
                </a:ln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4" name="Полилиния 223"/>
          <p:cNvSpPr/>
          <p:nvPr/>
        </p:nvSpPr>
        <p:spPr>
          <a:xfrm>
            <a:off x="9800695" y="5238865"/>
            <a:ext cx="333375" cy="666750"/>
          </a:xfrm>
          <a:custGeom>
            <a:avLst/>
            <a:gdLst>
              <a:gd name="connsiteX0" fmla="*/ 333375 w 333375"/>
              <a:gd name="connsiteY0" fmla="*/ 0 h 666750"/>
              <a:gd name="connsiteX1" fmla="*/ 333375 w 333375"/>
              <a:gd name="connsiteY1" fmla="*/ 333375 h 666750"/>
              <a:gd name="connsiteX2" fmla="*/ 0 w 333375"/>
              <a:gd name="connsiteY2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666750">
                <a:moveTo>
                  <a:pt x="333375" y="0"/>
                </a:moveTo>
                <a:lnTo>
                  <a:pt x="333375" y="333375"/>
                </a:lnTo>
                <a:lnTo>
                  <a:pt x="0" y="666750"/>
                </a:ln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6" name="Соединительная линия уступом 225"/>
          <p:cNvCxnSpPr>
            <a:stCxn id="141" idx="5"/>
            <a:endCxn id="65" idx="2"/>
          </p:cNvCxnSpPr>
          <p:nvPr/>
        </p:nvCxnSpPr>
        <p:spPr>
          <a:xfrm rot="10800000">
            <a:off x="4362889" y="5778329"/>
            <a:ext cx="179731" cy="404095"/>
          </a:xfrm>
          <a:prstGeom prst="bentConnector2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/>
          <p:cNvSpPr txBox="1"/>
          <p:nvPr/>
        </p:nvSpPr>
        <p:spPr>
          <a:xfrm rot="18900000">
            <a:off x="1073116" y="5540195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/>
              <a:t>Старт</a:t>
            </a:r>
          </a:p>
        </p:txBody>
      </p:sp>
      <p:sp>
        <p:nvSpPr>
          <p:cNvPr id="230" name="Полилиния 229"/>
          <p:cNvSpPr/>
          <p:nvPr/>
        </p:nvSpPr>
        <p:spPr>
          <a:xfrm>
            <a:off x="1261549" y="5237165"/>
            <a:ext cx="333375" cy="666750"/>
          </a:xfrm>
          <a:custGeom>
            <a:avLst/>
            <a:gdLst>
              <a:gd name="connsiteX0" fmla="*/ 333375 w 333375"/>
              <a:gd name="connsiteY0" fmla="*/ 0 h 666750"/>
              <a:gd name="connsiteX1" fmla="*/ 333375 w 333375"/>
              <a:gd name="connsiteY1" fmla="*/ 333375 h 666750"/>
              <a:gd name="connsiteX2" fmla="*/ 0 w 333375"/>
              <a:gd name="connsiteY2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375" h="666750">
                <a:moveTo>
                  <a:pt x="333375" y="0"/>
                </a:moveTo>
                <a:lnTo>
                  <a:pt x="333375" y="333375"/>
                </a:lnTo>
                <a:lnTo>
                  <a:pt x="0" y="666750"/>
                </a:lnTo>
              </a:path>
            </a:pathLst>
          </a:cu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1" name="Соединительная линия уступом 230"/>
          <p:cNvCxnSpPr>
            <a:stCxn id="141" idx="5"/>
            <a:endCxn id="229" idx="2"/>
          </p:cNvCxnSpPr>
          <p:nvPr/>
        </p:nvCxnSpPr>
        <p:spPr>
          <a:xfrm rot="10800000">
            <a:off x="1440515" y="5776629"/>
            <a:ext cx="3102104" cy="405795"/>
          </a:xfrm>
          <a:prstGeom prst="bentConnector2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Соединительная линия уступом 233"/>
          <p:cNvCxnSpPr>
            <a:stCxn id="141" idx="2"/>
            <a:endCxn id="66" idx="2"/>
          </p:cNvCxnSpPr>
          <p:nvPr/>
        </p:nvCxnSpPr>
        <p:spPr>
          <a:xfrm flipV="1">
            <a:off x="8858658" y="5817601"/>
            <a:ext cx="466645" cy="364822"/>
          </a:xfrm>
          <a:prstGeom prst="bentConnector2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Прямая соединительная линия 237"/>
          <p:cNvCxnSpPr/>
          <p:nvPr/>
        </p:nvCxnSpPr>
        <p:spPr>
          <a:xfrm>
            <a:off x="8390396" y="5403056"/>
            <a:ext cx="0" cy="54447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2" name="Группа 251"/>
          <p:cNvGrpSpPr/>
          <p:nvPr/>
        </p:nvGrpSpPr>
        <p:grpSpPr>
          <a:xfrm>
            <a:off x="1261549" y="1809750"/>
            <a:ext cx="333167" cy="2548529"/>
            <a:chOff x="1392177" y="2234700"/>
            <a:chExt cx="333167" cy="2123579"/>
          </a:xfrm>
        </p:grpSpPr>
        <p:cxnSp>
          <p:nvCxnSpPr>
            <p:cNvPr id="246" name="Прямая соединительная линия 245"/>
            <p:cNvCxnSpPr/>
            <p:nvPr/>
          </p:nvCxnSpPr>
          <p:spPr>
            <a:xfrm flipV="1">
              <a:off x="1725344" y="2234700"/>
              <a:ext cx="0" cy="2123579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Прямая соединительная линия 249"/>
            <p:cNvCxnSpPr/>
            <p:nvPr/>
          </p:nvCxnSpPr>
          <p:spPr>
            <a:xfrm flipV="1">
              <a:off x="1555420" y="2234700"/>
              <a:ext cx="0" cy="2123579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Прямая соединительная линия 250"/>
            <p:cNvCxnSpPr/>
            <p:nvPr/>
          </p:nvCxnSpPr>
          <p:spPr>
            <a:xfrm flipV="1">
              <a:off x="1392177" y="2234700"/>
              <a:ext cx="0" cy="2123579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Группа 252"/>
          <p:cNvGrpSpPr/>
          <p:nvPr/>
        </p:nvGrpSpPr>
        <p:grpSpPr>
          <a:xfrm>
            <a:off x="607406" y="2129046"/>
            <a:ext cx="1698398" cy="1213325"/>
            <a:chOff x="1017870" y="2293233"/>
            <a:chExt cx="1698398" cy="1213325"/>
          </a:xfrm>
        </p:grpSpPr>
        <p:sp>
          <p:nvSpPr>
            <p:cNvPr id="242" name="Прямоугольник 241"/>
            <p:cNvSpPr/>
            <p:nvPr/>
          </p:nvSpPr>
          <p:spPr>
            <a:xfrm>
              <a:off x="1017870" y="2293233"/>
              <a:ext cx="1694210" cy="617435"/>
            </a:xfrm>
            <a:prstGeom prst="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>
                  <a:solidFill>
                    <a:schemeClr val="accent1">
                      <a:lumMod val="50000"/>
                    </a:schemeClr>
                  </a:solidFill>
                </a:rPr>
                <a:t>Заявление в СПК, включая документы и информацию</a:t>
              </a:r>
            </a:p>
          </p:txBody>
        </p:sp>
        <p:sp>
          <p:nvSpPr>
            <p:cNvPr id="243" name="Прямоугольник 242"/>
            <p:cNvSpPr/>
            <p:nvPr/>
          </p:nvSpPr>
          <p:spPr>
            <a:xfrm>
              <a:off x="1017870" y="2967681"/>
              <a:ext cx="1694210" cy="242239"/>
            </a:xfrm>
            <a:prstGeom prst="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>
                  <a:solidFill>
                    <a:schemeClr val="accent1">
                      <a:lumMod val="50000"/>
                    </a:schemeClr>
                  </a:solidFill>
                </a:rPr>
                <a:t>Электронная подпись</a:t>
              </a:r>
            </a:p>
          </p:txBody>
        </p:sp>
        <p:sp>
          <p:nvSpPr>
            <p:cNvPr id="244" name="Прямоугольник 243"/>
            <p:cNvSpPr/>
            <p:nvPr/>
          </p:nvSpPr>
          <p:spPr>
            <a:xfrm>
              <a:off x="1022058" y="3264319"/>
              <a:ext cx="1694210" cy="242239"/>
            </a:xfrm>
            <a:prstGeom prst="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>
                  <a:solidFill>
                    <a:schemeClr val="accent1">
                      <a:lumMod val="50000"/>
                    </a:schemeClr>
                  </a:solidFill>
                </a:rPr>
                <a:t>РЕЕСТР</a:t>
              </a:r>
            </a:p>
          </p:txBody>
        </p:sp>
      </p:grpSp>
      <p:cxnSp>
        <p:nvCxnSpPr>
          <p:cNvPr id="261" name="Прямая со стрелкой 260"/>
          <p:cNvCxnSpPr/>
          <p:nvPr/>
        </p:nvCxnSpPr>
        <p:spPr>
          <a:xfrm flipV="1">
            <a:off x="3267777" y="1938200"/>
            <a:ext cx="0" cy="295235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Прямоугольник 253"/>
          <p:cNvSpPr/>
          <p:nvPr/>
        </p:nvSpPr>
        <p:spPr>
          <a:xfrm>
            <a:off x="2912949" y="2350356"/>
            <a:ext cx="1284745" cy="617435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Уведомление о </a:t>
            </a:r>
            <a:r>
              <a:rPr lang="ru-RU" sz="1200" b="1">
                <a:solidFill>
                  <a:schemeClr val="accent1">
                    <a:lumMod val="50000"/>
                  </a:schemeClr>
                </a:solidFill>
              </a:rPr>
              <a:t>принятии</a:t>
            </a:r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 к рассмотрению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284824" y="3936669"/>
            <a:ext cx="916030" cy="270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 b="1">
                <a:solidFill>
                  <a:schemeClr val="bg1"/>
                </a:solidFill>
              </a:rPr>
              <a:t>Отклонение</a:t>
            </a:r>
          </a:p>
        </p:txBody>
      </p:sp>
      <p:cxnSp>
        <p:nvCxnSpPr>
          <p:cNvPr id="287" name="Прямая соединительная линия 286"/>
          <p:cNvCxnSpPr/>
          <p:nvPr/>
        </p:nvCxnSpPr>
        <p:spPr>
          <a:xfrm>
            <a:off x="5167177" y="3472175"/>
            <a:ext cx="0" cy="552549"/>
          </a:xfrm>
          <a:prstGeom prst="line">
            <a:avLst/>
          </a:prstGeom>
          <a:ln w="57150">
            <a:solidFill>
              <a:srgbClr val="1F4E79"/>
            </a:solidFill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Прямая соединительная линия 282"/>
          <p:cNvCxnSpPr/>
          <p:nvPr/>
        </p:nvCxnSpPr>
        <p:spPr>
          <a:xfrm>
            <a:off x="5168339" y="1938200"/>
            <a:ext cx="0" cy="2420079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1" name="Группа 290"/>
          <p:cNvGrpSpPr/>
          <p:nvPr/>
        </p:nvGrpSpPr>
        <p:grpSpPr>
          <a:xfrm>
            <a:off x="6247839" y="1889125"/>
            <a:ext cx="209550" cy="1680322"/>
            <a:chOff x="6271787" y="2224329"/>
            <a:chExt cx="209550" cy="1082687"/>
          </a:xfrm>
        </p:grpSpPr>
        <p:cxnSp>
          <p:nvCxnSpPr>
            <p:cNvPr id="288" name="Прямая соединительная линия 287"/>
            <p:cNvCxnSpPr/>
            <p:nvPr/>
          </p:nvCxnSpPr>
          <p:spPr>
            <a:xfrm>
              <a:off x="6271787" y="2255950"/>
              <a:ext cx="0" cy="1051066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Прямая соединительная линия 289"/>
            <p:cNvCxnSpPr/>
            <p:nvPr/>
          </p:nvCxnSpPr>
          <p:spPr>
            <a:xfrm flipV="1">
              <a:off x="6481337" y="2224329"/>
              <a:ext cx="0" cy="1082687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  <a:headEnd type="triangl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9" name="Прямоугольник 268"/>
          <p:cNvSpPr/>
          <p:nvPr/>
        </p:nvSpPr>
        <p:spPr>
          <a:xfrm>
            <a:off x="4349931" y="2345032"/>
            <a:ext cx="1623251" cy="617435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Информирование о </a:t>
            </a:r>
            <a:r>
              <a:rPr lang="ru-RU" sz="1200" b="1">
                <a:solidFill>
                  <a:schemeClr val="accent1">
                    <a:lumMod val="50000"/>
                  </a:schemeClr>
                </a:solidFill>
              </a:rPr>
              <a:t>начале проверки </a:t>
            </a:r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20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за 5 дней </a:t>
            </a:r>
          </a:p>
        </p:txBody>
      </p:sp>
      <p:sp>
        <p:nvSpPr>
          <p:cNvPr id="297" name="Прямоугольник 296"/>
          <p:cNvSpPr/>
          <p:nvPr/>
        </p:nvSpPr>
        <p:spPr>
          <a:xfrm>
            <a:off x="6980135" y="2345031"/>
            <a:ext cx="1242990" cy="617435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Заключение о </a:t>
            </a:r>
            <a:r>
              <a:rPr lang="ru-RU" sz="1200" b="1">
                <a:solidFill>
                  <a:schemeClr val="accent1">
                    <a:lumMod val="50000"/>
                  </a:schemeClr>
                </a:solidFill>
              </a:rPr>
              <a:t>соответствии</a:t>
            </a:r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 требованиям</a:t>
            </a:r>
          </a:p>
        </p:txBody>
      </p:sp>
      <p:cxnSp>
        <p:nvCxnSpPr>
          <p:cNvPr id="299" name="Соединительная линия уступом 298"/>
          <p:cNvCxnSpPr>
            <a:stCxn id="14" idx="2"/>
          </p:cNvCxnSpPr>
          <p:nvPr/>
        </p:nvCxnSpPr>
        <p:spPr>
          <a:xfrm flipV="1">
            <a:off x="7068899" y="2962466"/>
            <a:ext cx="173418" cy="854217"/>
          </a:xfrm>
          <a:prstGeom prst="bentConnector2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Прямая со стрелкой 300"/>
          <p:cNvCxnSpPr/>
          <p:nvPr/>
        </p:nvCxnSpPr>
        <p:spPr>
          <a:xfrm>
            <a:off x="7959272" y="2962466"/>
            <a:ext cx="0" cy="1383315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Прямая со стрелкой 303"/>
          <p:cNvCxnSpPr/>
          <p:nvPr/>
        </p:nvCxnSpPr>
        <p:spPr>
          <a:xfrm>
            <a:off x="9580807" y="2962466"/>
            <a:ext cx="0" cy="1382766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Прямая со стрелкой 304"/>
          <p:cNvCxnSpPr/>
          <p:nvPr/>
        </p:nvCxnSpPr>
        <p:spPr>
          <a:xfrm flipV="1">
            <a:off x="9408671" y="2962466"/>
            <a:ext cx="0" cy="1385941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Прямоугольник 302"/>
          <p:cNvSpPr/>
          <p:nvPr/>
        </p:nvSpPr>
        <p:spPr>
          <a:xfrm>
            <a:off x="8462023" y="2346461"/>
            <a:ext cx="2050310" cy="617435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accent1">
                    <a:lumMod val="50000"/>
                  </a:schemeClr>
                </a:solidFill>
              </a:rPr>
              <a:t>Решение</a:t>
            </a:r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 о наделении полномочиями / об отказе в наделении полномочиями</a:t>
            </a:r>
          </a:p>
        </p:txBody>
      </p:sp>
      <p:sp>
        <p:nvSpPr>
          <p:cNvPr id="311" name="Параллелограмм 310"/>
          <p:cNvSpPr/>
          <p:nvPr/>
        </p:nvSpPr>
        <p:spPr>
          <a:xfrm>
            <a:off x="11225387" y="4477623"/>
            <a:ext cx="872037" cy="470694"/>
          </a:xfrm>
          <a:prstGeom prst="parallelogram">
            <a:avLst/>
          </a:prstGeom>
          <a:solidFill>
            <a:srgbClr val="B4C7E7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НАРК</a:t>
            </a:r>
            <a:endParaRPr lang="ru-RU"/>
          </a:p>
        </p:txBody>
      </p:sp>
      <p:sp>
        <p:nvSpPr>
          <p:cNvPr id="330" name="Параллелограмм 329"/>
          <p:cNvSpPr/>
          <p:nvPr/>
        </p:nvSpPr>
        <p:spPr>
          <a:xfrm>
            <a:off x="10512333" y="5245778"/>
            <a:ext cx="1614119" cy="1189263"/>
          </a:xfrm>
          <a:prstGeom prst="parallelogram">
            <a:avLst/>
          </a:prstGeom>
          <a:solidFill>
            <a:srgbClr val="B4C7E7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Приказ Минтруда России № </a:t>
            </a:r>
            <a:r>
              <a:rPr lang="ru-RU" sz="1400">
                <a:solidFill>
                  <a:schemeClr val="accent1">
                    <a:lumMod val="50000"/>
                  </a:schemeClr>
                </a:solidFill>
              </a:rPr>
              <a:t>649н </a:t>
            </a:r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от 15.11.2016</a:t>
            </a:r>
          </a:p>
          <a:p>
            <a:pPr algn="ctr"/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О Реестре</a:t>
            </a:r>
            <a:endParaRPr lang="ru-RU" sz="1200"/>
          </a:p>
        </p:txBody>
      </p:sp>
      <p:cxnSp>
        <p:nvCxnSpPr>
          <p:cNvPr id="331" name="Прямая соединительная линия 330"/>
          <p:cNvCxnSpPr/>
          <p:nvPr/>
        </p:nvCxnSpPr>
        <p:spPr>
          <a:xfrm flipH="1">
            <a:off x="11121558" y="4012499"/>
            <a:ext cx="16503" cy="1243716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Прямая соединительная линия 332"/>
          <p:cNvCxnSpPr/>
          <p:nvPr/>
        </p:nvCxnSpPr>
        <p:spPr>
          <a:xfrm flipV="1">
            <a:off x="11529100" y="1927264"/>
            <a:ext cx="0" cy="417767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Прямая соединительная линия 334"/>
          <p:cNvCxnSpPr/>
          <p:nvPr/>
        </p:nvCxnSpPr>
        <p:spPr>
          <a:xfrm flipV="1">
            <a:off x="11529100" y="2924607"/>
            <a:ext cx="0" cy="710133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Прямая соединительная линия 348"/>
          <p:cNvCxnSpPr/>
          <p:nvPr/>
        </p:nvCxnSpPr>
        <p:spPr>
          <a:xfrm flipH="1">
            <a:off x="12018876" y="4012499"/>
            <a:ext cx="6140" cy="462691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Прямая соединительная линия 350"/>
          <p:cNvCxnSpPr/>
          <p:nvPr/>
        </p:nvCxnSpPr>
        <p:spPr>
          <a:xfrm flipH="1">
            <a:off x="10466512" y="3742309"/>
            <a:ext cx="550738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Прямая соединительная линия 352"/>
          <p:cNvCxnSpPr/>
          <p:nvPr/>
        </p:nvCxnSpPr>
        <p:spPr>
          <a:xfrm>
            <a:off x="10512335" y="3949976"/>
            <a:ext cx="510798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араллелограмм 15"/>
          <p:cNvSpPr/>
          <p:nvPr/>
        </p:nvSpPr>
        <p:spPr>
          <a:xfrm>
            <a:off x="9679800" y="3581336"/>
            <a:ext cx="919066" cy="470694"/>
          </a:xfrm>
          <a:prstGeom prst="parallelogram">
            <a:avLst/>
          </a:prstGeom>
          <a:solidFill>
            <a:srgbClr val="B4C7E7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СПК</a:t>
            </a:r>
            <a:endParaRPr lang="ru-RU"/>
          </a:p>
        </p:txBody>
      </p:sp>
      <p:sp>
        <p:nvSpPr>
          <p:cNvPr id="310" name="Прямоугольник 309"/>
          <p:cNvSpPr/>
          <p:nvPr/>
        </p:nvSpPr>
        <p:spPr>
          <a:xfrm>
            <a:off x="11023133" y="3631957"/>
            <a:ext cx="1089206" cy="380542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>
                <a:solidFill>
                  <a:schemeClr val="accent1">
                    <a:lumMod val="50000"/>
                  </a:schemeClr>
                </a:solidFill>
              </a:rPr>
              <a:t>РЕЕСТР</a:t>
            </a:r>
          </a:p>
        </p:txBody>
      </p:sp>
      <p:sp>
        <p:nvSpPr>
          <p:cNvPr id="312" name="Прямоугольник 311"/>
          <p:cNvSpPr/>
          <p:nvPr/>
        </p:nvSpPr>
        <p:spPr>
          <a:xfrm>
            <a:off x="11097013" y="2345031"/>
            <a:ext cx="864174" cy="617435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Сведения о ЦОК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162512" y="4631292"/>
            <a:ext cx="1046816" cy="47851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ru-RU" sz="1200">
                <a:solidFill>
                  <a:schemeClr val="accent1">
                    <a:lumMod val="50000"/>
                  </a:schemeClr>
                </a:solidFill>
              </a:rPr>
              <a:t>Полнота и достоверность</a:t>
            </a:r>
          </a:p>
        </p:txBody>
      </p:sp>
      <p:sp>
        <p:nvSpPr>
          <p:cNvPr id="362" name="Номер слайда 3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30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В Республике Коми организован </a:t>
            </a:r>
            <a:r>
              <a:rPr lang="en-US"/>
              <a:t/>
            </a:r>
            <a:br>
              <a:rPr lang="en-US"/>
            </a:br>
            <a:r>
              <a:rPr lang="ru-RU"/>
              <a:t>центр оценки квалификации по сварке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150" y="1692275"/>
            <a:ext cx="11315700" cy="1660525"/>
          </a:xfrm>
        </p:spPr>
        <p:txBody>
          <a:bodyPr/>
          <a:lstStyle/>
          <a:p>
            <a:pPr marL="0" indent="0">
              <a:buNone/>
            </a:pPr>
            <a:r>
              <a:rPr lang="ru-RU" b="1"/>
              <a:t>АО «АЦ-НАКС-Коми»</a:t>
            </a:r>
            <a:r>
              <a:rPr lang="ru-RU"/>
              <a:t> является членом саморегулируемой организации Некоммерческое партнерство «Национальное Агентство Контроля Сварки»</a:t>
            </a:r>
            <a:r>
              <a:rPr lang="en-US"/>
              <a:t> </a:t>
            </a:r>
            <a:r>
              <a:rPr lang="ru-RU"/>
              <a:t>Системы Аттестации Сварочного производства </a:t>
            </a:r>
            <a:r>
              <a:rPr lang="ru-RU" err="1"/>
              <a:t>Ростехнадзора</a:t>
            </a:r>
            <a:r>
              <a:rPr lang="ru-RU"/>
              <a:t> и зарегистрирован в реестре </a:t>
            </a:r>
            <a:r>
              <a:rPr lang="ru-RU" b="1"/>
              <a:t>НАКС </a:t>
            </a:r>
            <a:r>
              <a:rPr lang="ru-RU"/>
              <a:t>за </a:t>
            </a:r>
            <a:r>
              <a:rPr lang="ru-RU" b="1"/>
              <a:t>№ СЗР-3АЦ.</a:t>
            </a:r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438150" y="3348193"/>
            <a:ext cx="1561972" cy="1218316"/>
          </a:xfrm>
          <a:custGeom>
            <a:avLst/>
            <a:gdLst>
              <a:gd name="connsiteX0" fmla="*/ 0 w 2030527"/>
              <a:gd name="connsiteY0" fmla="*/ 0 h 1218316"/>
              <a:gd name="connsiteX1" fmla="*/ 2030527 w 2030527"/>
              <a:gd name="connsiteY1" fmla="*/ 0 h 1218316"/>
              <a:gd name="connsiteX2" fmla="*/ 2030527 w 2030527"/>
              <a:gd name="connsiteY2" fmla="*/ 1218316 h 1218316"/>
              <a:gd name="connsiteX3" fmla="*/ 0 w 2030527"/>
              <a:gd name="connsiteY3" fmla="*/ 1218316 h 1218316"/>
              <a:gd name="connsiteX4" fmla="*/ 0 w 2030527"/>
              <a:gd name="connsiteY4" fmla="*/ 0 h 121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27" h="1218316">
                <a:moveTo>
                  <a:pt x="0" y="0"/>
                </a:moveTo>
                <a:lnTo>
                  <a:pt x="2030527" y="0"/>
                </a:lnTo>
                <a:lnTo>
                  <a:pt x="2030527" y="1218316"/>
                </a:lnTo>
                <a:lnTo>
                  <a:pt x="0" y="1218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/>
              <a:t> Аттестация сварщиков (специалистов I уровня)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2225873" y="3348193"/>
            <a:ext cx="4164806" cy="1218316"/>
          </a:xfrm>
          <a:custGeom>
            <a:avLst/>
            <a:gdLst>
              <a:gd name="connsiteX0" fmla="*/ 0 w 2030527"/>
              <a:gd name="connsiteY0" fmla="*/ 0 h 1218316"/>
              <a:gd name="connsiteX1" fmla="*/ 2030527 w 2030527"/>
              <a:gd name="connsiteY1" fmla="*/ 0 h 1218316"/>
              <a:gd name="connsiteX2" fmla="*/ 2030527 w 2030527"/>
              <a:gd name="connsiteY2" fmla="*/ 1218316 h 1218316"/>
              <a:gd name="connsiteX3" fmla="*/ 0 w 2030527"/>
              <a:gd name="connsiteY3" fmla="*/ 1218316 h 1218316"/>
              <a:gd name="connsiteX4" fmla="*/ 0 w 2030527"/>
              <a:gd name="connsiteY4" fmla="*/ 0 h 121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27" h="1218316">
                <a:moveTo>
                  <a:pt x="0" y="0"/>
                </a:moveTo>
                <a:lnTo>
                  <a:pt x="2030527" y="0"/>
                </a:lnTo>
                <a:lnTo>
                  <a:pt x="2030527" y="1218316"/>
                </a:lnTo>
                <a:lnTo>
                  <a:pt x="0" y="1218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/>
              <a:t>Аттестация специалистов сварочного производства II</a:t>
            </a:r>
            <a:r>
              <a:rPr lang="en-US" sz="1400"/>
              <a:t> </a:t>
            </a:r>
            <a:r>
              <a:rPr lang="ru-RU" sz="1400" kern="1200"/>
              <a:t>и</a:t>
            </a:r>
            <a:r>
              <a:rPr lang="en-US" sz="1400"/>
              <a:t> </a:t>
            </a:r>
            <a:r>
              <a:rPr lang="ru-RU" sz="1400" kern="1200"/>
              <a:t>III уровней профессиональной подготовки на право руководства и технического контроля за проведением сварочных работ, разработку производственно-технологической документации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6616431" y="3348193"/>
            <a:ext cx="1561972" cy="1218316"/>
          </a:xfrm>
          <a:custGeom>
            <a:avLst/>
            <a:gdLst>
              <a:gd name="connsiteX0" fmla="*/ 0 w 2030527"/>
              <a:gd name="connsiteY0" fmla="*/ 0 h 1218316"/>
              <a:gd name="connsiteX1" fmla="*/ 2030527 w 2030527"/>
              <a:gd name="connsiteY1" fmla="*/ 0 h 1218316"/>
              <a:gd name="connsiteX2" fmla="*/ 2030527 w 2030527"/>
              <a:gd name="connsiteY2" fmla="*/ 1218316 h 1218316"/>
              <a:gd name="connsiteX3" fmla="*/ 0 w 2030527"/>
              <a:gd name="connsiteY3" fmla="*/ 1218316 h 1218316"/>
              <a:gd name="connsiteX4" fmla="*/ 0 w 2030527"/>
              <a:gd name="connsiteY4" fmla="*/ 0 h 121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27" h="1218316">
                <a:moveTo>
                  <a:pt x="0" y="0"/>
                </a:moveTo>
                <a:lnTo>
                  <a:pt x="2030527" y="0"/>
                </a:lnTo>
                <a:lnTo>
                  <a:pt x="2030527" y="1218316"/>
                </a:lnTo>
                <a:lnTo>
                  <a:pt x="0" y="1218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/>
              <a:t>Аттестация технологии сварки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8404155" y="3348193"/>
            <a:ext cx="1561972" cy="1218316"/>
          </a:xfrm>
          <a:custGeom>
            <a:avLst/>
            <a:gdLst>
              <a:gd name="connsiteX0" fmla="*/ 0 w 2030527"/>
              <a:gd name="connsiteY0" fmla="*/ 0 h 1218316"/>
              <a:gd name="connsiteX1" fmla="*/ 2030527 w 2030527"/>
              <a:gd name="connsiteY1" fmla="*/ 0 h 1218316"/>
              <a:gd name="connsiteX2" fmla="*/ 2030527 w 2030527"/>
              <a:gd name="connsiteY2" fmla="*/ 1218316 h 1218316"/>
              <a:gd name="connsiteX3" fmla="*/ 0 w 2030527"/>
              <a:gd name="connsiteY3" fmla="*/ 1218316 h 1218316"/>
              <a:gd name="connsiteX4" fmla="*/ 0 w 2030527"/>
              <a:gd name="connsiteY4" fmla="*/ 0 h 121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27" h="1218316">
                <a:moveTo>
                  <a:pt x="0" y="0"/>
                </a:moveTo>
                <a:lnTo>
                  <a:pt x="2030527" y="0"/>
                </a:lnTo>
                <a:lnTo>
                  <a:pt x="2030527" y="1218316"/>
                </a:lnTo>
                <a:lnTo>
                  <a:pt x="0" y="1218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/>
              <a:t>Аттестация сварочного оборудования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10191878" y="3348193"/>
            <a:ext cx="1561972" cy="1218316"/>
          </a:xfrm>
          <a:custGeom>
            <a:avLst/>
            <a:gdLst>
              <a:gd name="connsiteX0" fmla="*/ 0 w 2030527"/>
              <a:gd name="connsiteY0" fmla="*/ 0 h 1218316"/>
              <a:gd name="connsiteX1" fmla="*/ 2030527 w 2030527"/>
              <a:gd name="connsiteY1" fmla="*/ 0 h 1218316"/>
              <a:gd name="connsiteX2" fmla="*/ 2030527 w 2030527"/>
              <a:gd name="connsiteY2" fmla="*/ 1218316 h 1218316"/>
              <a:gd name="connsiteX3" fmla="*/ 0 w 2030527"/>
              <a:gd name="connsiteY3" fmla="*/ 1218316 h 1218316"/>
              <a:gd name="connsiteX4" fmla="*/ 0 w 2030527"/>
              <a:gd name="connsiteY4" fmla="*/ 0 h 121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27" h="1218316">
                <a:moveTo>
                  <a:pt x="0" y="0"/>
                </a:moveTo>
                <a:lnTo>
                  <a:pt x="2030527" y="0"/>
                </a:lnTo>
                <a:lnTo>
                  <a:pt x="2030527" y="1218316"/>
                </a:lnTo>
                <a:lnTo>
                  <a:pt x="0" y="12183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kern="1200"/>
              <a:t>Проведение разрушающего и неразрушающего контроля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4754984"/>
            <a:ext cx="3943350" cy="1604445"/>
          </a:xfrm>
          <a:prstGeom prst="rect">
            <a:avLst/>
          </a:prstGeom>
        </p:spPr>
      </p:pic>
      <p:pic>
        <p:nvPicPr>
          <p:cNvPr id="2050" name="Picture 2" descr="http://qrcoder.ru/code/?http%3A%2F%2Fnaks-komi.ru&amp;6&amp;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754984"/>
            <a:ext cx="1285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94713" y="6040859"/>
            <a:ext cx="1259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accent1">
                    <a:lumMod val="50000"/>
                  </a:schemeClr>
                </a:solidFill>
              </a:rPr>
              <a:t>naks-komi.ru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755" y="4754984"/>
            <a:ext cx="4311095" cy="160609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214430" y="6045130"/>
            <a:ext cx="11784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>
                <a:solidFill>
                  <a:schemeClr val="accent1">
                    <a:lumMod val="50000"/>
                  </a:schemeClr>
                </a:solidFill>
              </a:rPr>
              <a:t>rmc.kriro.ru</a:t>
            </a:r>
          </a:p>
        </p:txBody>
      </p:sp>
      <p:pic>
        <p:nvPicPr>
          <p:cNvPr id="2052" name="Picture 4" descr="http://qrcoder.ru/code/?http%3A%2F%2Frmc.kriro.ru&amp;6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05" y="4754983"/>
            <a:ext cx="1285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5524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презентаций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4A273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2" id="{189F5048-FDE5-42BF-982B-391F5B2D1AE3}" vid="{3DB221C0-C631-4284-9A15-1919EE9C869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1163</Words>
  <Application>Microsoft Office PowerPoint</Application>
  <PresentationFormat>Широкоэкранный</PresentationFormat>
  <Paragraphs>190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презентаций</vt:lpstr>
      <vt:lpstr>Организация процедуры проведения независимой оценки квалификации</vt:lpstr>
      <vt:lpstr>Нормативные правовые акты, регулирующие организацию независимой оценки квалификации</vt:lpstr>
      <vt:lpstr>Региональная модель по внедрению национальной системы профессиональных квалификаций в Республике Коми</vt:lpstr>
      <vt:lpstr>Список советов по профессиональным квалификациям</vt:lpstr>
      <vt:lpstr>Основные направления</vt:lpstr>
      <vt:lpstr>Нормативные правовые акты, регулирующие организацию независимой оценки квалификации</vt:lpstr>
      <vt:lpstr>Приказ № 759н от 19.12.2016 г.  ЦОК требования </vt:lpstr>
      <vt:lpstr>Наделения полномочиями ЦОК</vt:lpstr>
      <vt:lpstr>В Республике Коми организован  центр оценки квалификации по сварке</vt:lpstr>
      <vt:lpstr>Центр оценки квалификаций № 029 Проведение процедуры оценки квалификации</vt:lpstr>
      <vt:lpstr>Демонстрационный экзамен</vt:lpstr>
      <vt:lpstr>Требования к соискателю</vt:lpstr>
      <vt:lpstr>Правила проведения центром оценки квалификаций независимой оценки квалификации в форме профессионального экзамена </vt:lpstr>
      <vt:lpstr>Документы</vt:lpstr>
      <vt:lpstr>Документы</vt:lpstr>
      <vt:lpstr>Организация экзамена</vt:lpstr>
      <vt:lpstr>Теоретический экзамен</vt:lpstr>
      <vt:lpstr>Практический экзамен: эксперт оценивает работы по балам</vt:lpstr>
      <vt:lpstr>Завершение экзамена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процедуры проведения независимой оценки квалификации</dc:title>
  <dc:creator>Александр Михайлович Дронов</dc:creator>
  <cp:lastModifiedBy>РК Союз Промышленников</cp:lastModifiedBy>
  <cp:revision>3</cp:revision>
  <dcterms:modified xsi:type="dcterms:W3CDTF">2017-10-24T07:31:34Z</dcterms:modified>
</cp:coreProperties>
</file>