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8" r:id="rId11"/>
    <p:sldId id="269" r:id="rId12"/>
    <p:sldId id="270" r:id="rId13"/>
    <p:sldId id="271" r:id="rId14"/>
    <p:sldId id="272" r:id="rId15"/>
    <p:sldId id="274" r:id="rId16"/>
    <p:sldId id="273" r:id="rId17"/>
    <p:sldId id="278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1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7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4FE73E30-DCE4-4AD1-B57E-D5654E203E67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8544B953-6CAA-469C-8CFD-38E556D2BC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73E30-DCE4-4AD1-B57E-D5654E203E67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B953-6CAA-469C-8CFD-38E556D2BC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73E30-DCE4-4AD1-B57E-D5654E203E67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B953-6CAA-469C-8CFD-38E556D2BC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73E30-DCE4-4AD1-B57E-D5654E203E67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B953-6CAA-469C-8CFD-38E556D2BC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73E30-DCE4-4AD1-B57E-D5654E203E67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B953-6CAA-469C-8CFD-38E556D2BC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73E30-DCE4-4AD1-B57E-D5654E203E67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B953-6CAA-469C-8CFD-38E556D2BC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FE73E30-DCE4-4AD1-B57E-D5654E203E67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544B953-6CAA-469C-8CFD-38E556D2BC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4FE73E30-DCE4-4AD1-B57E-D5654E203E67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8544B953-6CAA-469C-8CFD-38E556D2BC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73E30-DCE4-4AD1-B57E-D5654E203E67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B953-6CAA-469C-8CFD-38E556D2BC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73E30-DCE4-4AD1-B57E-D5654E203E67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B953-6CAA-469C-8CFD-38E556D2BC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73E30-DCE4-4AD1-B57E-D5654E203E67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B953-6CAA-469C-8CFD-38E556D2BC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4FE73E30-DCE4-4AD1-B57E-D5654E203E67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8544B953-6CAA-469C-8CFD-38E556D2BCC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B7F0BF9-7949-45AD-A7FC-DAC82B3051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302" y="987062"/>
            <a:ext cx="8857397" cy="1922381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 smtClean="0"/>
              <a:t>ОБМЕН  ЛУЧШИХ  ПРАКТИК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/>
              <a:t>ОРГАНИЗАЦИИ ЭКСПОРТНОГО ВЗАИМОДЕЙСТВИЯ РЕГИОНАЛЬНЫХ ПРЕДПРИЯТИЙ</a:t>
            </a:r>
            <a:endParaRPr lang="ru-RU" sz="28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9D67ED5-BDFF-48B2-8688-A206DF0181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54740" y="6074986"/>
            <a:ext cx="3234520" cy="680658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latin typeface="Cambria" pitchFamily="18" charset="0"/>
              </a:rPr>
              <a:t>Республика </a:t>
            </a:r>
            <a:r>
              <a:rPr lang="ru-RU" sz="1600" b="1" dirty="0" smtClean="0">
                <a:latin typeface="Cambria" pitchFamily="18" charset="0"/>
              </a:rPr>
              <a:t>Коми</a:t>
            </a:r>
            <a:endParaRPr lang="ru-RU" sz="1600" b="1" dirty="0">
              <a:latin typeface="Cambria" pitchFamily="18" charset="0"/>
            </a:endParaRPr>
          </a:p>
        </p:txBody>
      </p:sp>
      <p:pic>
        <p:nvPicPr>
          <p:cNvPr id="12290" name="Picture 2" descr="Картинки по запросу герб ком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3476" y="5128027"/>
            <a:ext cx="757048" cy="8769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9756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92" y="1023840"/>
            <a:ext cx="8849384" cy="5445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6727" y="1364779"/>
            <a:ext cx="8831664" cy="4926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500034" y="2576949"/>
            <a:ext cx="8501122" cy="2064319"/>
          </a:xfrm>
          <a:prstGeom prst="rect">
            <a:avLst/>
          </a:prstGeom>
        </p:spPr>
        <p:txBody>
          <a:bodyPr anchor="ctr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4AA33">
                    <a:lumMod val="40000"/>
                    <a:lumOff val="6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orbel"/>
                <a:ea typeface="+mj-ea"/>
                <a:cs typeface="+mj-cs"/>
              </a:rPr>
              <a:t>Самый высокий рост товарооборота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4AA33">
                    <a:lumMod val="40000"/>
                    <a:lumOff val="6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orbel"/>
                <a:ea typeface="+mj-ea"/>
                <a:cs typeface="+mj-cs"/>
              </a:rPr>
              <a:t> с Россией в 2018 году </a:t>
            </a:r>
            <a:br>
              <a:rPr kumimoji="0" lang="ru-RU" sz="5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4AA33">
                    <a:lumMod val="40000"/>
                    <a:lumOff val="6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orbel"/>
                <a:ea typeface="+mj-ea"/>
                <a:cs typeface="+mj-cs"/>
              </a:rPr>
            </a:br>
            <a:r>
              <a:rPr kumimoji="0" lang="ru-RU" sz="5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4AA33">
                    <a:lumMod val="40000"/>
                    <a:lumOff val="6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orbel"/>
                <a:ea typeface="+mj-ea"/>
                <a:cs typeface="+mj-cs"/>
              </a:rPr>
              <a:t>показали страны Европы</a:t>
            </a:r>
            <a:r>
              <a:rPr kumimoji="0" lang="ru-RU" sz="4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orbel"/>
                <a:ea typeface="+mj-ea"/>
                <a:cs typeface="+mj-cs"/>
              </a:rPr>
              <a:t/>
            </a:r>
            <a:br>
              <a:rPr kumimoji="0" lang="ru-RU" sz="4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orbel"/>
                <a:ea typeface="+mj-ea"/>
                <a:cs typeface="+mj-cs"/>
              </a:rPr>
            </a:br>
            <a:endParaRPr kumimoji="0" lang="ru-RU" sz="4300" b="0" i="0" u="none" strike="noStrike" kern="1200" cap="none" spc="0" normalizeH="0" baseline="0" noProof="0" dirty="0">
              <a:ln>
                <a:noFill/>
              </a:ln>
              <a:solidFill>
                <a:srgbClr val="4F271C">
                  <a:satMod val="130000"/>
                </a:srgb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Corbel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Ð°ÑÑÐ¸Ð½ÐºÐ¸ Ð¿Ð¾ Ð·Ð°Ð¿ÑÐ¾ÑÑ ÑÑÑÐ¾Ð½Ð¸Ñ ÑÐ°Ð½ÐºÑ Ð¿ÐµÑÐµÑÐ±ÑÑÐ³ Ð¼Ð°ÑÑÑÑÑ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857752" cy="3714752"/>
          </a:xfrm>
          <a:prstGeom prst="rect">
            <a:avLst/>
          </a:prstGeom>
          <a:noFill/>
        </p:spPr>
      </p:pic>
      <p:pic>
        <p:nvPicPr>
          <p:cNvPr id="3" name="Picture 4" descr="ÐÐ°ÑÑÐ¸Ð½ÐºÐ¸ Ð¿Ð¾ Ð·Ð°Ð¿ÑÐ¾ÑÑ Ð¸Ð· ÑÐ°Ð½ÐºÑ Ð¿ÐµÑÐµÑÐ±ÑÑÐ³Ð° Ð¿Ð¾ ÐµÐ²ÑÐ¾Ð¿Ðµ Ð¼Ð°ÑÑÑÑÑ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714752"/>
            <a:ext cx="4058673" cy="3143248"/>
          </a:xfrm>
          <a:prstGeom prst="rect">
            <a:avLst/>
          </a:prstGeom>
          <a:noFill/>
        </p:spPr>
      </p:pic>
      <p:pic>
        <p:nvPicPr>
          <p:cNvPr id="4" name="Рисунок 3" descr="2cc85des-192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7055" y="3020291"/>
            <a:ext cx="5116945" cy="3837709"/>
          </a:xfrm>
          <a:prstGeom prst="rect">
            <a:avLst/>
          </a:prstGeom>
        </p:spPr>
      </p:pic>
      <p:pic>
        <p:nvPicPr>
          <p:cNvPr id="5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/>
          <a:srcRect l="2212" t="3245" r="1770" b="8260"/>
          <a:stretch>
            <a:fillRect/>
          </a:stretch>
        </p:blipFill>
        <p:spPr bwMode="auto">
          <a:xfrm>
            <a:off x="5334009" y="670705"/>
            <a:ext cx="3338945" cy="23080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AutoShape 2" descr="https://a.d-cd.net/2cc85des-96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1620" name="AutoShape 4" descr="https://a.d-cd.net/2cc85des-96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Picture 8" descr="ÐÐ°ÑÑÐ¸Ð½ÐºÐ¸ Ð¿Ð¾ Ð·Ð°Ð¿ÑÐ¾ÑÑ ÑÐ¾ÑÑÐ¸Ñ ÑÐ»Ð°Ð³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3143239" cy="6858000"/>
          </a:xfrm>
          <a:prstGeom prst="rect">
            <a:avLst/>
          </a:prstGeom>
          <a:noFill/>
        </p:spPr>
      </p:pic>
      <p:pic>
        <p:nvPicPr>
          <p:cNvPr id="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/>
          <a:srcRect b="13638"/>
          <a:stretch>
            <a:fillRect/>
          </a:stretch>
        </p:blipFill>
        <p:spPr bwMode="auto">
          <a:xfrm>
            <a:off x="5977379" y="744519"/>
            <a:ext cx="2879661" cy="1984830"/>
          </a:xfrm>
          <a:prstGeom prst="rect">
            <a:avLst/>
          </a:prstGeom>
          <a:noFill/>
        </p:spPr>
      </p:pic>
      <p:pic>
        <p:nvPicPr>
          <p:cNvPr id="7" name="Picture 4" descr="ÐÐ°ÑÑÐ¸Ð½ÐºÐ¸ Ð¿Ð¾ Ð·Ð°Ð¿ÑÐ¾ÑÑ ÐºÐ¾Ð¾Ð¿ÐµÑÐ°ÑÐ¸Ñ Ð² ÑÐºÑÐ¿Ð¾ÑÑÐ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28139" y="925111"/>
            <a:ext cx="1960499" cy="1802075"/>
          </a:xfrm>
          <a:prstGeom prst="rect">
            <a:avLst/>
          </a:prstGeom>
          <a:noFill/>
        </p:spPr>
      </p:pic>
      <p:pic>
        <p:nvPicPr>
          <p:cNvPr id="8" name="Рисунок 7" descr="441f66f09ff99a8c3ffeb372b121ccbd.jpg"/>
          <p:cNvPicPr>
            <a:picLocks noChangeAspect="1"/>
          </p:cNvPicPr>
          <p:nvPr/>
        </p:nvPicPr>
        <p:blipFill>
          <a:blip r:embed="rId5"/>
          <a:srcRect l="9434" r="5660"/>
          <a:stretch>
            <a:fillRect/>
          </a:stretch>
        </p:blipFill>
        <p:spPr>
          <a:xfrm>
            <a:off x="3482245" y="2959152"/>
            <a:ext cx="5429288" cy="36187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96691" cy="3713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3699164"/>
            <a:ext cx="4641273" cy="31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13563" y="-1"/>
            <a:ext cx="4530437" cy="3034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1274" y="3031403"/>
            <a:ext cx="4502726" cy="3826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ÐÐ°ÑÑÐ¸Ð½ÐºÐ¸ Ð¿Ð¾ Ð·Ð°Ð¿ÑÐ¾ÑÑ ÑÐµÐ²Ð»ÐµÑÐ¿Ð¸Ð» ÐºÐ¾Ð¼Ð¸"/>
          <p:cNvPicPr>
            <a:picLocks noChangeAspect="1" noChangeArrowheads="1"/>
          </p:cNvPicPr>
          <p:nvPr/>
        </p:nvPicPr>
        <p:blipFill>
          <a:blip r:embed="rId2"/>
          <a:srcRect b="1685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Ð°ÑÑÐ¸Ð½ÐºÐ¸ Ð¿Ð¾ Ð·Ð°Ð¿ÑÐ¾ÑÑ Ð¡ÑÐ°Ð²ÐºÐ° ÐµÐ²ÑÐ¾Ð¿ÐµÐ¹ÑÐºÐ¾Ð³Ð¾ ÐÐÐ¡ (VAT) 0%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4653313"/>
            <a:ext cx="4286248" cy="1847521"/>
          </a:xfrm>
          <a:prstGeom prst="rect">
            <a:avLst/>
          </a:prstGeom>
          <a:noFill/>
        </p:spPr>
      </p:pic>
      <p:pic>
        <p:nvPicPr>
          <p:cNvPr id="3" name="Picture 6" descr="ÐÐ°ÑÑÐ¸Ð½ÐºÐ¸ Ð¿Ð¾ Ð·Ð°Ð¿ÑÐ¾ÑÑ ÑÑÑÐ¾Ð½Ð¸Ñ ÑÐ»Ð°Ð³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643306" cy="6858000"/>
          </a:xfrm>
          <a:prstGeom prst="rect">
            <a:avLst/>
          </a:prstGeom>
          <a:noFill/>
        </p:spPr>
      </p:pic>
      <p:pic>
        <p:nvPicPr>
          <p:cNvPr id="4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/>
          <a:srcRect l="8782" t="14063" r="8664"/>
          <a:stretch>
            <a:fillRect/>
          </a:stretch>
        </p:blipFill>
        <p:spPr bwMode="auto">
          <a:xfrm>
            <a:off x="4440130" y="913529"/>
            <a:ext cx="4120706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ÐÐ°ÑÑÐ¸Ð½ÐºÐ¸ Ð¿Ð¾ Ð·Ð°Ð¿ÑÐ¾ÑÑ ÑÑÑÐ¾Ð½Ð¸Ñ ÑÐ»Ð°Ð³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928926" cy="6858000"/>
          </a:xfrm>
          <a:prstGeom prst="rect">
            <a:avLst/>
          </a:prstGeom>
          <a:noFill/>
        </p:spPr>
      </p:pic>
      <p:pic>
        <p:nvPicPr>
          <p:cNvPr id="3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42420" y="940484"/>
            <a:ext cx="5715008" cy="5676393"/>
          </a:xfrm>
          <a:prstGeom prst="rect">
            <a:avLst/>
          </a:prstGeom>
          <a:noFill/>
        </p:spPr>
      </p:pic>
      <p:pic>
        <p:nvPicPr>
          <p:cNvPr id="4" name="Picture 6" descr="ÐÐ°ÑÑÐ¸Ð½ÐºÐ¸ Ð¿Ð¾ Ð·Ð°Ð¿ÑÐ¾ÑÑ ÑÐºÑÐ¿Ð¾ÑÑ Ð¸Ð¼Ð¿Ð¾ÑÑ"/>
          <p:cNvPicPr>
            <a:picLocks noChangeAspect="1" noChangeArrowheads="1"/>
          </p:cNvPicPr>
          <p:nvPr/>
        </p:nvPicPr>
        <p:blipFill>
          <a:blip r:embed="rId4"/>
          <a:srcRect l="8544" r="8866"/>
          <a:stretch>
            <a:fillRect/>
          </a:stretch>
        </p:blipFill>
        <p:spPr bwMode="auto">
          <a:xfrm>
            <a:off x="357158" y="2916285"/>
            <a:ext cx="2143140" cy="10842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5642" y="719064"/>
            <a:ext cx="7813964" cy="58604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013095" y="1917978"/>
            <a:ext cx="7215238" cy="3398851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СПАСИБО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7200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ЗА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ВНИМАНИЕ!</a:t>
            </a:r>
            <a:r>
              <a:rPr kumimoji="0" lang="ru-RU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7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0372"/>
            <a:ext cx="5540991" cy="6168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 descr="ÐÐ°ÑÑÐ¸Ð½ÐºÐ¸ Ð¿Ð¾ Ð·Ð°Ð¿ÑÐ¾ÑÑ ÑÐµÑÐ¿ÑÐ±Ð»Ð¸ÐºÐ° ÐºÐ¾Ð¼Ð¸ ÐºÐ°ÑÑÐ° ÑÐ°Ð¹Ð¾Ð½Ð¾Ð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76215" y="2865827"/>
            <a:ext cx="4967785" cy="34803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ÐÐ°ÑÑÐ¸Ð½ÐºÐ¸ Ð¿Ð¾ Ð·Ð°Ð¿ÑÐ¾ÑÑ ÑÐµÑÐ¿ÑÐ±Ð»Ð¸ÐºÐ° ÐºÐ¾Ð¼Ð¸ ÐºÐ°ÑÑÐ° ÑÐ°Ð¹Ð¾Ð½Ð¾Ð²"/>
          <p:cNvPicPr>
            <a:picLocks noChangeAspect="1" noChangeArrowheads="1"/>
          </p:cNvPicPr>
          <p:nvPr/>
        </p:nvPicPr>
        <p:blipFill>
          <a:blip r:embed="rId2"/>
          <a:srcRect l="2425" t="2675" r="2267" b="4649"/>
          <a:stretch>
            <a:fillRect/>
          </a:stretch>
        </p:blipFill>
        <p:spPr bwMode="auto">
          <a:xfrm>
            <a:off x="0" y="0"/>
            <a:ext cx="9144000" cy="68383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ÑÐµÑÐ¿ÑÐ±Ð»Ð¸ÐºÐ° ÐºÐ¾Ð¼Ð¸ Ð»ÐµÑ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ÐÐ°ÑÑÐ¸Ð½ÐºÐ¸ Ð¿Ð¾ Ð·Ð°Ð¿ÑÐ¾ÑÑ Ð³Ð¾ÑÑ ÑÐµÑÐ¿ÑÐ±Ð»Ð¸ÐºÐ¸ ÐºÐ¾Ð¼Ð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0366" y="1153521"/>
            <a:ext cx="8370076" cy="505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2100" y="801734"/>
            <a:ext cx="8171525" cy="595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Другая 1">
      <a:dk1>
        <a:srgbClr val="005390"/>
      </a:dk1>
      <a:lt1>
        <a:sysClr val="window" lastClr="FFFFFF"/>
      </a:lt1>
      <a:dk2>
        <a:srgbClr val="005390"/>
      </a:dk2>
      <a:lt2>
        <a:srgbClr val="DEDEDE"/>
      </a:lt2>
      <a:accent1>
        <a:srgbClr val="53548A"/>
      </a:accent1>
      <a:accent2>
        <a:srgbClr val="00B050"/>
      </a:accent2>
      <a:accent3>
        <a:srgbClr val="0070C0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698</TotalTime>
  <Words>19</Words>
  <Application>Microsoft Office PowerPoint</Application>
  <PresentationFormat>Экран (4:3)</PresentationFormat>
  <Paragraphs>7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Cambria</vt:lpstr>
      <vt:lpstr>Corbel</vt:lpstr>
      <vt:lpstr>Georgia</vt:lpstr>
      <vt:lpstr>Trebuchet MS</vt:lpstr>
      <vt:lpstr>Wingdings 2</vt:lpstr>
      <vt:lpstr>Городская</vt:lpstr>
      <vt:lpstr>ОБМЕН  ЛУЧШИХ  ПРАКТИК ОРГАНИЗАЦИИ ЭКСПОРТНОГО ВЗАИМОДЕЙСТВИЯ РЕГИОНАЛЬНЫХ ПРЕДПРИЯТИЙ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Инвестиционный проект  Завод по производству биоэтанола  мощностью 100 тыс. т/год .</dc:title>
  <dc:creator>Пользователь</dc:creator>
  <cp:lastModifiedBy>РК Союз Промышленников</cp:lastModifiedBy>
  <cp:revision>83</cp:revision>
  <dcterms:created xsi:type="dcterms:W3CDTF">2017-07-14T11:56:37Z</dcterms:created>
  <dcterms:modified xsi:type="dcterms:W3CDTF">2019-09-18T08:06:53Z</dcterms:modified>
</cp:coreProperties>
</file>