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06" r:id="rId3"/>
    <p:sldId id="293" r:id="rId4"/>
    <p:sldId id="292" r:id="rId5"/>
    <p:sldId id="312" r:id="rId6"/>
    <p:sldId id="311" r:id="rId7"/>
    <p:sldId id="257" r:id="rId8"/>
    <p:sldId id="310" r:id="rId9"/>
    <p:sldId id="294" r:id="rId10"/>
    <p:sldId id="275" r:id="rId11"/>
    <p:sldId id="269" r:id="rId12"/>
    <p:sldId id="300" r:id="rId13"/>
    <p:sldId id="301" r:id="rId14"/>
    <p:sldId id="282" r:id="rId15"/>
    <p:sldId id="308" r:id="rId16"/>
    <p:sldId id="287" r:id="rId17"/>
    <p:sldId id="309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24" autoAdjust="0"/>
  </p:normalViewPr>
  <p:slideViewPr>
    <p:cSldViewPr snapToGrid="0">
      <p:cViewPr varScale="1">
        <p:scale>
          <a:sx n="90" d="100"/>
          <a:sy n="90" d="100"/>
        </p:scale>
        <p:origin x="13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59CF-82A1-46F3-8195-8407843ADD5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E2355-09C1-4271-84A6-4E399BDE1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76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2355-09C1-4271-84A6-4E399BDE13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8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DEB2A-9297-4744-83F2-2B49414502CA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0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Участники системы независимой оценки квалификации:</a:t>
            </a:r>
          </a:p>
          <a:p>
            <a:endParaRPr lang="ru-RU" dirty="0" smtClean="0"/>
          </a:p>
          <a:p>
            <a:r>
              <a:rPr lang="ru-RU" dirty="0" smtClean="0"/>
              <a:t>Регуляторы:</a:t>
            </a:r>
          </a:p>
          <a:p>
            <a:endParaRPr lang="ru-RU" dirty="0" smtClean="0"/>
          </a:p>
          <a:p>
            <a:r>
              <a:rPr lang="ru-RU" dirty="0" smtClean="0"/>
              <a:t>- Национальный совет при Президенте Российской Федерации по профессиональным квалификациям;</a:t>
            </a:r>
          </a:p>
          <a:p>
            <a:endParaRPr lang="ru-RU" dirty="0" smtClean="0"/>
          </a:p>
          <a:p>
            <a:r>
              <a:rPr lang="ru-RU" dirty="0" smtClean="0"/>
              <a:t>- Министерство труда и социальной защиты Российской Федерации;</a:t>
            </a:r>
          </a:p>
          <a:p>
            <a:endParaRPr lang="ru-RU" dirty="0" smtClean="0"/>
          </a:p>
          <a:p>
            <a:r>
              <a:rPr lang="ru-RU" dirty="0" smtClean="0"/>
              <a:t>- Национальное агентство развития квалификаций;</a:t>
            </a:r>
          </a:p>
          <a:p>
            <a:endParaRPr lang="ru-RU" dirty="0" smtClean="0"/>
          </a:p>
          <a:p>
            <a:r>
              <a:rPr lang="ru-RU" dirty="0" smtClean="0"/>
              <a:t>Исполнительные органы:</a:t>
            </a:r>
          </a:p>
          <a:p>
            <a:endParaRPr lang="ru-RU" dirty="0" smtClean="0"/>
          </a:p>
          <a:p>
            <a:r>
              <a:rPr lang="ru-RU" dirty="0" smtClean="0"/>
              <a:t>- Советы по профессиональным квалификациям;</a:t>
            </a:r>
          </a:p>
          <a:p>
            <a:endParaRPr lang="ru-RU" dirty="0" smtClean="0"/>
          </a:p>
          <a:p>
            <a:r>
              <a:rPr lang="ru-RU" dirty="0" smtClean="0"/>
              <a:t>- Центры оценки квалификаций;</a:t>
            </a:r>
          </a:p>
          <a:p>
            <a:endParaRPr lang="ru-RU" dirty="0" smtClean="0"/>
          </a:p>
          <a:p>
            <a:r>
              <a:rPr lang="ru-RU" dirty="0" smtClean="0"/>
              <a:t>Пользователи:</a:t>
            </a:r>
          </a:p>
          <a:p>
            <a:endParaRPr lang="ru-RU" dirty="0" smtClean="0"/>
          </a:p>
          <a:p>
            <a:r>
              <a:rPr lang="ru-RU" dirty="0" smtClean="0"/>
              <a:t>- Работодатели;</a:t>
            </a:r>
          </a:p>
          <a:p>
            <a:endParaRPr lang="ru-RU" dirty="0" smtClean="0"/>
          </a:p>
          <a:p>
            <a:r>
              <a:rPr lang="ru-RU" dirty="0" smtClean="0"/>
              <a:t>- Соискатели.</a:t>
            </a:r>
          </a:p>
          <a:p>
            <a:endParaRPr lang="ru-RU" dirty="0" smtClean="0"/>
          </a:p>
          <a:p>
            <a:r>
              <a:rPr lang="ru-RU" dirty="0" smtClean="0"/>
              <a:t>Национальный совет при Президенте Российской Федерации по профессиональным квалификациям - консультативный орган при Президенте Российской Федерации, образованный в целях рассмотрения вопросов, касающихся создания и развития системы профессиональных квалификаций в Российской Федерации.</a:t>
            </a:r>
          </a:p>
          <a:p>
            <a:endParaRPr lang="ru-RU" dirty="0" smtClean="0"/>
          </a:p>
          <a:p>
            <a:r>
              <a:rPr lang="ru-RU" dirty="0" smtClean="0"/>
              <a:t>Совет по профессиональным квалификациям - орган управления, создаваемый на базе общероссийских и иных объединений работодателей, ассоциаций (союзов) и иных организаций, представляющих и (или) объединяющих профессиональные сообщества, в совокупности осуществляющих свою деятельность на территориях более половины субъектов Российской Федерации и (или) представляющих более пятидесяти процентов работников, занятых определенным видом профессиональной деятельности, наделенный в соответствии с Федеральным законом «О независимой оценке квалификации» от 3 июля 2016 года N 238-ФЗ полномочиями по организации проведения независимой оценки квалификации по определенному виду профессиональной деятельности</a:t>
            </a:r>
          </a:p>
          <a:p>
            <a:endParaRPr lang="ru-RU" dirty="0" smtClean="0"/>
          </a:p>
          <a:p>
            <a:r>
              <a:rPr lang="ru-RU" dirty="0" smtClean="0"/>
              <a:t>Центр оценки квалификаций - юридическое лицо, осуществляющее в соответствии с Федеральным законом «О независимой оценке квалификации» от 3 июля 2016 года N 238-ФЗ деятельность по проведению независимой оценки </a:t>
            </a:r>
            <a:r>
              <a:rPr lang="ru-RU" dirty="0" err="1" smtClean="0"/>
              <a:t>квалификациии</a:t>
            </a:r>
            <a:r>
              <a:rPr lang="ru-RU" dirty="0" smtClean="0"/>
              <a:t> и наделенное советом по профессиональным квалификациям полномочиями по проведению независимой оценки квалификации.</a:t>
            </a:r>
          </a:p>
          <a:p>
            <a:endParaRPr lang="ru-RU" dirty="0" smtClean="0"/>
          </a:p>
          <a:p>
            <a:r>
              <a:rPr lang="ru-RU" dirty="0" smtClean="0"/>
              <a:t>Соискатель - работник или претендующее на осуществление определенного вида трудовой деятельности лицо, обратившиеся, в том числе по направлению работодателя, в центр оценки квалификаций для подтверждения своей квалификации в порядке, установленном Федеральным законом «О независимой оценке квалификации» от 3 июля 2016 года N 238-ФЗ</a:t>
            </a:r>
          </a:p>
          <a:p>
            <a:endParaRPr lang="ru-RU" dirty="0" smtClean="0"/>
          </a:p>
          <a:p>
            <a:r>
              <a:rPr lang="ru-RU" dirty="0" smtClean="0"/>
              <a:t>Реестр сведений о проведении независимой оценки квалификации:</a:t>
            </a:r>
          </a:p>
          <a:p>
            <a:endParaRPr lang="ru-RU" dirty="0" smtClean="0"/>
          </a:p>
          <a:p>
            <a:r>
              <a:rPr lang="ru-RU" dirty="0" smtClean="0"/>
              <a:t>-        информационный ресурс для комплексной поддержки всех участников системы независимой оценки квалификаций;</a:t>
            </a:r>
          </a:p>
          <a:p>
            <a:endParaRPr lang="ru-RU" dirty="0" smtClean="0"/>
          </a:p>
          <a:p>
            <a:r>
              <a:rPr lang="ru-RU" dirty="0" smtClean="0"/>
              <a:t>-        обеспечивает все процедуры оценки квалификаций;</a:t>
            </a:r>
          </a:p>
          <a:p>
            <a:endParaRPr lang="ru-RU" dirty="0" smtClean="0"/>
          </a:p>
          <a:p>
            <a:r>
              <a:rPr lang="ru-RU" dirty="0" smtClean="0"/>
              <a:t>-        содержит всю необходимую информацию о квалификациях, центрах оценки, фактически выданных и действующих свидетельствах о квалификации;</a:t>
            </a:r>
          </a:p>
          <a:p>
            <a:endParaRPr lang="ru-RU" dirty="0" smtClean="0"/>
          </a:p>
          <a:p>
            <a:r>
              <a:rPr lang="ru-RU" dirty="0" smtClean="0"/>
              <a:t>-        обеспечивает мониторинг и контроль за процессами оценки:</a:t>
            </a:r>
          </a:p>
          <a:p>
            <a:endParaRPr lang="ru-RU" dirty="0" smtClean="0"/>
          </a:p>
          <a:p>
            <a:r>
              <a:rPr lang="ru-RU" dirty="0" smtClean="0"/>
              <a:t>-        дает возможность проверить подлинность документов о квалификации работодателям, службам подбора персонала и др.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2355-09C1-4271-84A6-4E399BDE13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4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2355-09C1-4271-84A6-4E399BDE131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648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Для нашего региона приоритетными отраслями являются: область сварки, нефтегазового комплекса, горно-металлургического комплекса, строительство, целлюлозно-бумажная и деревообрабатывающая промышленность, электроэнергетика, область управления персоналом и финансового рынка, информационных технологий и жилищно-коммунального хозяйства. Все эти отрасли очень важны для Республики, поэтому возможно открытие в будущем Центров оценки квалификаций.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2355-09C1-4271-84A6-4E399BDE131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9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Порядок наделения полномочиями центров оценки квалификаций определен Приказом Минтруда России № 759н от 19 декабря 2016 года.</a:t>
            </a:r>
          </a:p>
          <a:p>
            <a:r>
              <a:rPr lang="ru-RU" dirty="0" smtClean="0"/>
              <a:t>Сначала Совет по </a:t>
            </a:r>
            <a:r>
              <a:rPr lang="ru-RU" dirty="0" err="1" smtClean="0"/>
              <a:t>профквалификациям</a:t>
            </a:r>
            <a:r>
              <a:rPr lang="ru-RU" dirty="0" smtClean="0"/>
              <a:t> изучает документы и заявление. Если в документах всё в порядке, пакет принимается к рассмотрению, при наличии недочётов - отклоняется (об этом должно быть известно в течение 30 дней со дня подачи документов в СПК).</a:t>
            </a:r>
          </a:p>
          <a:p>
            <a:endParaRPr lang="ru-RU" dirty="0" smtClean="0"/>
          </a:p>
          <a:p>
            <a:r>
              <a:rPr lang="ru-RU" dirty="0" smtClean="0"/>
              <a:t>Если документы приняты к рассмотрению, Совет формирует комиссию (минимум три человека!) и приступает к проверке их достоверности. Это может происходить как дистанционно (запросы в налоговую инспекцию и т.д.), так и с выездом на места проведения экзаменов, хранения документов и так далее. О таких проверках СПК предупреждает не менее чем за пять дней. По результатам проверки принимается решение о наделении ЦОК полномочиями либо в отказе. Вся процедура должна занимать не более ста дней со дня поступления документов.</a:t>
            </a:r>
          </a:p>
          <a:p>
            <a:endParaRPr lang="ru-RU" dirty="0" smtClean="0"/>
          </a:p>
          <a:p>
            <a:r>
              <a:rPr lang="ru-RU" dirty="0" smtClean="0"/>
              <a:t>Важно понимать, что полномочиями по проведению независимой оценки квалификаций ЦОК наделяется не навсегда, а только на три года. После этого проходит плановая проверка, если всё в порядке – полномочия продлеваются.</a:t>
            </a:r>
          </a:p>
          <a:p>
            <a:endParaRPr lang="ru-RU" dirty="0" smtClean="0"/>
          </a:p>
          <a:p>
            <a:r>
              <a:rPr lang="ru-RU" dirty="0" smtClean="0"/>
              <a:t>Если ЦОК намерен расширить перечень квалификаций, которые он оценивает, добавить экзаменационную площадку или изменить перечень экспертов, всю процедуру придётся пройти заново.</a:t>
            </a:r>
          </a:p>
          <a:p>
            <a:endParaRPr lang="ru-RU" dirty="0" smtClean="0"/>
          </a:p>
          <a:p>
            <a:r>
              <a:rPr lang="ru-RU" dirty="0" smtClean="0"/>
              <a:t>В течение пяти календарных дней после того, как СПК принимает решение, сведения передаются в Национальное агентство развития квалификаций и размещаются в реестре (сайт nok-nark.ru).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2355-09C1-4271-84A6-4E399BDE131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Согласно официальной формулировке, Центр оценки квалификаций – это юридическое лицо, которое осуществляет деятельность по проведению независимой оценки квалификации, то есть проводит процедуру подтверждения соответствия квалификации соискателя определённому профессиональному стандарту или квалификационным требованиям.</a:t>
            </a:r>
          </a:p>
          <a:p>
            <a:endParaRPr lang="ru-RU" b="1" dirty="0" smtClean="0"/>
          </a:p>
          <a:p>
            <a:r>
              <a:rPr lang="ru-RU" b="1" dirty="0" smtClean="0"/>
              <a:t>Деятельность по проведению независимой оценки организация должна проводить не сама по себе, а в соответствии с действующими регламентами. Соответственно, существует целый перечень требований, предъявляемых к таким организациям.</a:t>
            </a:r>
          </a:p>
          <a:p>
            <a:endParaRPr lang="ru-RU" b="1" dirty="0" smtClean="0"/>
          </a:p>
          <a:p>
            <a:r>
              <a:rPr lang="ru-RU" b="1" dirty="0" smtClean="0"/>
              <a:t>Проверку ЦОК на соответствие необходимым требованиям осуществляет Совет по профессиональным квалификациям (СПК). Он же наделяет ЦОК полномочиями по проведению независимой оценки квалификации.</a:t>
            </a:r>
          </a:p>
          <a:p>
            <a:endParaRPr lang="ru-RU" b="1" dirty="0" smtClean="0"/>
          </a:p>
          <a:p>
            <a:r>
              <a:rPr lang="ru-RU" b="1" dirty="0" smtClean="0"/>
              <a:t>Возможно, стоит пояснить, что ЦОК только проводит оценку квалификации. Окончательное решение о присуждении квалификации после анализа всех протоколов принимает СПК.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Как проводится независимая оценка</a:t>
            </a:r>
          </a:p>
          <a:p>
            <a:r>
              <a:rPr lang="ru-RU" dirty="0" smtClean="0"/>
              <a:t>квалификации?</a:t>
            </a:r>
          </a:p>
          <a:p>
            <a:r>
              <a:rPr lang="ru-RU" dirty="0" smtClean="0"/>
              <a:t>1. Независимая оценка квалификации проводится в форме</a:t>
            </a:r>
          </a:p>
          <a:p>
            <a:r>
              <a:rPr lang="ru-RU" dirty="0" smtClean="0"/>
              <a:t>профессионального экзамена центром оценки квалификаций в порядке,</a:t>
            </a:r>
          </a:p>
          <a:p>
            <a:r>
              <a:rPr lang="ru-RU" dirty="0" smtClean="0"/>
              <a:t>установленном Правительством Российской Федерации.</a:t>
            </a:r>
          </a:p>
          <a:p>
            <a:r>
              <a:rPr lang="ru-RU" dirty="0" smtClean="0"/>
              <a:t>2. Профессиональный экзамен проводится по инициативе</a:t>
            </a:r>
          </a:p>
          <a:p>
            <a:r>
              <a:rPr lang="ru-RU" dirty="0" smtClean="0"/>
              <a:t>соискателя за счет средств соискателя, иных физических и (или)</a:t>
            </a:r>
          </a:p>
          <a:p>
            <a:r>
              <a:rPr lang="ru-RU" dirty="0" smtClean="0"/>
              <a:t>юридических лиц либо по направлению работодателя за счет средств</a:t>
            </a:r>
          </a:p>
          <a:p>
            <a:r>
              <a:rPr lang="ru-RU" dirty="0" smtClean="0"/>
              <a:t>работодателя в порядке, установленном трудовым законодательством.</a:t>
            </a:r>
          </a:p>
          <a:p>
            <a:r>
              <a:rPr lang="ru-RU" dirty="0" smtClean="0"/>
              <a:t>3. Для прохождения профессионального экзамена в центр</a:t>
            </a:r>
          </a:p>
          <a:p>
            <a:r>
              <a:rPr lang="ru-RU" dirty="0" smtClean="0"/>
              <a:t>оценки квалификаций представляются письменное заявление</a:t>
            </a:r>
          </a:p>
          <a:p>
            <a:r>
              <a:rPr lang="ru-RU" dirty="0" smtClean="0"/>
              <a:t>соискателя по установленному образцу, поданное лично, через законного</a:t>
            </a:r>
          </a:p>
          <a:p>
            <a:r>
              <a:rPr lang="ru-RU" dirty="0" smtClean="0"/>
              <a:t>представителя или в форме электронного документа с использованием</a:t>
            </a:r>
          </a:p>
          <a:p>
            <a:r>
              <a:rPr lang="ru-RU" dirty="0" smtClean="0"/>
              <a:t>информационно-телекоммуникационных сетей общего пользования, в</a:t>
            </a:r>
          </a:p>
          <a:p>
            <a:r>
              <a:rPr lang="ru-RU" dirty="0" smtClean="0"/>
              <a:t>том числе сети «Интернет», копия паспорта или копия иного документа,</a:t>
            </a:r>
          </a:p>
          <a:p>
            <a:r>
              <a:rPr lang="ru-RU" dirty="0" smtClean="0"/>
              <a:t>удостоверяющего личность, а также иные документы, необходимые для </a:t>
            </a:r>
          </a:p>
          <a:p>
            <a:r>
              <a:rPr lang="ru-RU" dirty="0" smtClean="0"/>
              <a:t>24</a:t>
            </a:r>
          </a:p>
          <a:p>
            <a:r>
              <a:rPr lang="ru-RU" dirty="0" smtClean="0"/>
              <a:t>прохождения соискателем профессионального экзамена по</a:t>
            </a:r>
          </a:p>
          <a:p>
            <a:r>
              <a:rPr lang="ru-RU" dirty="0" smtClean="0"/>
              <a:t>соответствующей квалификации, информация о которой содержится в</a:t>
            </a:r>
          </a:p>
          <a:p>
            <a:r>
              <a:rPr lang="ru-RU" dirty="0" smtClean="0"/>
              <a:t>реестре.</a:t>
            </a:r>
          </a:p>
          <a:p>
            <a:r>
              <a:rPr lang="ru-RU" dirty="0" smtClean="0"/>
              <a:t>4. По итогам прохождения профессионального экзамена</a:t>
            </a:r>
          </a:p>
          <a:p>
            <a:r>
              <a:rPr lang="ru-RU" dirty="0" smtClean="0"/>
              <a:t>соискателю в тридцатидневный срок центром оценки квалификаций</a:t>
            </a:r>
          </a:p>
          <a:p>
            <a:r>
              <a:rPr lang="ru-RU" dirty="0" smtClean="0"/>
              <a:t>выдается свидетельство о квалификации, а в случае получения</a:t>
            </a:r>
          </a:p>
          <a:p>
            <a:r>
              <a:rPr lang="ru-RU" dirty="0" smtClean="0"/>
              <a:t>неудовлетворительной оценки при прохождении профессионального</a:t>
            </a:r>
          </a:p>
          <a:p>
            <a:r>
              <a:rPr lang="ru-RU" dirty="0" smtClean="0"/>
              <a:t>экзамена – заключение о прохождении профессионального экзамена,</a:t>
            </a:r>
          </a:p>
          <a:p>
            <a:r>
              <a:rPr lang="ru-RU" dirty="0" smtClean="0"/>
              <a:t>включающее рекомендации для соискателя. В течение этого срока</a:t>
            </a:r>
          </a:p>
          <a:p>
            <a:r>
              <a:rPr lang="ru-RU" dirty="0" smtClean="0"/>
              <a:t>осуществляются проверка, обработка и признание результатов</a:t>
            </a:r>
          </a:p>
          <a:p>
            <a:r>
              <a:rPr lang="ru-RU" dirty="0" smtClean="0"/>
              <a:t>независимой оценки квалификации соискателя советом по</a:t>
            </a:r>
          </a:p>
          <a:p>
            <a:r>
              <a:rPr lang="ru-RU" dirty="0" smtClean="0"/>
              <a:t>профессиональным квалификациям.</a:t>
            </a:r>
          </a:p>
          <a:p>
            <a:r>
              <a:rPr lang="ru-RU" dirty="0" smtClean="0"/>
              <a:t>5. Сведения о выданных свидетельствах о квалификации</a:t>
            </a:r>
          </a:p>
          <a:p>
            <a:r>
              <a:rPr lang="ru-RU" dirty="0" smtClean="0"/>
              <a:t>вносятся национальным агентством развития квалификаций в реестр.</a:t>
            </a:r>
          </a:p>
          <a:p>
            <a:r>
              <a:rPr lang="ru-RU" dirty="0" smtClean="0"/>
              <a:t>6. Соискатель, работодатель, иные физические и (или)</a:t>
            </a:r>
          </a:p>
          <a:p>
            <a:r>
              <a:rPr lang="ru-RU" dirty="0" smtClean="0"/>
              <a:t>юридические лица, которые не согласны с решениями, принятыми</a:t>
            </a:r>
          </a:p>
          <a:p>
            <a:r>
              <a:rPr lang="ru-RU" dirty="0" smtClean="0"/>
              <a:t>центром оценки квалификаций по итогам прохождения</a:t>
            </a:r>
          </a:p>
          <a:p>
            <a:r>
              <a:rPr lang="ru-RU" dirty="0" smtClean="0"/>
              <a:t>профессионального экзамена, в течение тридцати календарных дней с</a:t>
            </a:r>
          </a:p>
          <a:p>
            <a:r>
              <a:rPr lang="ru-RU" dirty="0" smtClean="0"/>
              <a:t>даты информирования их о результатах прохождения</a:t>
            </a:r>
          </a:p>
          <a:p>
            <a:r>
              <a:rPr lang="ru-RU" dirty="0" smtClean="0"/>
              <a:t>профессионального экзамена в порядке, установленном положением об</a:t>
            </a:r>
          </a:p>
          <a:p>
            <a:r>
              <a:rPr lang="ru-RU" dirty="0" smtClean="0"/>
              <a:t>апелляционной комиссии по рассмотрению жалоб, связанных с</a:t>
            </a:r>
          </a:p>
          <a:p>
            <a:r>
              <a:rPr lang="ru-RU" dirty="0" smtClean="0"/>
              <a:t>результатами проведения профессионального экзамена и выдачей</a:t>
            </a:r>
          </a:p>
          <a:p>
            <a:r>
              <a:rPr lang="ru-RU" dirty="0" smtClean="0"/>
              <a:t>свидетельства о квалификации, вправе подать письменную жалобу в</a:t>
            </a:r>
          </a:p>
          <a:p>
            <a:r>
              <a:rPr lang="ru-RU" dirty="0" smtClean="0"/>
              <a:t>апелляционную комиссию совета по профессиональным</a:t>
            </a:r>
          </a:p>
          <a:p>
            <a:r>
              <a:rPr lang="ru-RU" dirty="0" smtClean="0"/>
              <a:t>квалификациям.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2355-09C1-4271-84A6-4E399BDE131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2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Соискателю, успешно сдавшему профессиональный экзамен, ЦОК выдает на руки свидетельство о квалификации государственного образца с QR-кодом, которое подтверждает соответствие заявленному уровню квалификации.</a:t>
            </a:r>
          </a:p>
          <a:p>
            <a:r>
              <a:rPr lang="ru-RU" dirty="0" smtClean="0"/>
              <a:t>Выданное свидетельство вносится Национальным агентством развития квалификаций (НАРК) в общероссийский единый Реестр сведений о проведении независимой оценки квалификации, доступ к которому является открытым и бесплатным.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2355-09C1-4271-84A6-4E399BDE131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83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В 2017году в Республике Коми открывается первый центр оценки квалификаций по сварке.</a:t>
            </a:r>
          </a:p>
          <a:p>
            <a:r>
              <a:rPr lang="ru-RU" dirty="0" smtClean="0"/>
              <a:t>На базе АО «АЦ-НАКС-Коми», которая является членом саморегулируемой организации Некоммерческое партнерство «Национальное Агентство Контроля Сварки» (СРО НП НАКС) </a:t>
            </a:r>
          </a:p>
          <a:p>
            <a:r>
              <a:rPr lang="ru-RU" dirty="0" smtClean="0"/>
              <a:t>Основные виды деятельности:</a:t>
            </a:r>
          </a:p>
          <a:p>
            <a:r>
              <a:rPr lang="ru-RU" dirty="0" smtClean="0"/>
              <a:t>•	Аттестация сварщиков (специалистов I уровня);</a:t>
            </a:r>
          </a:p>
          <a:p>
            <a:r>
              <a:rPr lang="ru-RU" dirty="0" smtClean="0"/>
              <a:t>•	Аттестация специалистов сварочного производства II и III уровней профессиональной подготовки на право руководства и технического контроля за проведением сварочных работ, разработку производственно-технологической документации;</a:t>
            </a:r>
          </a:p>
          <a:p>
            <a:r>
              <a:rPr lang="ru-RU" dirty="0" smtClean="0"/>
              <a:t>•	Аттестация технологии сварки;</a:t>
            </a:r>
          </a:p>
          <a:p>
            <a:r>
              <a:rPr lang="ru-RU" dirty="0" smtClean="0"/>
              <a:t>•	Аттестация сварочного оборудования;</a:t>
            </a:r>
          </a:p>
          <a:p>
            <a:r>
              <a:rPr lang="ru-RU" dirty="0" smtClean="0"/>
              <a:t>В 2018 году открываются еще два центра оценки квалификаций в нефтегазовом комплексе (ООО «ЛУКОЙЛ-ИНФОРМ») и по квалификации «Главный бухгалтер».</a:t>
            </a:r>
          </a:p>
          <a:p>
            <a:r>
              <a:rPr lang="ru-RU" dirty="0" smtClean="0"/>
              <a:t>Возможность проведения ООО «ЛУКОЙЛ-ИНФОРМ» независимой оценки квалификаций наделено полномочием Советом по профессиональным квалификациям в нефтегазовом комплексе. Центр оценки квалификаций ООО «ЛУКОЙЛ-ИНФОРМ» проводит оценку в форме профессионального экзамена по квалификациям: оператор по добыче нефти, газа и газового конденсата (4 и 5 уровни квалификации) в городе Усинске.</a:t>
            </a:r>
          </a:p>
          <a:p>
            <a:r>
              <a:rPr lang="ru-RU" dirty="0" smtClean="0"/>
              <a:t>Профессиональный экзамен проводится для подтверждения соответствия квалификации соискателя положениям профессионального стандарта или квалификационным требованиям, установленным федеральными законами и иными нормативными правовыми актами Российской Федерации.</a:t>
            </a:r>
          </a:p>
          <a:p>
            <a:r>
              <a:rPr lang="ru-RU" dirty="0" smtClean="0"/>
              <a:t>19 февраля 2019 года открыт ЦОК ООО ”Консультант Плюс Коми», </a:t>
            </a:r>
            <a:r>
              <a:rPr lang="ru-RU" dirty="0" err="1" smtClean="0"/>
              <a:t>которрый</a:t>
            </a:r>
            <a:r>
              <a:rPr lang="ru-RU" dirty="0" smtClean="0"/>
              <a:t> проводит оценку в форме профессионального экзамена по квалификациям: бухгалтер (11 квалификаций). </a:t>
            </a:r>
          </a:p>
          <a:p>
            <a:endParaRPr lang="ru-RU" dirty="0" smtClean="0"/>
          </a:p>
          <a:p>
            <a:r>
              <a:rPr lang="ru-RU" dirty="0" smtClean="0"/>
              <a:t>На региональном уровне процесс становления системы независимой оценки идет недостаточно быстрыми темпами, что обусловлено рядом объективных причин: с одной стороны, нет спроса на услуги независимой оценки со стороны соискателей – тех, кто будет проходить оценку; с другой стороны – нет ряда условий для создания и развития </a:t>
            </a:r>
            <a:r>
              <a:rPr lang="ru-RU" dirty="0" err="1" smtClean="0"/>
              <a:t>ЦОКов</a:t>
            </a:r>
            <a:r>
              <a:rPr lang="ru-RU" dirty="0" smtClean="0"/>
              <a:t>. Прежде всего, имеет место дефицит кадровых ресурсов (экспертов по оценке), а </a:t>
            </a:r>
            <a:r>
              <a:rPr lang="ru-RU" dirty="0" err="1" smtClean="0"/>
              <a:t>такжедефицит</a:t>
            </a:r>
            <a:r>
              <a:rPr lang="ru-RU" dirty="0" smtClean="0"/>
              <a:t> организаций, готовых взять на себя функции ЦОК.</a:t>
            </a:r>
          </a:p>
          <a:p>
            <a:r>
              <a:rPr lang="ru-RU" dirty="0" smtClean="0"/>
              <a:t>Еще одной проблемой, затрудняющей формирование и развитие системы квалификаций в Республике Коми, является недостаточная включенность работодателей в систему оценки квалификаций на уровне профессионального образования, прежде всего, как активных игроков процедуры профессионально-общественной аккредитации и демонстрационного экзамена WORLDSKILLS как итоговой государственной аттестации выпускников профессиональных образовательных организаций.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2355-09C1-4271-84A6-4E399BDE131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1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Создан в января 2017 года.</a:t>
            </a:r>
          </a:p>
          <a:p>
            <a:r>
              <a:rPr lang="ru-RU" dirty="0" smtClean="0"/>
              <a:t>Основные направления работы РМЦ: организационно-методическое сопровождение процесса разработки процедуры независимой оценки квалификаций выпускников организаций профессионального образования, работников предприятий и различных категорий граждан;</a:t>
            </a:r>
          </a:p>
          <a:p>
            <a:r>
              <a:rPr lang="ru-RU" dirty="0" smtClean="0"/>
              <a:t>оказание методической помощи образовательным организациям профессионального образования в части соответствия планируемым результатам освоения образовательной программы (компетенциям и результатам об </a:t>
            </a:r>
            <a:r>
              <a:rPr lang="ru-RU" dirty="0" err="1" smtClean="0"/>
              <a:t>чения</a:t>
            </a:r>
            <a:r>
              <a:rPr lang="ru-RU" dirty="0" smtClean="0"/>
              <a:t>) учебных планов, рабочих программ учебных предметов, курсов, дисциплин  (модулей);</a:t>
            </a:r>
          </a:p>
          <a:p>
            <a:r>
              <a:rPr lang="ru-RU" dirty="0" smtClean="0"/>
              <a:t>публикацию информационно-методических материалов по независимой оценке квалификаций;</a:t>
            </a:r>
          </a:p>
          <a:p>
            <a:r>
              <a:rPr lang="ru-RU" dirty="0" smtClean="0"/>
              <a:t>предоставление соискателям необходимой информации о правилах и процедурах независимой оценки квалификации;</a:t>
            </a:r>
          </a:p>
          <a:p>
            <a:r>
              <a:rPr lang="ru-RU" dirty="0" smtClean="0"/>
              <a:t>консультирование организаций-работодателей, образовательных организаций, других заинтересованных организаций и лиц в пределах своей компетенции.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2355-09C1-4271-84A6-4E399BDE131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005229" y="6497999"/>
            <a:ext cx="10186771" cy="360000"/>
            <a:chOff x="2005227" y="6497999"/>
            <a:chExt cx="10186770" cy="360000"/>
          </a:xfrm>
        </p:grpSpPr>
        <p:sp>
          <p:nvSpPr>
            <p:cNvPr id="23" name="Блок-схема: процесс 22"/>
            <p:cNvSpPr/>
            <p:nvPr/>
          </p:nvSpPr>
          <p:spPr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rot="10800000">
              <a:off x="2005227" y="6497999"/>
              <a:ext cx="152830" cy="3600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" y="6498011"/>
            <a:ext cx="1953249" cy="360001"/>
            <a:chOff x="1" y="6497999"/>
            <a:chExt cx="1953249" cy="360001"/>
          </a:xfrm>
        </p:grpSpPr>
        <p:sp>
          <p:nvSpPr>
            <p:cNvPr id="26" name="Блок-схема: процесс 25"/>
            <p:cNvSpPr/>
            <p:nvPr/>
          </p:nvSpPr>
          <p:spPr>
            <a:xfrm>
              <a:off x="1" y="6498000"/>
              <a:ext cx="1800419" cy="360000"/>
            </a:xfrm>
            <a:prstGeom prst="flowChart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7" name="Прямоугольный треугольник 26"/>
            <p:cNvSpPr/>
            <p:nvPr/>
          </p:nvSpPr>
          <p:spPr>
            <a:xfrm>
              <a:off x="1800421" y="6497999"/>
              <a:ext cx="152829" cy="36000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62071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94146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CA9-6854-48F9-B295-26A89F05E24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481-D6B6-4257-B9EE-6807B813DD7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8797381" cy="1625600"/>
            <a:chOff x="0" y="4682920"/>
            <a:chExt cx="8797381" cy="2175080"/>
          </a:xfrm>
        </p:grpSpPr>
        <p:sp>
          <p:nvSpPr>
            <p:cNvPr id="13" name="Блок-схема: процесс 12"/>
            <p:cNvSpPr/>
            <p:nvPr/>
          </p:nvSpPr>
          <p:spPr>
            <a:xfrm>
              <a:off x="0" y="4682920"/>
              <a:ext cx="7874000" cy="217508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>
              <a:off x="7874000" y="4682920"/>
              <a:ext cx="923381" cy="217508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9" name="Picture 2" descr="http://distant.kriro.ru/pluginfile.php/1/theme_klass/logo/1488473550/full_logo_moo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318014"/>
            <a:ext cx="7153275" cy="104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8048084" y="1"/>
            <a:ext cx="4143917" cy="1625600"/>
            <a:chOff x="8048081" y="4682921"/>
            <a:chExt cx="4143917" cy="217508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Блок-схема: процесс 10"/>
            <p:cNvSpPr/>
            <p:nvPr/>
          </p:nvSpPr>
          <p:spPr>
            <a:xfrm rot="10800000">
              <a:off x="8971461" y="4682921"/>
              <a:ext cx="3220537" cy="2175080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" name="Прямоугольный треугольник 11"/>
            <p:cNvSpPr/>
            <p:nvPr/>
          </p:nvSpPr>
          <p:spPr>
            <a:xfrm rot="10800000">
              <a:off x="8048081" y="4682921"/>
              <a:ext cx="923381" cy="21750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20" name="Picture 2" descr="https://kriro.ru/about/logo/%D0%AE%D0%B1%D0%B8%D0%BB%D0%B5%D0%B9%D0%BD%D1%8B%D0%B9%20%D0%BB%D0%BE%D0%B3%D0%BE%D1%82%D0%B8%D0%BF%20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311721"/>
            <a:ext cx="1418167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1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CA9-6854-48F9-B295-26A89F05E24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481-D6B6-4257-B9EE-6807B813D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8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1485904"/>
            <a:ext cx="7734300" cy="4691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CA9-6854-48F9-B295-26A89F05E24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481-D6B6-4257-B9EE-6807B813D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CA9-6854-48F9-B295-26A89F05E24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481-D6B6-4257-B9EE-6807B813D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CA9-6854-48F9-B295-26A89F05E24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481-D6B6-4257-B9EE-6807B813D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7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CA9-6854-48F9-B295-26A89F05E24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481-D6B6-4257-B9EE-6807B813D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0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384" y="283189"/>
            <a:ext cx="9158400" cy="88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CA9-6854-48F9-B295-26A89F05E24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481-D6B6-4257-B9EE-6807B813D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7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CA9-6854-48F9-B295-26A89F05E24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481-D6B6-4257-B9EE-6807B813D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5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CA9-6854-48F9-B295-26A89F05E24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481-D6B6-4257-B9EE-6807B813D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0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74085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3341050"/>
            <a:ext cx="3932237" cy="2520000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CA9-6854-48F9-B295-26A89F05E24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481-D6B6-4257-B9EE-6807B813D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74085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3341050"/>
            <a:ext cx="3932237" cy="2520000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CA9-6854-48F9-B295-26A89F05E24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481-D6B6-4257-B9EE-6807B813D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2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005229" y="6497999"/>
            <a:ext cx="10186771" cy="360000"/>
            <a:chOff x="2005227" y="6497999"/>
            <a:chExt cx="10186770" cy="360000"/>
          </a:xfrm>
        </p:grpSpPr>
        <p:sp>
          <p:nvSpPr>
            <p:cNvPr id="14" name="Блок-схема: процесс 13"/>
            <p:cNvSpPr/>
            <p:nvPr/>
          </p:nvSpPr>
          <p:spPr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Прямоугольный треугольник 14"/>
            <p:cNvSpPr/>
            <p:nvPr/>
          </p:nvSpPr>
          <p:spPr>
            <a:xfrm rot="10800000">
              <a:off x="2005227" y="6497999"/>
              <a:ext cx="152830" cy="3600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7" name="Блок-схема: процесс 16"/>
          <p:cNvSpPr/>
          <p:nvPr/>
        </p:nvSpPr>
        <p:spPr>
          <a:xfrm>
            <a:off x="1" y="6498000"/>
            <a:ext cx="1800419" cy="360000"/>
          </a:xfrm>
          <a:prstGeom prst="flowChartProcess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Прямоугольный треугольник 17"/>
          <p:cNvSpPr/>
          <p:nvPr/>
        </p:nvSpPr>
        <p:spPr>
          <a:xfrm>
            <a:off x="1800424" y="6497999"/>
            <a:ext cx="152829" cy="360000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772" y="281738"/>
            <a:ext cx="9157361" cy="890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1803" y="6492886"/>
            <a:ext cx="1368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F4E79"/>
                </a:solidFill>
              </a:defRPr>
            </a:lvl1pPr>
          </a:lstStyle>
          <a:p>
            <a:fld id="{AA332CA9-6854-48F9-B295-26A89F05E24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4400" y="64706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B4C7E7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70351" y="64706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4C7E7"/>
                </a:solidFill>
              </a:defRPr>
            </a:lvl1pPr>
          </a:lstStyle>
          <a:p>
            <a:fld id="{F0392481-D6B6-4257-B9EE-6807B813DD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 rot="10800000">
            <a:off x="1908682" y="-1"/>
            <a:ext cx="10283316" cy="260809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>
            <a:off x="1755856" y="11"/>
            <a:ext cx="152829" cy="260808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20" name="Группа 19"/>
          <p:cNvGrpSpPr/>
          <p:nvPr/>
        </p:nvGrpSpPr>
        <p:grpSpPr>
          <a:xfrm>
            <a:off x="8" y="-1"/>
            <a:ext cx="2148553" cy="1079501"/>
            <a:chOff x="0" y="-1"/>
            <a:chExt cx="2148553" cy="1490060"/>
          </a:xfrm>
        </p:grpSpPr>
        <p:sp>
          <p:nvSpPr>
            <p:cNvPr id="8" name="Блок-схема: процесс 7"/>
            <p:cNvSpPr/>
            <p:nvPr/>
          </p:nvSpPr>
          <p:spPr>
            <a:xfrm>
              <a:off x="0" y="0"/>
              <a:ext cx="1515982" cy="1490059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>
              <a:off x="1515982" y="-1"/>
              <a:ext cx="632571" cy="1490059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21" name="Picture 2" descr="https://kriro.ru/about/logo/%D0%AE%D0%B1%D0%B8%D0%BB%D0%B5%D0%B9%D0%BD%D1%8B%D0%B9%20%D0%BB%D0%BE%D0%B3%D0%BE%D1%82%D0%B8%D0%BF%205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0" y="70954"/>
            <a:ext cx="1250109" cy="93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92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://rmc.kriro.ru/&#1080;&#1085;&#1092;&#1086;&#1088;&#1084;&#1072;&#1094;&#1080;&#1086;&#1085;&#1085;&#1086;-&#1084;&#1077;&#1090;&#1086;&#1076;&#1080;&#1095;&#1077;&#1089;&#1082;&#1086;&#1077;-&#1089;&#1086;&#1087;&#1088;&#1086;&#1074;&#1086;&#1078;/" TargetMode="Externa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962071"/>
            <a:ext cx="9320463" cy="2722224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>Организация проведения независимой оценки квалификаций на площадках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ЦОК </a:t>
            </a:r>
            <a:r>
              <a:rPr lang="ru-RU" sz="5400" dirty="0"/>
              <a:t>и ЭЦ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0462" y="5202238"/>
            <a:ext cx="9144000" cy="1655762"/>
          </a:xfrm>
        </p:spPr>
        <p:txBody>
          <a:bodyPr>
            <a:normAutofit/>
          </a:bodyPr>
          <a:lstStyle/>
          <a:p>
            <a:r>
              <a:rPr lang="ru-RU" dirty="0"/>
              <a:t>Владислав Петрович Рудой</a:t>
            </a:r>
          </a:p>
          <a:p>
            <a:r>
              <a:rPr lang="ru-RU" dirty="0"/>
              <a:t>Вице-президент Союза промышленников и предпринимателей Республики Коми, </a:t>
            </a:r>
            <a:br>
              <a:rPr lang="ru-RU" dirty="0"/>
            </a:br>
            <a:r>
              <a:rPr lang="ru-RU" dirty="0"/>
              <a:t>Руководитель Республиканского методического центра по развитию национальной системы квалификации в Республике Коми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0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1070"/>
            <a:ext cx="12197534" cy="593693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B9BD5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7453" y="159768"/>
            <a:ext cx="9340850" cy="890716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Советы по профессиональным </a:t>
            </a:r>
            <a:r>
              <a:rPr lang="ru-RU" sz="2600" dirty="0"/>
              <a:t>квалификациям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(приоритеты </a:t>
            </a:r>
            <a:r>
              <a:rPr lang="ru-RU" sz="2600" dirty="0"/>
              <a:t>по </a:t>
            </a:r>
            <a:r>
              <a:rPr lang="ru-RU" sz="2600" dirty="0" smtClean="0"/>
              <a:t>отраслям в регионе)</a:t>
            </a:r>
            <a:endParaRPr lang="ru-RU" sz="2600" dirty="0"/>
          </a:p>
        </p:txBody>
      </p:sp>
      <p:grpSp>
        <p:nvGrpSpPr>
          <p:cNvPr id="51" name="Группа 50"/>
          <p:cNvGrpSpPr/>
          <p:nvPr/>
        </p:nvGrpSpPr>
        <p:grpSpPr>
          <a:xfrm>
            <a:off x="164459" y="1102777"/>
            <a:ext cx="2036761" cy="5349927"/>
            <a:chOff x="164459" y="1102777"/>
            <a:chExt cx="2036761" cy="534992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13326" y="1102777"/>
              <a:ext cx="1539026" cy="1017320"/>
              <a:chOff x="600170" y="860987"/>
              <a:chExt cx="1539026" cy="1017320"/>
            </a:xfrm>
          </p:grpSpPr>
          <p:grpSp>
            <p:nvGrpSpPr>
              <p:cNvPr id="209" name="Группа 208"/>
              <p:cNvGrpSpPr/>
              <p:nvPr/>
            </p:nvGrpSpPr>
            <p:grpSpPr>
              <a:xfrm>
                <a:off x="1382895" y="860987"/>
                <a:ext cx="596900" cy="620713"/>
                <a:chOff x="1148557" y="1652098"/>
                <a:chExt cx="596900" cy="620713"/>
              </a:xfrm>
            </p:grpSpPr>
            <p:sp>
              <p:nvSpPr>
                <p:cNvPr id="61" name="Freeform 41"/>
                <p:cNvSpPr>
                  <a:spLocks/>
                </p:cNvSpPr>
                <p:nvPr/>
              </p:nvSpPr>
              <p:spPr bwMode="auto">
                <a:xfrm>
                  <a:off x="1329532" y="2195023"/>
                  <a:ext cx="415925" cy="77788"/>
                </a:xfrm>
                <a:custGeom>
                  <a:avLst/>
                  <a:gdLst>
                    <a:gd name="T0" fmla="*/ 1502 w 2359"/>
                    <a:gd name="T1" fmla="*/ 28 h 435"/>
                    <a:gd name="T2" fmla="*/ 1489 w 2359"/>
                    <a:gd name="T3" fmla="*/ 74 h 435"/>
                    <a:gd name="T4" fmla="*/ 1480 w 2359"/>
                    <a:gd name="T5" fmla="*/ 122 h 435"/>
                    <a:gd name="T6" fmla="*/ 1449 w 2359"/>
                    <a:gd name="T7" fmla="*/ 192 h 435"/>
                    <a:gd name="T8" fmla="*/ 1382 w 2359"/>
                    <a:gd name="T9" fmla="*/ 259 h 435"/>
                    <a:gd name="T10" fmla="*/ 1262 w 2359"/>
                    <a:gd name="T11" fmla="*/ 304 h 435"/>
                    <a:gd name="T12" fmla="*/ 1094 w 2359"/>
                    <a:gd name="T13" fmla="*/ 304 h 435"/>
                    <a:gd name="T14" fmla="*/ 974 w 2359"/>
                    <a:gd name="T15" fmla="*/ 257 h 435"/>
                    <a:gd name="T16" fmla="*/ 906 w 2359"/>
                    <a:gd name="T17" fmla="*/ 186 h 435"/>
                    <a:gd name="T18" fmla="*/ 877 w 2359"/>
                    <a:gd name="T19" fmla="*/ 116 h 435"/>
                    <a:gd name="T20" fmla="*/ 870 w 2359"/>
                    <a:gd name="T21" fmla="*/ 68 h 435"/>
                    <a:gd name="T22" fmla="*/ 844 w 2359"/>
                    <a:gd name="T23" fmla="*/ 12 h 435"/>
                    <a:gd name="T24" fmla="*/ 657 w 2359"/>
                    <a:gd name="T25" fmla="*/ 5 h 435"/>
                    <a:gd name="T26" fmla="*/ 413 w 2359"/>
                    <a:gd name="T27" fmla="*/ 44 h 435"/>
                    <a:gd name="T28" fmla="*/ 239 w 2359"/>
                    <a:gd name="T29" fmla="*/ 108 h 435"/>
                    <a:gd name="T30" fmla="*/ 121 w 2359"/>
                    <a:gd name="T31" fmla="*/ 184 h 435"/>
                    <a:gd name="T32" fmla="*/ 50 w 2359"/>
                    <a:gd name="T33" fmla="*/ 260 h 435"/>
                    <a:gd name="T34" fmla="*/ 14 w 2359"/>
                    <a:gd name="T35" fmla="*/ 323 h 435"/>
                    <a:gd name="T36" fmla="*/ 2 w 2359"/>
                    <a:gd name="T37" fmla="*/ 358 h 435"/>
                    <a:gd name="T38" fmla="*/ 10 w 2359"/>
                    <a:gd name="T39" fmla="*/ 407 h 435"/>
                    <a:gd name="T40" fmla="*/ 65 w 2359"/>
                    <a:gd name="T41" fmla="*/ 435 h 435"/>
                    <a:gd name="T42" fmla="*/ 117 w 2359"/>
                    <a:gd name="T43" fmla="*/ 402 h 435"/>
                    <a:gd name="T44" fmla="*/ 129 w 2359"/>
                    <a:gd name="T45" fmla="*/ 372 h 435"/>
                    <a:gd name="T46" fmla="*/ 163 w 2359"/>
                    <a:gd name="T47" fmla="*/ 319 h 435"/>
                    <a:gd name="T48" fmla="*/ 245 w 2359"/>
                    <a:gd name="T49" fmla="*/ 249 h 435"/>
                    <a:gd name="T50" fmla="*/ 393 w 2359"/>
                    <a:gd name="T51" fmla="*/ 180 h 435"/>
                    <a:gd name="T52" fmla="*/ 500 w 2359"/>
                    <a:gd name="T53" fmla="*/ 393 h 435"/>
                    <a:gd name="T54" fmla="*/ 558 w 2359"/>
                    <a:gd name="T55" fmla="*/ 435 h 435"/>
                    <a:gd name="T56" fmla="*/ 617 w 2359"/>
                    <a:gd name="T57" fmla="*/ 393 h 435"/>
                    <a:gd name="T58" fmla="*/ 706 w 2359"/>
                    <a:gd name="T59" fmla="*/ 128 h 435"/>
                    <a:gd name="T60" fmla="*/ 776 w 2359"/>
                    <a:gd name="T61" fmla="*/ 203 h 435"/>
                    <a:gd name="T62" fmla="*/ 842 w 2359"/>
                    <a:gd name="T63" fmla="*/ 307 h 435"/>
                    <a:gd name="T64" fmla="*/ 955 w 2359"/>
                    <a:gd name="T65" fmla="*/ 390 h 435"/>
                    <a:gd name="T66" fmla="*/ 1126 w 2359"/>
                    <a:gd name="T67" fmla="*/ 434 h 435"/>
                    <a:gd name="T68" fmla="*/ 1325 w 2359"/>
                    <a:gd name="T69" fmla="*/ 418 h 435"/>
                    <a:gd name="T70" fmla="*/ 1467 w 2359"/>
                    <a:gd name="T71" fmla="*/ 353 h 435"/>
                    <a:gd name="T72" fmla="*/ 1555 w 2359"/>
                    <a:gd name="T73" fmla="*/ 257 h 435"/>
                    <a:gd name="T74" fmla="*/ 1601 w 2359"/>
                    <a:gd name="T75" fmla="*/ 153 h 435"/>
                    <a:gd name="T76" fmla="*/ 1738 w 2359"/>
                    <a:gd name="T77" fmla="*/ 136 h 435"/>
                    <a:gd name="T78" fmla="*/ 1764 w 2359"/>
                    <a:gd name="T79" fmla="*/ 423 h 435"/>
                    <a:gd name="T80" fmla="*/ 1837 w 2359"/>
                    <a:gd name="T81" fmla="*/ 423 h 435"/>
                    <a:gd name="T82" fmla="*/ 1862 w 2359"/>
                    <a:gd name="T83" fmla="*/ 155 h 435"/>
                    <a:gd name="T84" fmla="*/ 2050 w 2359"/>
                    <a:gd name="T85" fmla="*/ 214 h 435"/>
                    <a:gd name="T86" fmla="*/ 2162 w 2359"/>
                    <a:gd name="T87" fmla="*/ 286 h 435"/>
                    <a:gd name="T88" fmla="*/ 2217 w 2359"/>
                    <a:gd name="T89" fmla="*/ 349 h 435"/>
                    <a:gd name="T90" fmla="*/ 2236 w 2359"/>
                    <a:gd name="T91" fmla="*/ 384 h 435"/>
                    <a:gd name="T92" fmla="*/ 2265 w 2359"/>
                    <a:gd name="T93" fmla="*/ 427 h 435"/>
                    <a:gd name="T94" fmla="*/ 2308 w 2359"/>
                    <a:gd name="T95" fmla="*/ 434 h 435"/>
                    <a:gd name="T96" fmla="*/ 2355 w 2359"/>
                    <a:gd name="T97" fmla="*/ 393 h 435"/>
                    <a:gd name="T98" fmla="*/ 2355 w 2359"/>
                    <a:gd name="T99" fmla="*/ 353 h 435"/>
                    <a:gd name="T100" fmla="*/ 2338 w 2359"/>
                    <a:gd name="T101" fmla="*/ 310 h 435"/>
                    <a:gd name="T102" fmla="*/ 2294 w 2359"/>
                    <a:gd name="T103" fmla="*/ 243 h 435"/>
                    <a:gd name="T104" fmla="*/ 2213 w 2359"/>
                    <a:gd name="T105" fmla="*/ 166 h 435"/>
                    <a:gd name="T106" fmla="*/ 2083 w 2359"/>
                    <a:gd name="T107" fmla="*/ 92 h 435"/>
                    <a:gd name="T108" fmla="*/ 1892 w 2359"/>
                    <a:gd name="T109" fmla="*/ 34 h 435"/>
                    <a:gd name="T110" fmla="*/ 1630 w 2359"/>
                    <a:gd name="T111" fmla="*/ 4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59" h="435">
                      <a:moveTo>
                        <a:pt x="1552" y="3"/>
                      </a:moveTo>
                      <a:lnTo>
                        <a:pt x="1532" y="5"/>
                      </a:lnTo>
                      <a:lnTo>
                        <a:pt x="1515" y="15"/>
                      </a:lnTo>
                      <a:lnTo>
                        <a:pt x="1502" y="28"/>
                      </a:lnTo>
                      <a:lnTo>
                        <a:pt x="1493" y="45"/>
                      </a:lnTo>
                      <a:lnTo>
                        <a:pt x="1490" y="64"/>
                      </a:lnTo>
                      <a:lnTo>
                        <a:pt x="1489" y="68"/>
                      </a:lnTo>
                      <a:lnTo>
                        <a:pt x="1489" y="74"/>
                      </a:lnTo>
                      <a:lnTo>
                        <a:pt x="1488" y="83"/>
                      </a:lnTo>
                      <a:lnTo>
                        <a:pt x="1487" y="94"/>
                      </a:lnTo>
                      <a:lnTo>
                        <a:pt x="1485" y="107"/>
                      </a:lnTo>
                      <a:lnTo>
                        <a:pt x="1480" y="122"/>
                      </a:lnTo>
                      <a:lnTo>
                        <a:pt x="1475" y="138"/>
                      </a:lnTo>
                      <a:lnTo>
                        <a:pt x="1469" y="155"/>
                      </a:lnTo>
                      <a:lnTo>
                        <a:pt x="1460" y="174"/>
                      </a:lnTo>
                      <a:lnTo>
                        <a:pt x="1449" y="192"/>
                      </a:lnTo>
                      <a:lnTo>
                        <a:pt x="1437" y="210"/>
                      </a:lnTo>
                      <a:lnTo>
                        <a:pt x="1422" y="227"/>
                      </a:lnTo>
                      <a:lnTo>
                        <a:pt x="1403" y="244"/>
                      </a:lnTo>
                      <a:lnTo>
                        <a:pt x="1382" y="259"/>
                      </a:lnTo>
                      <a:lnTo>
                        <a:pt x="1357" y="274"/>
                      </a:lnTo>
                      <a:lnTo>
                        <a:pt x="1330" y="286"/>
                      </a:lnTo>
                      <a:lnTo>
                        <a:pt x="1298" y="297"/>
                      </a:lnTo>
                      <a:lnTo>
                        <a:pt x="1262" y="304"/>
                      </a:lnTo>
                      <a:lnTo>
                        <a:pt x="1223" y="310"/>
                      </a:lnTo>
                      <a:lnTo>
                        <a:pt x="1180" y="311"/>
                      </a:lnTo>
                      <a:lnTo>
                        <a:pt x="1135" y="310"/>
                      </a:lnTo>
                      <a:lnTo>
                        <a:pt x="1094" y="304"/>
                      </a:lnTo>
                      <a:lnTo>
                        <a:pt x="1058" y="296"/>
                      </a:lnTo>
                      <a:lnTo>
                        <a:pt x="1027" y="285"/>
                      </a:lnTo>
                      <a:lnTo>
                        <a:pt x="998" y="272"/>
                      </a:lnTo>
                      <a:lnTo>
                        <a:pt x="974" y="257"/>
                      </a:lnTo>
                      <a:lnTo>
                        <a:pt x="952" y="241"/>
                      </a:lnTo>
                      <a:lnTo>
                        <a:pt x="935" y="224"/>
                      </a:lnTo>
                      <a:lnTo>
                        <a:pt x="919" y="206"/>
                      </a:lnTo>
                      <a:lnTo>
                        <a:pt x="906" y="186"/>
                      </a:lnTo>
                      <a:lnTo>
                        <a:pt x="896" y="168"/>
                      </a:lnTo>
                      <a:lnTo>
                        <a:pt x="888" y="150"/>
                      </a:lnTo>
                      <a:lnTo>
                        <a:pt x="882" y="132"/>
                      </a:lnTo>
                      <a:lnTo>
                        <a:pt x="877" y="116"/>
                      </a:lnTo>
                      <a:lnTo>
                        <a:pt x="874" y="101"/>
                      </a:lnTo>
                      <a:lnTo>
                        <a:pt x="871" y="88"/>
                      </a:lnTo>
                      <a:lnTo>
                        <a:pt x="870" y="76"/>
                      </a:lnTo>
                      <a:lnTo>
                        <a:pt x="870" y="68"/>
                      </a:lnTo>
                      <a:lnTo>
                        <a:pt x="869" y="62"/>
                      </a:lnTo>
                      <a:lnTo>
                        <a:pt x="867" y="43"/>
                      </a:lnTo>
                      <a:lnTo>
                        <a:pt x="857" y="26"/>
                      </a:lnTo>
                      <a:lnTo>
                        <a:pt x="844" y="12"/>
                      </a:lnTo>
                      <a:lnTo>
                        <a:pt x="827" y="3"/>
                      </a:lnTo>
                      <a:lnTo>
                        <a:pt x="808" y="0"/>
                      </a:lnTo>
                      <a:lnTo>
                        <a:pt x="730" y="1"/>
                      </a:lnTo>
                      <a:lnTo>
                        <a:pt x="657" y="5"/>
                      </a:lnTo>
                      <a:lnTo>
                        <a:pt x="588" y="12"/>
                      </a:lnTo>
                      <a:lnTo>
                        <a:pt x="525" y="20"/>
                      </a:lnTo>
                      <a:lnTo>
                        <a:pt x="468" y="31"/>
                      </a:lnTo>
                      <a:lnTo>
                        <a:pt x="413" y="44"/>
                      </a:lnTo>
                      <a:lnTo>
                        <a:pt x="364" y="58"/>
                      </a:lnTo>
                      <a:lnTo>
                        <a:pt x="318" y="74"/>
                      </a:lnTo>
                      <a:lnTo>
                        <a:pt x="276" y="90"/>
                      </a:lnTo>
                      <a:lnTo>
                        <a:pt x="239" y="108"/>
                      </a:lnTo>
                      <a:lnTo>
                        <a:pt x="204" y="126"/>
                      </a:lnTo>
                      <a:lnTo>
                        <a:pt x="173" y="146"/>
                      </a:lnTo>
                      <a:lnTo>
                        <a:pt x="146" y="165"/>
                      </a:lnTo>
                      <a:lnTo>
                        <a:pt x="121" y="184"/>
                      </a:lnTo>
                      <a:lnTo>
                        <a:pt x="100" y="205"/>
                      </a:lnTo>
                      <a:lnTo>
                        <a:pt x="80" y="224"/>
                      </a:lnTo>
                      <a:lnTo>
                        <a:pt x="64" y="242"/>
                      </a:lnTo>
                      <a:lnTo>
                        <a:pt x="50" y="260"/>
                      </a:lnTo>
                      <a:lnTo>
                        <a:pt x="39" y="279"/>
                      </a:lnTo>
                      <a:lnTo>
                        <a:pt x="29" y="295"/>
                      </a:lnTo>
                      <a:lnTo>
                        <a:pt x="20" y="310"/>
                      </a:lnTo>
                      <a:lnTo>
                        <a:pt x="14" y="323"/>
                      </a:lnTo>
                      <a:lnTo>
                        <a:pt x="10" y="334"/>
                      </a:lnTo>
                      <a:lnTo>
                        <a:pt x="6" y="345"/>
                      </a:lnTo>
                      <a:lnTo>
                        <a:pt x="3" y="353"/>
                      </a:lnTo>
                      <a:lnTo>
                        <a:pt x="2" y="358"/>
                      </a:lnTo>
                      <a:lnTo>
                        <a:pt x="1" y="361"/>
                      </a:lnTo>
                      <a:lnTo>
                        <a:pt x="0" y="377"/>
                      </a:lnTo>
                      <a:lnTo>
                        <a:pt x="3" y="392"/>
                      </a:lnTo>
                      <a:lnTo>
                        <a:pt x="10" y="407"/>
                      </a:lnTo>
                      <a:lnTo>
                        <a:pt x="20" y="419"/>
                      </a:lnTo>
                      <a:lnTo>
                        <a:pt x="33" y="428"/>
                      </a:lnTo>
                      <a:lnTo>
                        <a:pt x="49" y="433"/>
                      </a:lnTo>
                      <a:lnTo>
                        <a:pt x="65" y="435"/>
                      </a:lnTo>
                      <a:lnTo>
                        <a:pt x="81" y="432"/>
                      </a:lnTo>
                      <a:lnTo>
                        <a:pt x="95" y="425"/>
                      </a:lnTo>
                      <a:lnTo>
                        <a:pt x="107" y="415"/>
                      </a:lnTo>
                      <a:lnTo>
                        <a:pt x="117" y="402"/>
                      </a:lnTo>
                      <a:lnTo>
                        <a:pt x="123" y="387"/>
                      </a:lnTo>
                      <a:lnTo>
                        <a:pt x="123" y="385"/>
                      </a:lnTo>
                      <a:lnTo>
                        <a:pt x="125" y="379"/>
                      </a:lnTo>
                      <a:lnTo>
                        <a:pt x="129" y="372"/>
                      </a:lnTo>
                      <a:lnTo>
                        <a:pt x="134" y="361"/>
                      </a:lnTo>
                      <a:lnTo>
                        <a:pt x="141" y="349"/>
                      </a:lnTo>
                      <a:lnTo>
                        <a:pt x="151" y="335"/>
                      </a:lnTo>
                      <a:lnTo>
                        <a:pt x="163" y="319"/>
                      </a:lnTo>
                      <a:lnTo>
                        <a:pt x="179" y="302"/>
                      </a:lnTo>
                      <a:lnTo>
                        <a:pt x="197" y="285"/>
                      </a:lnTo>
                      <a:lnTo>
                        <a:pt x="218" y="267"/>
                      </a:lnTo>
                      <a:lnTo>
                        <a:pt x="245" y="249"/>
                      </a:lnTo>
                      <a:lnTo>
                        <a:pt x="275" y="230"/>
                      </a:lnTo>
                      <a:lnTo>
                        <a:pt x="309" y="212"/>
                      </a:lnTo>
                      <a:lnTo>
                        <a:pt x="349" y="196"/>
                      </a:lnTo>
                      <a:lnTo>
                        <a:pt x="393" y="180"/>
                      </a:lnTo>
                      <a:lnTo>
                        <a:pt x="442" y="165"/>
                      </a:lnTo>
                      <a:lnTo>
                        <a:pt x="498" y="152"/>
                      </a:lnTo>
                      <a:lnTo>
                        <a:pt x="498" y="373"/>
                      </a:lnTo>
                      <a:lnTo>
                        <a:pt x="500" y="393"/>
                      </a:lnTo>
                      <a:lnTo>
                        <a:pt x="509" y="410"/>
                      </a:lnTo>
                      <a:lnTo>
                        <a:pt x="522" y="423"/>
                      </a:lnTo>
                      <a:lnTo>
                        <a:pt x="539" y="432"/>
                      </a:lnTo>
                      <a:lnTo>
                        <a:pt x="558" y="435"/>
                      </a:lnTo>
                      <a:lnTo>
                        <a:pt x="579" y="432"/>
                      </a:lnTo>
                      <a:lnTo>
                        <a:pt x="596" y="423"/>
                      </a:lnTo>
                      <a:lnTo>
                        <a:pt x="609" y="410"/>
                      </a:lnTo>
                      <a:lnTo>
                        <a:pt x="617" y="393"/>
                      </a:lnTo>
                      <a:lnTo>
                        <a:pt x="621" y="373"/>
                      </a:lnTo>
                      <a:lnTo>
                        <a:pt x="621" y="134"/>
                      </a:lnTo>
                      <a:lnTo>
                        <a:pt x="662" y="130"/>
                      </a:lnTo>
                      <a:lnTo>
                        <a:pt x="706" y="128"/>
                      </a:lnTo>
                      <a:lnTo>
                        <a:pt x="752" y="125"/>
                      </a:lnTo>
                      <a:lnTo>
                        <a:pt x="757" y="150"/>
                      </a:lnTo>
                      <a:lnTo>
                        <a:pt x="765" y="177"/>
                      </a:lnTo>
                      <a:lnTo>
                        <a:pt x="776" y="203"/>
                      </a:lnTo>
                      <a:lnTo>
                        <a:pt x="787" y="229"/>
                      </a:lnTo>
                      <a:lnTo>
                        <a:pt x="803" y="256"/>
                      </a:lnTo>
                      <a:lnTo>
                        <a:pt x="821" y="282"/>
                      </a:lnTo>
                      <a:lnTo>
                        <a:pt x="842" y="307"/>
                      </a:lnTo>
                      <a:lnTo>
                        <a:pt x="865" y="330"/>
                      </a:lnTo>
                      <a:lnTo>
                        <a:pt x="892" y="353"/>
                      </a:lnTo>
                      <a:lnTo>
                        <a:pt x="922" y="372"/>
                      </a:lnTo>
                      <a:lnTo>
                        <a:pt x="955" y="390"/>
                      </a:lnTo>
                      <a:lnTo>
                        <a:pt x="993" y="406"/>
                      </a:lnTo>
                      <a:lnTo>
                        <a:pt x="1033" y="418"/>
                      </a:lnTo>
                      <a:lnTo>
                        <a:pt x="1078" y="428"/>
                      </a:lnTo>
                      <a:lnTo>
                        <a:pt x="1126" y="434"/>
                      </a:lnTo>
                      <a:lnTo>
                        <a:pt x="1180" y="435"/>
                      </a:lnTo>
                      <a:lnTo>
                        <a:pt x="1232" y="434"/>
                      </a:lnTo>
                      <a:lnTo>
                        <a:pt x="1280" y="428"/>
                      </a:lnTo>
                      <a:lnTo>
                        <a:pt x="1325" y="418"/>
                      </a:lnTo>
                      <a:lnTo>
                        <a:pt x="1366" y="406"/>
                      </a:lnTo>
                      <a:lnTo>
                        <a:pt x="1403" y="391"/>
                      </a:lnTo>
                      <a:lnTo>
                        <a:pt x="1437" y="373"/>
                      </a:lnTo>
                      <a:lnTo>
                        <a:pt x="1467" y="353"/>
                      </a:lnTo>
                      <a:lnTo>
                        <a:pt x="1493" y="331"/>
                      </a:lnTo>
                      <a:lnTo>
                        <a:pt x="1517" y="308"/>
                      </a:lnTo>
                      <a:lnTo>
                        <a:pt x="1538" y="283"/>
                      </a:lnTo>
                      <a:lnTo>
                        <a:pt x="1555" y="257"/>
                      </a:lnTo>
                      <a:lnTo>
                        <a:pt x="1571" y="231"/>
                      </a:lnTo>
                      <a:lnTo>
                        <a:pt x="1583" y="205"/>
                      </a:lnTo>
                      <a:lnTo>
                        <a:pt x="1594" y="179"/>
                      </a:lnTo>
                      <a:lnTo>
                        <a:pt x="1601" y="153"/>
                      </a:lnTo>
                      <a:lnTo>
                        <a:pt x="1608" y="128"/>
                      </a:lnTo>
                      <a:lnTo>
                        <a:pt x="1654" y="130"/>
                      </a:lnTo>
                      <a:lnTo>
                        <a:pt x="1697" y="133"/>
                      </a:lnTo>
                      <a:lnTo>
                        <a:pt x="1738" y="136"/>
                      </a:lnTo>
                      <a:lnTo>
                        <a:pt x="1738" y="373"/>
                      </a:lnTo>
                      <a:lnTo>
                        <a:pt x="1741" y="393"/>
                      </a:lnTo>
                      <a:lnTo>
                        <a:pt x="1750" y="410"/>
                      </a:lnTo>
                      <a:lnTo>
                        <a:pt x="1764" y="423"/>
                      </a:lnTo>
                      <a:lnTo>
                        <a:pt x="1781" y="432"/>
                      </a:lnTo>
                      <a:lnTo>
                        <a:pt x="1800" y="435"/>
                      </a:lnTo>
                      <a:lnTo>
                        <a:pt x="1820" y="432"/>
                      </a:lnTo>
                      <a:lnTo>
                        <a:pt x="1837" y="423"/>
                      </a:lnTo>
                      <a:lnTo>
                        <a:pt x="1851" y="410"/>
                      </a:lnTo>
                      <a:lnTo>
                        <a:pt x="1859" y="393"/>
                      </a:lnTo>
                      <a:lnTo>
                        <a:pt x="1862" y="373"/>
                      </a:lnTo>
                      <a:lnTo>
                        <a:pt x="1862" y="155"/>
                      </a:lnTo>
                      <a:lnTo>
                        <a:pt x="1917" y="167"/>
                      </a:lnTo>
                      <a:lnTo>
                        <a:pt x="1967" y="182"/>
                      </a:lnTo>
                      <a:lnTo>
                        <a:pt x="2011" y="197"/>
                      </a:lnTo>
                      <a:lnTo>
                        <a:pt x="2050" y="214"/>
                      </a:lnTo>
                      <a:lnTo>
                        <a:pt x="2085" y="231"/>
                      </a:lnTo>
                      <a:lnTo>
                        <a:pt x="2115" y="250"/>
                      </a:lnTo>
                      <a:lnTo>
                        <a:pt x="2140" y="268"/>
                      </a:lnTo>
                      <a:lnTo>
                        <a:pt x="2162" y="286"/>
                      </a:lnTo>
                      <a:lnTo>
                        <a:pt x="2181" y="303"/>
                      </a:lnTo>
                      <a:lnTo>
                        <a:pt x="2196" y="319"/>
                      </a:lnTo>
                      <a:lnTo>
                        <a:pt x="2208" y="335"/>
                      </a:lnTo>
                      <a:lnTo>
                        <a:pt x="2217" y="349"/>
                      </a:lnTo>
                      <a:lnTo>
                        <a:pt x="2225" y="361"/>
                      </a:lnTo>
                      <a:lnTo>
                        <a:pt x="2230" y="371"/>
                      </a:lnTo>
                      <a:lnTo>
                        <a:pt x="2234" y="379"/>
                      </a:lnTo>
                      <a:lnTo>
                        <a:pt x="2236" y="384"/>
                      </a:lnTo>
                      <a:lnTo>
                        <a:pt x="2236" y="386"/>
                      </a:lnTo>
                      <a:lnTo>
                        <a:pt x="2241" y="402"/>
                      </a:lnTo>
                      <a:lnTo>
                        <a:pt x="2252" y="416"/>
                      </a:lnTo>
                      <a:lnTo>
                        <a:pt x="2265" y="427"/>
                      </a:lnTo>
                      <a:lnTo>
                        <a:pt x="2280" y="433"/>
                      </a:lnTo>
                      <a:lnTo>
                        <a:pt x="2297" y="435"/>
                      </a:lnTo>
                      <a:lnTo>
                        <a:pt x="2303" y="435"/>
                      </a:lnTo>
                      <a:lnTo>
                        <a:pt x="2308" y="434"/>
                      </a:lnTo>
                      <a:lnTo>
                        <a:pt x="2324" y="429"/>
                      </a:lnTo>
                      <a:lnTo>
                        <a:pt x="2338" y="420"/>
                      </a:lnTo>
                      <a:lnTo>
                        <a:pt x="2348" y="407"/>
                      </a:lnTo>
                      <a:lnTo>
                        <a:pt x="2355" y="393"/>
                      </a:lnTo>
                      <a:lnTo>
                        <a:pt x="2359" y="377"/>
                      </a:lnTo>
                      <a:lnTo>
                        <a:pt x="2358" y="361"/>
                      </a:lnTo>
                      <a:lnTo>
                        <a:pt x="2357" y="358"/>
                      </a:lnTo>
                      <a:lnTo>
                        <a:pt x="2355" y="353"/>
                      </a:lnTo>
                      <a:lnTo>
                        <a:pt x="2353" y="345"/>
                      </a:lnTo>
                      <a:lnTo>
                        <a:pt x="2349" y="335"/>
                      </a:lnTo>
                      <a:lnTo>
                        <a:pt x="2345" y="324"/>
                      </a:lnTo>
                      <a:lnTo>
                        <a:pt x="2338" y="310"/>
                      </a:lnTo>
                      <a:lnTo>
                        <a:pt x="2330" y="295"/>
                      </a:lnTo>
                      <a:lnTo>
                        <a:pt x="2320" y="279"/>
                      </a:lnTo>
                      <a:lnTo>
                        <a:pt x="2308" y="262"/>
                      </a:lnTo>
                      <a:lnTo>
                        <a:pt x="2294" y="243"/>
                      </a:lnTo>
                      <a:lnTo>
                        <a:pt x="2278" y="225"/>
                      </a:lnTo>
                      <a:lnTo>
                        <a:pt x="2259" y="206"/>
                      </a:lnTo>
                      <a:lnTo>
                        <a:pt x="2238" y="186"/>
                      </a:lnTo>
                      <a:lnTo>
                        <a:pt x="2213" y="166"/>
                      </a:lnTo>
                      <a:lnTo>
                        <a:pt x="2185" y="147"/>
                      </a:lnTo>
                      <a:lnTo>
                        <a:pt x="2154" y="129"/>
                      </a:lnTo>
                      <a:lnTo>
                        <a:pt x="2120" y="110"/>
                      </a:lnTo>
                      <a:lnTo>
                        <a:pt x="2083" y="92"/>
                      </a:lnTo>
                      <a:lnTo>
                        <a:pt x="2041" y="76"/>
                      </a:lnTo>
                      <a:lnTo>
                        <a:pt x="1995" y="60"/>
                      </a:lnTo>
                      <a:lnTo>
                        <a:pt x="1946" y="46"/>
                      </a:lnTo>
                      <a:lnTo>
                        <a:pt x="1892" y="34"/>
                      </a:lnTo>
                      <a:lnTo>
                        <a:pt x="1833" y="24"/>
                      </a:lnTo>
                      <a:lnTo>
                        <a:pt x="1770" y="15"/>
                      </a:lnTo>
                      <a:lnTo>
                        <a:pt x="1703" y="9"/>
                      </a:lnTo>
                      <a:lnTo>
                        <a:pt x="1630" y="4"/>
                      </a:lnTo>
                      <a:lnTo>
                        <a:pt x="1552" y="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62" name="Freeform 42"/>
                <p:cNvSpPr>
                  <a:spLocks noEditPoints="1"/>
                </p:cNvSpPr>
                <p:nvPr/>
              </p:nvSpPr>
              <p:spPr bwMode="auto">
                <a:xfrm>
                  <a:off x="1389857" y="1825135"/>
                  <a:ext cx="304800" cy="365125"/>
                </a:xfrm>
                <a:custGeom>
                  <a:avLst/>
                  <a:gdLst>
                    <a:gd name="T0" fmla="*/ 1256 w 1733"/>
                    <a:gd name="T1" fmla="*/ 4 h 2072"/>
                    <a:gd name="T2" fmla="*/ 1409 w 1733"/>
                    <a:gd name="T3" fmla="*/ 42 h 2072"/>
                    <a:gd name="T4" fmla="*/ 1539 w 1733"/>
                    <a:gd name="T5" fmla="*/ 123 h 2072"/>
                    <a:gd name="T6" fmla="*/ 1642 w 1733"/>
                    <a:gd name="T7" fmla="*/ 236 h 2072"/>
                    <a:gd name="T8" fmla="*/ 1709 w 1733"/>
                    <a:gd name="T9" fmla="*/ 375 h 2072"/>
                    <a:gd name="T10" fmla="*/ 1733 w 1733"/>
                    <a:gd name="T11" fmla="*/ 533 h 2072"/>
                    <a:gd name="T12" fmla="*/ 1722 w 1733"/>
                    <a:gd name="T13" fmla="*/ 1647 h 2072"/>
                    <a:gd name="T14" fmla="*/ 1669 w 1733"/>
                    <a:gd name="T15" fmla="*/ 1794 h 2072"/>
                    <a:gd name="T16" fmla="*/ 1578 w 1733"/>
                    <a:gd name="T17" fmla="*/ 1917 h 2072"/>
                    <a:gd name="T18" fmla="*/ 1455 w 1733"/>
                    <a:gd name="T19" fmla="*/ 2008 h 2072"/>
                    <a:gd name="T20" fmla="*/ 1308 w 1733"/>
                    <a:gd name="T21" fmla="*/ 2061 h 2072"/>
                    <a:gd name="T22" fmla="*/ 532 w 1733"/>
                    <a:gd name="T23" fmla="*/ 2072 h 2072"/>
                    <a:gd name="T24" fmla="*/ 374 w 1733"/>
                    <a:gd name="T25" fmla="*/ 2049 h 2072"/>
                    <a:gd name="T26" fmla="*/ 234 w 1733"/>
                    <a:gd name="T27" fmla="*/ 1981 h 2072"/>
                    <a:gd name="T28" fmla="*/ 122 w 1733"/>
                    <a:gd name="T29" fmla="*/ 1878 h 2072"/>
                    <a:gd name="T30" fmla="*/ 42 w 1733"/>
                    <a:gd name="T31" fmla="*/ 1747 h 2072"/>
                    <a:gd name="T32" fmla="*/ 3 w 1733"/>
                    <a:gd name="T33" fmla="*/ 1594 h 2072"/>
                    <a:gd name="T34" fmla="*/ 3 w 1733"/>
                    <a:gd name="T35" fmla="*/ 479 h 2072"/>
                    <a:gd name="T36" fmla="*/ 42 w 1733"/>
                    <a:gd name="T37" fmla="*/ 326 h 2072"/>
                    <a:gd name="T38" fmla="*/ 122 w 1733"/>
                    <a:gd name="T39" fmla="*/ 194 h 2072"/>
                    <a:gd name="T40" fmla="*/ 234 w 1733"/>
                    <a:gd name="T41" fmla="*/ 91 h 2072"/>
                    <a:gd name="T42" fmla="*/ 374 w 1733"/>
                    <a:gd name="T43" fmla="*/ 25 h 2072"/>
                    <a:gd name="T44" fmla="*/ 532 w 1733"/>
                    <a:gd name="T45" fmla="*/ 0 h 2072"/>
                    <a:gd name="T46" fmla="*/ 483 w 1733"/>
                    <a:gd name="T47" fmla="*/ 121 h 2072"/>
                    <a:gd name="T48" fmla="*/ 350 w 1733"/>
                    <a:gd name="T49" fmla="*/ 160 h 2072"/>
                    <a:gd name="T50" fmla="*/ 239 w 1733"/>
                    <a:gd name="T51" fmla="*/ 240 h 2072"/>
                    <a:gd name="T52" fmla="*/ 159 w 1733"/>
                    <a:gd name="T53" fmla="*/ 351 h 2072"/>
                    <a:gd name="T54" fmla="*/ 120 w 1733"/>
                    <a:gd name="T55" fmla="*/ 485 h 2072"/>
                    <a:gd name="T56" fmla="*/ 120 w 1733"/>
                    <a:gd name="T57" fmla="*/ 1588 h 2072"/>
                    <a:gd name="T58" fmla="*/ 159 w 1733"/>
                    <a:gd name="T59" fmla="*/ 1722 h 2072"/>
                    <a:gd name="T60" fmla="*/ 239 w 1733"/>
                    <a:gd name="T61" fmla="*/ 1833 h 2072"/>
                    <a:gd name="T62" fmla="*/ 350 w 1733"/>
                    <a:gd name="T63" fmla="*/ 1912 h 2072"/>
                    <a:gd name="T64" fmla="*/ 483 w 1733"/>
                    <a:gd name="T65" fmla="*/ 1952 h 2072"/>
                    <a:gd name="T66" fmla="*/ 1249 w 1733"/>
                    <a:gd name="T67" fmla="*/ 1952 h 2072"/>
                    <a:gd name="T68" fmla="*/ 1384 w 1733"/>
                    <a:gd name="T69" fmla="*/ 1912 h 2072"/>
                    <a:gd name="T70" fmla="*/ 1494 w 1733"/>
                    <a:gd name="T71" fmla="*/ 1833 h 2072"/>
                    <a:gd name="T72" fmla="*/ 1573 w 1733"/>
                    <a:gd name="T73" fmla="*/ 1722 h 2072"/>
                    <a:gd name="T74" fmla="*/ 1613 w 1733"/>
                    <a:gd name="T75" fmla="*/ 1588 h 2072"/>
                    <a:gd name="T76" fmla="*/ 1613 w 1733"/>
                    <a:gd name="T77" fmla="*/ 485 h 2072"/>
                    <a:gd name="T78" fmla="*/ 1573 w 1733"/>
                    <a:gd name="T79" fmla="*/ 351 h 2072"/>
                    <a:gd name="T80" fmla="*/ 1494 w 1733"/>
                    <a:gd name="T81" fmla="*/ 240 h 2072"/>
                    <a:gd name="T82" fmla="*/ 1384 w 1733"/>
                    <a:gd name="T83" fmla="*/ 160 h 2072"/>
                    <a:gd name="T84" fmla="*/ 1249 w 1733"/>
                    <a:gd name="T85" fmla="*/ 121 h 20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33" h="2072">
                      <a:moveTo>
                        <a:pt x="532" y="0"/>
                      </a:moveTo>
                      <a:lnTo>
                        <a:pt x="1201" y="0"/>
                      </a:lnTo>
                      <a:lnTo>
                        <a:pt x="1256" y="4"/>
                      </a:lnTo>
                      <a:lnTo>
                        <a:pt x="1308" y="12"/>
                      </a:lnTo>
                      <a:lnTo>
                        <a:pt x="1359" y="25"/>
                      </a:lnTo>
                      <a:lnTo>
                        <a:pt x="1409" y="42"/>
                      </a:lnTo>
                      <a:lnTo>
                        <a:pt x="1455" y="65"/>
                      </a:lnTo>
                      <a:lnTo>
                        <a:pt x="1499" y="91"/>
                      </a:lnTo>
                      <a:lnTo>
                        <a:pt x="1539" y="123"/>
                      </a:lnTo>
                      <a:lnTo>
                        <a:pt x="1578" y="157"/>
                      </a:lnTo>
                      <a:lnTo>
                        <a:pt x="1612" y="194"/>
                      </a:lnTo>
                      <a:lnTo>
                        <a:pt x="1642" y="236"/>
                      </a:lnTo>
                      <a:lnTo>
                        <a:pt x="1669" y="280"/>
                      </a:lnTo>
                      <a:lnTo>
                        <a:pt x="1691" y="326"/>
                      </a:lnTo>
                      <a:lnTo>
                        <a:pt x="1709" y="375"/>
                      </a:lnTo>
                      <a:lnTo>
                        <a:pt x="1722" y="426"/>
                      </a:lnTo>
                      <a:lnTo>
                        <a:pt x="1731" y="479"/>
                      </a:lnTo>
                      <a:lnTo>
                        <a:pt x="1733" y="533"/>
                      </a:lnTo>
                      <a:lnTo>
                        <a:pt x="1733" y="1539"/>
                      </a:lnTo>
                      <a:lnTo>
                        <a:pt x="1731" y="1594"/>
                      </a:lnTo>
                      <a:lnTo>
                        <a:pt x="1722" y="1647"/>
                      </a:lnTo>
                      <a:lnTo>
                        <a:pt x="1709" y="1698"/>
                      </a:lnTo>
                      <a:lnTo>
                        <a:pt x="1691" y="1747"/>
                      </a:lnTo>
                      <a:lnTo>
                        <a:pt x="1669" y="1794"/>
                      </a:lnTo>
                      <a:lnTo>
                        <a:pt x="1642" y="1837"/>
                      </a:lnTo>
                      <a:lnTo>
                        <a:pt x="1612" y="1878"/>
                      </a:lnTo>
                      <a:lnTo>
                        <a:pt x="1578" y="1917"/>
                      </a:lnTo>
                      <a:lnTo>
                        <a:pt x="1539" y="1951"/>
                      </a:lnTo>
                      <a:lnTo>
                        <a:pt x="1499" y="1981"/>
                      </a:lnTo>
                      <a:lnTo>
                        <a:pt x="1455" y="2008"/>
                      </a:lnTo>
                      <a:lnTo>
                        <a:pt x="1409" y="2030"/>
                      </a:lnTo>
                      <a:lnTo>
                        <a:pt x="1359" y="2049"/>
                      </a:lnTo>
                      <a:lnTo>
                        <a:pt x="1308" y="2061"/>
                      </a:lnTo>
                      <a:lnTo>
                        <a:pt x="1256" y="2070"/>
                      </a:lnTo>
                      <a:lnTo>
                        <a:pt x="1201" y="2072"/>
                      </a:lnTo>
                      <a:lnTo>
                        <a:pt x="532" y="2072"/>
                      </a:lnTo>
                      <a:lnTo>
                        <a:pt x="478" y="2070"/>
                      </a:lnTo>
                      <a:lnTo>
                        <a:pt x="425" y="2061"/>
                      </a:lnTo>
                      <a:lnTo>
                        <a:pt x="374" y="2049"/>
                      </a:lnTo>
                      <a:lnTo>
                        <a:pt x="325" y="2030"/>
                      </a:lnTo>
                      <a:lnTo>
                        <a:pt x="278" y="2008"/>
                      </a:lnTo>
                      <a:lnTo>
                        <a:pt x="234" y="1981"/>
                      </a:lnTo>
                      <a:lnTo>
                        <a:pt x="194" y="1951"/>
                      </a:lnTo>
                      <a:lnTo>
                        <a:pt x="156" y="1917"/>
                      </a:lnTo>
                      <a:lnTo>
                        <a:pt x="122" y="1878"/>
                      </a:lnTo>
                      <a:lnTo>
                        <a:pt x="91" y="1837"/>
                      </a:lnTo>
                      <a:lnTo>
                        <a:pt x="64" y="1794"/>
                      </a:lnTo>
                      <a:lnTo>
                        <a:pt x="42" y="1747"/>
                      </a:lnTo>
                      <a:lnTo>
                        <a:pt x="25" y="1698"/>
                      </a:lnTo>
                      <a:lnTo>
                        <a:pt x="11" y="1647"/>
                      </a:lnTo>
                      <a:lnTo>
                        <a:pt x="3" y="1594"/>
                      </a:lnTo>
                      <a:lnTo>
                        <a:pt x="0" y="1539"/>
                      </a:lnTo>
                      <a:lnTo>
                        <a:pt x="0" y="533"/>
                      </a:lnTo>
                      <a:lnTo>
                        <a:pt x="3" y="479"/>
                      </a:lnTo>
                      <a:lnTo>
                        <a:pt x="11" y="426"/>
                      </a:lnTo>
                      <a:lnTo>
                        <a:pt x="25" y="375"/>
                      </a:lnTo>
                      <a:lnTo>
                        <a:pt x="42" y="326"/>
                      </a:lnTo>
                      <a:lnTo>
                        <a:pt x="64" y="280"/>
                      </a:lnTo>
                      <a:lnTo>
                        <a:pt x="91" y="236"/>
                      </a:lnTo>
                      <a:lnTo>
                        <a:pt x="122" y="194"/>
                      </a:lnTo>
                      <a:lnTo>
                        <a:pt x="156" y="157"/>
                      </a:lnTo>
                      <a:lnTo>
                        <a:pt x="194" y="123"/>
                      </a:lnTo>
                      <a:lnTo>
                        <a:pt x="234" y="91"/>
                      </a:lnTo>
                      <a:lnTo>
                        <a:pt x="278" y="65"/>
                      </a:lnTo>
                      <a:lnTo>
                        <a:pt x="325" y="42"/>
                      </a:lnTo>
                      <a:lnTo>
                        <a:pt x="374" y="25"/>
                      </a:lnTo>
                      <a:lnTo>
                        <a:pt x="425" y="12"/>
                      </a:lnTo>
                      <a:lnTo>
                        <a:pt x="478" y="4"/>
                      </a:lnTo>
                      <a:lnTo>
                        <a:pt x="532" y="0"/>
                      </a:lnTo>
                      <a:close/>
                      <a:moveTo>
                        <a:pt x="1201" y="118"/>
                      </a:moveTo>
                      <a:lnTo>
                        <a:pt x="532" y="118"/>
                      </a:lnTo>
                      <a:lnTo>
                        <a:pt x="483" y="121"/>
                      </a:lnTo>
                      <a:lnTo>
                        <a:pt x="436" y="129"/>
                      </a:lnTo>
                      <a:lnTo>
                        <a:pt x="393" y="143"/>
                      </a:lnTo>
                      <a:lnTo>
                        <a:pt x="350" y="160"/>
                      </a:lnTo>
                      <a:lnTo>
                        <a:pt x="310" y="183"/>
                      </a:lnTo>
                      <a:lnTo>
                        <a:pt x="273" y="209"/>
                      </a:lnTo>
                      <a:lnTo>
                        <a:pt x="239" y="240"/>
                      </a:lnTo>
                      <a:lnTo>
                        <a:pt x="209" y="274"/>
                      </a:lnTo>
                      <a:lnTo>
                        <a:pt x="182" y="311"/>
                      </a:lnTo>
                      <a:lnTo>
                        <a:pt x="159" y="351"/>
                      </a:lnTo>
                      <a:lnTo>
                        <a:pt x="141" y="394"/>
                      </a:lnTo>
                      <a:lnTo>
                        <a:pt x="128" y="439"/>
                      </a:lnTo>
                      <a:lnTo>
                        <a:pt x="120" y="485"/>
                      </a:lnTo>
                      <a:lnTo>
                        <a:pt x="118" y="533"/>
                      </a:lnTo>
                      <a:lnTo>
                        <a:pt x="118" y="1539"/>
                      </a:lnTo>
                      <a:lnTo>
                        <a:pt x="120" y="1588"/>
                      </a:lnTo>
                      <a:lnTo>
                        <a:pt x="128" y="1635"/>
                      </a:lnTo>
                      <a:lnTo>
                        <a:pt x="141" y="1680"/>
                      </a:lnTo>
                      <a:lnTo>
                        <a:pt x="159" y="1722"/>
                      </a:lnTo>
                      <a:lnTo>
                        <a:pt x="182" y="1762"/>
                      </a:lnTo>
                      <a:lnTo>
                        <a:pt x="209" y="1799"/>
                      </a:lnTo>
                      <a:lnTo>
                        <a:pt x="239" y="1833"/>
                      </a:lnTo>
                      <a:lnTo>
                        <a:pt x="273" y="1863"/>
                      </a:lnTo>
                      <a:lnTo>
                        <a:pt x="310" y="1890"/>
                      </a:lnTo>
                      <a:lnTo>
                        <a:pt x="350" y="1912"/>
                      </a:lnTo>
                      <a:lnTo>
                        <a:pt x="393" y="1931"/>
                      </a:lnTo>
                      <a:lnTo>
                        <a:pt x="436" y="1944"/>
                      </a:lnTo>
                      <a:lnTo>
                        <a:pt x="483" y="1952"/>
                      </a:lnTo>
                      <a:lnTo>
                        <a:pt x="532" y="1955"/>
                      </a:lnTo>
                      <a:lnTo>
                        <a:pt x="1201" y="1955"/>
                      </a:lnTo>
                      <a:lnTo>
                        <a:pt x="1249" y="1952"/>
                      </a:lnTo>
                      <a:lnTo>
                        <a:pt x="1296" y="1944"/>
                      </a:lnTo>
                      <a:lnTo>
                        <a:pt x="1341" y="1931"/>
                      </a:lnTo>
                      <a:lnTo>
                        <a:pt x="1384" y="1912"/>
                      </a:lnTo>
                      <a:lnTo>
                        <a:pt x="1424" y="1890"/>
                      </a:lnTo>
                      <a:lnTo>
                        <a:pt x="1460" y="1863"/>
                      </a:lnTo>
                      <a:lnTo>
                        <a:pt x="1494" y="1833"/>
                      </a:lnTo>
                      <a:lnTo>
                        <a:pt x="1525" y="1799"/>
                      </a:lnTo>
                      <a:lnTo>
                        <a:pt x="1551" y="1762"/>
                      </a:lnTo>
                      <a:lnTo>
                        <a:pt x="1573" y="1722"/>
                      </a:lnTo>
                      <a:lnTo>
                        <a:pt x="1592" y="1680"/>
                      </a:lnTo>
                      <a:lnTo>
                        <a:pt x="1604" y="1635"/>
                      </a:lnTo>
                      <a:lnTo>
                        <a:pt x="1613" y="1588"/>
                      </a:lnTo>
                      <a:lnTo>
                        <a:pt x="1616" y="1539"/>
                      </a:lnTo>
                      <a:lnTo>
                        <a:pt x="1616" y="533"/>
                      </a:lnTo>
                      <a:lnTo>
                        <a:pt x="1613" y="485"/>
                      </a:lnTo>
                      <a:lnTo>
                        <a:pt x="1604" y="439"/>
                      </a:lnTo>
                      <a:lnTo>
                        <a:pt x="1592" y="394"/>
                      </a:lnTo>
                      <a:lnTo>
                        <a:pt x="1573" y="351"/>
                      </a:lnTo>
                      <a:lnTo>
                        <a:pt x="1551" y="311"/>
                      </a:lnTo>
                      <a:lnTo>
                        <a:pt x="1525" y="274"/>
                      </a:lnTo>
                      <a:lnTo>
                        <a:pt x="1494" y="240"/>
                      </a:lnTo>
                      <a:lnTo>
                        <a:pt x="1460" y="209"/>
                      </a:lnTo>
                      <a:lnTo>
                        <a:pt x="1424" y="183"/>
                      </a:lnTo>
                      <a:lnTo>
                        <a:pt x="1384" y="160"/>
                      </a:lnTo>
                      <a:lnTo>
                        <a:pt x="1341" y="143"/>
                      </a:lnTo>
                      <a:lnTo>
                        <a:pt x="1296" y="129"/>
                      </a:lnTo>
                      <a:lnTo>
                        <a:pt x="1249" y="121"/>
                      </a:lnTo>
                      <a:lnTo>
                        <a:pt x="1201" y="1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63" name="Freeform 43"/>
                <p:cNvSpPr>
                  <a:spLocks noEditPoints="1"/>
                </p:cNvSpPr>
                <p:nvPr/>
              </p:nvSpPr>
              <p:spPr bwMode="auto">
                <a:xfrm>
                  <a:off x="1466057" y="1961660"/>
                  <a:ext cx="158750" cy="57150"/>
                </a:xfrm>
                <a:custGeom>
                  <a:avLst/>
                  <a:gdLst>
                    <a:gd name="T0" fmla="*/ 118 w 902"/>
                    <a:gd name="T1" fmla="*/ 205 h 322"/>
                    <a:gd name="T2" fmla="*/ 784 w 902"/>
                    <a:gd name="T3" fmla="*/ 205 h 322"/>
                    <a:gd name="T4" fmla="*/ 784 w 902"/>
                    <a:gd name="T5" fmla="*/ 118 h 322"/>
                    <a:gd name="T6" fmla="*/ 118 w 902"/>
                    <a:gd name="T7" fmla="*/ 118 h 322"/>
                    <a:gd name="T8" fmla="*/ 118 w 902"/>
                    <a:gd name="T9" fmla="*/ 205 h 322"/>
                    <a:gd name="T10" fmla="*/ 843 w 902"/>
                    <a:gd name="T11" fmla="*/ 322 h 322"/>
                    <a:gd name="T12" fmla="*/ 0 w 902"/>
                    <a:gd name="T13" fmla="*/ 322 h 322"/>
                    <a:gd name="T14" fmla="*/ 0 w 902"/>
                    <a:gd name="T15" fmla="*/ 0 h 322"/>
                    <a:gd name="T16" fmla="*/ 902 w 902"/>
                    <a:gd name="T17" fmla="*/ 0 h 322"/>
                    <a:gd name="T18" fmla="*/ 902 w 902"/>
                    <a:gd name="T19" fmla="*/ 322 h 322"/>
                    <a:gd name="T20" fmla="*/ 843 w 902"/>
                    <a:gd name="T21" fmla="*/ 322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02" h="322">
                      <a:moveTo>
                        <a:pt x="118" y="205"/>
                      </a:moveTo>
                      <a:lnTo>
                        <a:pt x="784" y="205"/>
                      </a:lnTo>
                      <a:lnTo>
                        <a:pt x="784" y="118"/>
                      </a:lnTo>
                      <a:lnTo>
                        <a:pt x="118" y="118"/>
                      </a:lnTo>
                      <a:lnTo>
                        <a:pt x="118" y="205"/>
                      </a:lnTo>
                      <a:close/>
                      <a:moveTo>
                        <a:pt x="843" y="322"/>
                      </a:moveTo>
                      <a:lnTo>
                        <a:pt x="0" y="322"/>
                      </a:lnTo>
                      <a:lnTo>
                        <a:pt x="0" y="0"/>
                      </a:lnTo>
                      <a:lnTo>
                        <a:pt x="902" y="0"/>
                      </a:lnTo>
                      <a:lnTo>
                        <a:pt x="902" y="322"/>
                      </a:lnTo>
                      <a:lnTo>
                        <a:pt x="843" y="3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64" name="Freeform 44"/>
                <p:cNvSpPr>
                  <a:spLocks/>
                </p:cNvSpPr>
                <p:nvPr/>
              </p:nvSpPr>
              <p:spPr bwMode="auto">
                <a:xfrm>
                  <a:off x="1200944" y="1652098"/>
                  <a:ext cx="198437" cy="19050"/>
                </a:xfrm>
                <a:custGeom>
                  <a:avLst/>
                  <a:gdLst>
                    <a:gd name="T0" fmla="*/ 57 w 1124"/>
                    <a:gd name="T1" fmla="*/ 112 h 112"/>
                    <a:gd name="T2" fmla="*/ 39 w 1124"/>
                    <a:gd name="T3" fmla="*/ 110 h 112"/>
                    <a:gd name="T4" fmla="*/ 24 w 1124"/>
                    <a:gd name="T5" fmla="*/ 101 h 112"/>
                    <a:gd name="T6" fmla="*/ 11 w 1124"/>
                    <a:gd name="T7" fmla="*/ 90 h 112"/>
                    <a:gd name="T8" fmla="*/ 4 w 1124"/>
                    <a:gd name="T9" fmla="*/ 73 h 112"/>
                    <a:gd name="T10" fmla="*/ 0 w 1124"/>
                    <a:gd name="T11" fmla="*/ 55 h 112"/>
                    <a:gd name="T12" fmla="*/ 4 w 1124"/>
                    <a:gd name="T13" fmla="*/ 38 h 112"/>
                    <a:gd name="T14" fmla="*/ 11 w 1124"/>
                    <a:gd name="T15" fmla="*/ 22 h 112"/>
                    <a:gd name="T16" fmla="*/ 24 w 1124"/>
                    <a:gd name="T17" fmla="*/ 10 h 112"/>
                    <a:gd name="T18" fmla="*/ 39 w 1124"/>
                    <a:gd name="T19" fmla="*/ 2 h 112"/>
                    <a:gd name="T20" fmla="*/ 57 w 1124"/>
                    <a:gd name="T21" fmla="*/ 0 h 112"/>
                    <a:gd name="T22" fmla="*/ 1067 w 1124"/>
                    <a:gd name="T23" fmla="*/ 0 h 112"/>
                    <a:gd name="T24" fmla="*/ 1085 w 1124"/>
                    <a:gd name="T25" fmla="*/ 2 h 112"/>
                    <a:gd name="T26" fmla="*/ 1100 w 1124"/>
                    <a:gd name="T27" fmla="*/ 10 h 112"/>
                    <a:gd name="T28" fmla="*/ 1113 w 1124"/>
                    <a:gd name="T29" fmla="*/ 22 h 112"/>
                    <a:gd name="T30" fmla="*/ 1120 w 1124"/>
                    <a:gd name="T31" fmla="*/ 38 h 112"/>
                    <a:gd name="T32" fmla="*/ 1124 w 1124"/>
                    <a:gd name="T33" fmla="*/ 55 h 112"/>
                    <a:gd name="T34" fmla="*/ 1120 w 1124"/>
                    <a:gd name="T35" fmla="*/ 73 h 112"/>
                    <a:gd name="T36" fmla="*/ 1113 w 1124"/>
                    <a:gd name="T37" fmla="*/ 90 h 112"/>
                    <a:gd name="T38" fmla="*/ 1100 w 1124"/>
                    <a:gd name="T39" fmla="*/ 101 h 112"/>
                    <a:gd name="T40" fmla="*/ 1085 w 1124"/>
                    <a:gd name="T41" fmla="*/ 110 h 112"/>
                    <a:gd name="T42" fmla="*/ 1067 w 1124"/>
                    <a:gd name="T43" fmla="*/ 112 h 112"/>
                    <a:gd name="T44" fmla="*/ 57 w 1124"/>
                    <a:gd name="T4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24" h="112">
                      <a:moveTo>
                        <a:pt x="57" y="112"/>
                      </a:moveTo>
                      <a:lnTo>
                        <a:pt x="39" y="110"/>
                      </a:lnTo>
                      <a:lnTo>
                        <a:pt x="24" y="101"/>
                      </a:lnTo>
                      <a:lnTo>
                        <a:pt x="11" y="90"/>
                      </a:lnTo>
                      <a:lnTo>
                        <a:pt x="4" y="73"/>
                      </a:lnTo>
                      <a:lnTo>
                        <a:pt x="0" y="55"/>
                      </a:lnTo>
                      <a:lnTo>
                        <a:pt x="4" y="38"/>
                      </a:lnTo>
                      <a:lnTo>
                        <a:pt x="11" y="22"/>
                      </a:lnTo>
                      <a:lnTo>
                        <a:pt x="24" y="10"/>
                      </a:lnTo>
                      <a:lnTo>
                        <a:pt x="39" y="2"/>
                      </a:lnTo>
                      <a:lnTo>
                        <a:pt x="57" y="0"/>
                      </a:lnTo>
                      <a:lnTo>
                        <a:pt x="1067" y="0"/>
                      </a:lnTo>
                      <a:lnTo>
                        <a:pt x="1085" y="2"/>
                      </a:lnTo>
                      <a:lnTo>
                        <a:pt x="1100" y="10"/>
                      </a:lnTo>
                      <a:lnTo>
                        <a:pt x="1113" y="22"/>
                      </a:lnTo>
                      <a:lnTo>
                        <a:pt x="1120" y="38"/>
                      </a:lnTo>
                      <a:lnTo>
                        <a:pt x="1124" y="55"/>
                      </a:lnTo>
                      <a:lnTo>
                        <a:pt x="1120" y="73"/>
                      </a:lnTo>
                      <a:lnTo>
                        <a:pt x="1113" y="90"/>
                      </a:lnTo>
                      <a:lnTo>
                        <a:pt x="1100" y="101"/>
                      </a:lnTo>
                      <a:lnTo>
                        <a:pt x="1085" y="110"/>
                      </a:lnTo>
                      <a:lnTo>
                        <a:pt x="1067" y="112"/>
                      </a:lnTo>
                      <a:lnTo>
                        <a:pt x="57" y="1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65" name="Freeform 45"/>
                <p:cNvSpPr>
                  <a:spLocks/>
                </p:cNvSpPr>
                <p:nvPr/>
              </p:nvSpPr>
              <p:spPr bwMode="auto">
                <a:xfrm>
                  <a:off x="1194594" y="1679085"/>
                  <a:ext cx="173037" cy="107950"/>
                </a:xfrm>
                <a:custGeom>
                  <a:avLst/>
                  <a:gdLst>
                    <a:gd name="T0" fmla="*/ 28 w 987"/>
                    <a:gd name="T1" fmla="*/ 106 h 619"/>
                    <a:gd name="T2" fmla="*/ 16 w 987"/>
                    <a:gd name="T3" fmla="*/ 96 h 619"/>
                    <a:gd name="T4" fmla="*/ 6 w 987"/>
                    <a:gd name="T5" fmla="*/ 84 h 619"/>
                    <a:gd name="T6" fmla="*/ 1 w 987"/>
                    <a:gd name="T7" fmla="*/ 71 h 619"/>
                    <a:gd name="T8" fmla="*/ 0 w 987"/>
                    <a:gd name="T9" fmla="*/ 56 h 619"/>
                    <a:gd name="T10" fmla="*/ 1 w 987"/>
                    <a:gd name="T11" fmla="*/ 42 h 619"/>
                    <a:gd name="T12" fmla="*/ 7 w 987"/>
                    <a:gd name="T13" fmla="*/ 28 h 619"/>
                    <a:gd name="T14" fmla="*/ 16 w 987"/>
                    <a:gd name="T15" fmla="*/ 16 h 619"/>
                    <a:gd name="T16" fmla="*/ 28 w 987"/>
                    <a:gd name="T17" fmla="*/ 7 h 619"/>
                    <a:gd name="T18" fmla="*/ 42 w 987"/>
                    <a:gd name="T19" fmla="*/ 2 h 619"/>
                    <a:gd name="T20" fmla="*/ 56 w 987"/>
                    <a:gd name="T21" fmla="*/ 0 h 619"/>
                    <a:gd name="T22" fmla="*/ 70 w 987"/>
                    <a:gd name="T23" fmla="*/ 2 h 619"/>
                    <a:gd name="T24" fmla="*/ 84 w 987"/>
                    <a:gd name="T25" fmla="*/ 7 h 619"/>
                    <a:gd name="T26" fmla="*/ 959 w 987"/>
                    <a:gd name="T27" fmla="*/ 514 h 619"/>
                    <a:gd name="T28" fmla="*/ 971 w 987"/>
                    <a:gd name="T29" fmla="*/ 523 h 619"/>
                    <a:gd name="T30" fmla="*/ 980 w 987"/>
                    <a:gd name="T31" fmla="*/ 534 h 619"/>
                    <a:gd name="T32" fmla="*/ 985 w 987"/>
                    <a:gd name="T33" fmla="*/ 548 h 619"/>
                    <a:gd name="T34" fmla="*/ 987 w 987"/>
                    <a:gd name="T35" fmla="*/ 562 h 619"/>
                    <a:gd name="T36" fmla="*/ 985 w 987"/>
                    <a:gd name="T37" fmla="*/ 577 h 619"/>
                    <a:gd name="T38" fmla="*/ 980 w 987"/>
                    <a:gd name="T39" fmla="*/ 591 h 619"/>
                    <a:gd name="T40" fmla="*/ 970 w 987"/>
                    <a:gd name="T41" fmla="*/ 603 h 619"/>
                    <a:gd name="T42" fmla="*/ 958 w 987"/>
                    <a:gd name="T43" fmla="*/ 612 h 619"/>
                    <a:gd name="T44" fmla="*/ 945 w 987"/>
                    <a:gd name="T45" fmla="*/ 617 h 619"/>
                    <a:gd name="T46" fmla="*/ 932 w 987"/>
                    <a:gd name="T47" fmla="*/ 619 h 619"/>
                    <a:gd name="T48" fmla="*/ 917 w 987"/>
                    <a:gd name="T49" fmla="*/ 617 h 619"/>
                    <a:gd name="T50" fmla="*/ 903 w 987"/>
                    <a:gd name="T51" fmla="*/ 612 h 619"/>
                    <a:gd name="T52" fmla="*/ 28 w 987"/>
                    <a:gd name="T53" fmla="*/ 106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987" h="619">
                      <a:moveTo>
                        <a:pt x="28" y="106"/>
                      </a:moveTo>
                      <a:lnTo>
                        <a:pt x="16" y="96"/>
                      </a:lnTo>
                      <a:lnTo>
                        <a:pt x="6" y="84"/>
                      </a:lnTo>
                      <a:lnTo>
                        <a:pt x="1" y="71"/>
                      </a:lnTo>
                      <a:lnTo>
                        <a:pt x="0" y="56"/>
                      </a:lnTo>
                      <a:lnTo>
                        <a:pt x="1" y="42"/>
                      </a:lnTo>
                      <a:lnTo>
                        <a:pt x="7" y="28"/>
                      </a:lnTo>
                      <a:lnTo>
                        <a:pt x="16" y="16"/>
                      </a:lnTo>
                      <a:lnTo>
                        <a:pt x="28" y="7"/>
                      </a:lnTo>
                      <a:lnTo>
                        <a:pt x="42" y="2"/>
                      </a:lnTo>
                      <a:lnTo>
                        <a:pt x="56" y="0"/>
                      </a:lnTo>
                      <a:lnTo>
                        <a:pt x="70" y="2"/>
                      </a:lnTo>
                      <a:lnTo>
                        <a:pt x="84" y="7"/>
                      </a:lnTo>
                      <a:lnTo>
                        <a:pt x="959" y="514"/>
                      </a:lnTo>
                      <a:lnTo>
                        <a:pt x="971" y="523"/>
                      </a:lnTo>
                      <a:lnTo>
                        <a:pt x="980" y="534"/>
                      </a:lnTo>
                      <a:lnTo>
                        <a:pt x="985" y="548"/>
                      </a:lnTo>
                      <a:lnTo>
                        <a:pt x="987" y="562"/>
                      </a:lnTo>
                      <a:lnTo>
                        <a:pt x="985" y="577"/>
                      </a:lnTo>
                      <a:lnTo>
                        <a:pt x="980" y="591"/>
                      </a:lnTo>
                      <a:lnTo>
                        <a:pt x="970" y="603"/>
                      </a:lnTo>
                      <a:lnTo>
                        <a:pt x="958" y="612"/>
                      </a:lnTo>
                      <a:lnTo>
                        <a:pt x="945" y="617"/>
                      </a:lnTo>
                      <a:lnTo>
                        <a:pt x="932" y="619"/>
                      </a:lnTo>
                      <a:lnTo>
                        <a:pt x="917" y="617"/>
                      </a:lnTo>
                      <a:lnTo>
                        <a:pt x="903" y="612"/>
                      </a:lnTo>
                      <a:lnTo>
                        <a:pt x="28" y="10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66" name="Freeform 46"/>
                <p:cNvSpPr>
                  <a:spLocks/>
                </p:cNvSpPr>
                <p:nvPr/>
              </p:nvSpPr>
              <p:spPr bwMode="auto">
                <a:xfrm>
                  <a:off x="1175544" y="1698135"/>
                  <a:ext cx="106362" cy="171450"/>
                </a:xfrm>
                <a:custGeom>
                  <a:avLst/>
                  <a:gdLst>
                    <a:gd name="T0" fmla="*/ 7 w 610"/>
                    <a:gd name="T1" fmla="*/ 85 h 976"/>
                    <a:gd name="T2" fmla="*/ 1 w 610"/>
                    <a:gd name="T3" fmla="*/ 71 h 976"/>
                    <a:gd name="T4" fmla="*/ 0 w 610"/>
                    <a:gd name="T5" fmla="*/ 57 h 976"/>
                    <a:gd name="T6" fmla="*/ 2 w 610"/>
                    <a:gd name="T7" fmla="*/ 42 h 976"/>
                    <a:gd name="T8" fmla="*/ 7 w 610"/>
                    <a:gd name="T9" fmla="*/ 29 h 976"/>
                    <a:gd name="T10" fmla="*/ 16 w 610"/>
                    <a:gd name="T11" fmla="*/ 17 h 976"/>
                    <a:gd name="T12" fmla="*/ 28 w 610"/>
                    <a:gd name="T13" fmla="*/ 7 h 976"/>
                    <a:gd name="T14" fmla="*/ 42 w 610"/>
                    <a:gd name="T15" fmla="*/ 2 h 976"/>
                    <a:gd name="T16" fmla="*/ 57 w 610"/>
                    <a:gd name="T17" fmla="*/ 0 h 976"/>
                    <a:gd name="T18" fmla="*/ 70 w 610"/>
                    <a:gd name="T19" fmla="*/ 2 h 976"/>
                    <a:gd name="T20" fmla="*/ 83 w 610"/>
                    <a:gd name="T21" fmla="*/ 7 h 976"/>
                    <a:gd name="T22" fmla="*/ 95 w 610"/>
                    <a:gd name="T23" fmla="*/ 17 h 976"/>
                    <a:gd name="T24" fmla="*/ 105 w 610"/>
                    <a:gd name="T25" fmla="*/ 29 h 976"/>
                    <a:gd name="T26" fmla="*/ 602 w 610"/>
                    <a:gd name="T27" fmla="*/ 892 h 976"/>
                    <a:gd name="T28" fmla="*/ 607 w 610"/>
                    <a:gd name="T29" fmla="*/ 906 h 976"/>
                    <a:gd name="T30" fmla="*/ 610 w 610"/>
                    <a:gd name="T31" fmla="*/ 921 h 976"/>
                    <a:gd name="T32" fmla="*/ 607 w 610"/>
                    <a:gd name="T33" fmla="*/ 935 h 976"/>
                    <a:gd name="T34" fmla="*/ 602 w 610"/>
                    <a:gd name="T35" fmla="*/ 948 h 976"/>
                    <a:gd name="T36" fmla="*/ 593 w 610"/>
                    <a:gd name="T37" fmla="*/ 960 h 976"/>
                    <a:gd name="T38" fmla="*/ 581 w 610"/>
                    <a:gd name="T39" fmla="*/ 969 h 976"/>
                    <a:gd name="T40" fmla="*/ 567 w 610"/>
                    <a:gd name="T41" fmla="*/ 975 h 976"/>
                    <a:gd name="T42" fmla="*/ 553 w 610"/>
                    <a:gd name="T43" fmla="*/ 976 h 976"/>
                    <a:gd name="T44" fmla="*/ 539 w 610"/>
                    <a:gd name="T45" fmla="*/ 974 h 976"/>
                    <a:gd name="T46" fmla="*/ 525 w 610"/>
                    <a:gd name="T47" fmla="*/ 969 h 976"/>
                    <a:gd name="T48" fmla="*/ 513 w 610"/>
                    <a:gd name="T49" fmla="*/ 960 h 976"/>
                    <a:gd name="T50" fmla="*/ 505 w 610"/>
                    <a:gd name="T51" fmla="*/ 948 h 976"/>
                    <a:gd name="T52" fmla="*/ 7 w 610"/>
                    <a:gd name="T53" fmla="*/ 85 h 9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10" h="976">
                      <a:moveTo>
                        <a:pt x="7" y="85"/>
                      </a:moveTo>
                      <a:lnTo>
                        <a:pt x="1" y="71"/>
                      </a:lnTo>
                      <a:lnTo>
                        <a:pt x="0" y="57"/>
                      </a:lnTo>
                      <a:lnTo>
                        <a:pt x="2" y="42"/>
                      </a:lnTo>
                      <a:lnTo>
                        <a:pt x="7" y="29"/>
                      </a:lnTo>
                      <a:lnTo>
                        <a:pt x="16" y="17"/>
                      </a:lnTo>
                      <a:lnTo>
                        <a:pt x="28" y="7"/>
                      </a:lnTo>
                      <a:lnTo>
                        <a:pt x="42" y="2"/>
                      </a:lnTo>
                      <a:lnTo>
                        <a:pt x="57" y="0"/>
                      </a:lnTo>
                      <a:lnTo>
                        <a:pt x="70" y="2"/>
                      </a:lnTo>
                      <a:lnTo>
                        <a:pt x="83" y="7"/>
                      </a:lnTo>
                      <a:lnTo>
                        <a:pt x="95" y="17"/>
                      </a:lnTo>
                      <a:lnTo>
                        <a:pt x="105" y="29"/>
                      </a:lnTo>
                      <a:lnTo>
                        <a:pt x="602" y="892"/>
                      </a:lnTo>
                      <a:lnTo>
                        <a:pt x="607" y="906"/>
                      </a:lnTo>
                      <a:lnTo>
                        <a:pt x="610" y="921"/>
                      </a:lnTo>
                      <a:lnTo>
                        <a:pt x="607" y="935"/>
                      </a:lnTo>
                      <a:lnTo>
                        <a:pt x="602" y="948"/>
                      </a:lnTo>
                      <a:lnTo>
                        <a:pt x="593" y="960"/>
                      </a:lnTo>
                      <a:lnTo>
                        <a:pt x="581" y="969"/>
                      </a:lnTo>
                      <a:lnTo>
                        <a:pt x="567" y="975"/>
                      </a:lnTo>
                      <a:lnTo>
                        <a:pt x="553" y="976"/>
                      </a:lnTo>
                      <a:lnTo>
                        <a:pt x="539" y="974"/>
                      </a:lnTo>
                      <a:lnTo>
                        <a:pt x="525" y="969"/>
                      </a:lnTo>
                      <a:lnTo>
                        <a:pt x="513" y="960"/>
                      </a:lnTo>
                      <a:lnTo>
                        <a:pt x="505" y="948"/>
                      </a:lnTo>
                      <a:lnTo>
                        <a:pt x="7" y="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67" name="Freeform 47"/>
                <p:cNvSpPr>
                  <a:spLocks/>
                </p:cNvSpPr>
                <p:nvPr/>
              </p:nvSpPr>
              <p:spPr bwMode="auto">
                <a:xfrm>
                  <a:off x="1148557" y="1704485"/>
                  <a:ext cx="19050" cy="198438"/>
                </a:xfrm>
                <a:custGeom>
                  <a:avLst/>
                  <a:gdLst>
                    <a:gd name="T0" fmla="*/ 112 w 112"/>
                    <a:gd name="T1" fmla="*/ 1068 h 1125"/>
                    <a:gd name="T2" fmla="*/ 110 w 112"/>
                    <a:gd name="T3" fmla="*/ 1087 h 1125"/>
                    <a:gd name="T4" fmla="*/ 102 w 112"/>
                    <a:gd name="T5" fmla="*/ 1102 h 1125"/>
                    <a:gd name="T6" fmla="*/ 90 w 112"/>
                    <a:gd name="T7" fmla="*/ 1114 h 1125"/>
                    <a:gd name="T8" fmla="*/ 74 w 112"/>
                    <a:gd name="T9" fmla="*/ 1122 h 1125"/>
                    <a:gd name="T10" fmla="*/ 56 w 112"/>
                    <a:gd name="T11" fmla="*/ 1125 h 1125"/>
                    <a:gd name="T12" fmla="*/ 38 w 112"/>
                    <a:gd name="T13" fmla="*/ 1122 h 1125"/>
                    <a:gd name="T14" fmla="*/ 22 w 112"/>
                    <a:gd name="T15" fmla="*/ 1114 h 1125"/>
                    <a:gd name="T16" fmla="*/ 11 w 112"/>
                    <a:gd name="T17" fmla="*/ 1102 h 1125"/>
                    <a:gd name="T18" fmla="*/ 2 w 112"/>
                    <a:gd name="T19" fmla="*/ 1087 h 1125"/>
                    <a:gd name="T20" fmla="*/ 0 w 112"/>
                    <a:gd name="T21" fmla="*/ 1068 h 1125"/>
                    <a:gd name="T22" fmla="*/ 0 w 112"/>
                    <a:gd name="T23" fmla="*/ 56 h 1125"/>
                    <a:gd name="T24" fmla="*/ 2 w 112"/>
                    <a:gd name="T25" fmla="*/ 38 h 1125"/>
                    <a:gd name="T26" fmla="*/ 11 w 112"/>
                    <a:gd name="T27" fmla="*/ 23 h 1125"/>
                    <a:gd name="T28" fmla="*/ 22 w 112"/>
                    <a:gd name="T29" fmla="*/ 10 h 1125"/>
                    <a:gd name="T30" fmla="*/ 38 w 112"/>
                    <a:gd name="T31" fmla="*/ 3 h 1125"/>
                    <a:gd name="T32" fmla="*/ 56 w 112"/>
                    <a:gd name="T33" fmla="*/ 0 h 1125"/>
                    <a:gd name="T34" fmla="*/ 74 w 112"/>
                    <a:gd name="T35" fmla="*/ 3 h 1125"/>
                    <a:gd name="T36" fmla="*/ 90 w 112"/>
                    <a:gd name="T37" fmla="*/ 10 h 1125"/>
                    <a:gd name="T38" fmla="*/ 102 w 112"/>
                    <a:gd name="T39" fmla="*/ 23 h 1125"/>
                    <a:gd name="T40" fmla="*/ 110 w 112"/>
                    <a:gd name="T41" fmla="*/ 38 h 1125"/>
                    <a:gd name="T42" fmla="*/ 112 w 112"/>
                    <a:gd name="T43" fmla="*/ 56 h 1125"/>
                    <a:gd name="T44" fmla="*/ 112 w 112"/>
                    <a:gd name="T45" fmla="*/ 1068 h 1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2" h="1125">
                      <a:moveTo>
                        <a:pt x="112" y="1068"/>
                      </a:moveTo>
                      <a:lnTo>
                        <a:pt x="110" y="1087"/>
                      </a:lnTo>
                      <a:lnTo>
                        <a:pt x="102" y="1102"/>
                      </a:lnTo>
                      <a:lnTo>
                        <a:pt x="90" y="1114"/>
                      </a:lnTo>
                      <a:lnTo>
                        <a:pt x="74" y="1122"/>
                      </a:lnTo>
                      <a:lnTo>
                        <a:pt x="56" y="1125"/>
                      </a:lnTo>
                      <a:lnTo>
                        <a:pt x="38" y="1122"/>
                      </a:lnTo>
                      <a:lnTo>
                        <a:pt x="22" y="1114"/>
                      </a:lnTo>
                      <a:lnTo>
                        <a:pt x="11" y="1102"/>
                      </a:lnTo>
                      <a:lnTo>
                        <a:pt x="2" y="1087"/>
                      </a:lnTo>
                      <a:lnTo>
                        <a:pt x="0" y="1068"/>
                      </a:lnTo>
                      <a:lnTo>
                        <a:pt x="0" y="56"/>
                      </a:lnTo>
                      <a:lnTo>
                        <a:pt x="2" y="38"/>
                      </a:lnTo>
                      <a:lnTo>
                        <a:pt x="11" y="23"/>
                      </a:lnTo>
                      <a:lnTo>
                        <a:pt x="22" y="10"/>
                      </a:lnTo>
                      <a:lnTo>
                        <a:pt x="38" y="3"/>
                      </a:lnTo>
                      <a:lnTo>
                        <a:pt x="56" y="0"/>
                      </a:lnTo>
                      <a:lnTo>
                        <a:pt x="74" y="3"/>
                      </a:lnTo>
                      <a:lnTo>
                        <a:pt x="90" y="10"/>
                      </a:lnTo>
                      <a:lnTo>
                        <a:pt x="102" y="23"/>
                      </a:lnTo>
                      <a:lnTo>
                        <a:pt x="110" y="38"/>
                      </a:lnTo>
                      <a:lnTo>
                        <a:pt x="112" y="56"/>
                      </a:lnTo>
                      <a:lnTo>
                        <a:pt x="112" y="10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  <p:pic>
            <p:nvPicPr>
              <p:cNvPr id="208" name="Рисунок 20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0170" y="897006"/>
                <a:ext cx="950028" cy="756767"/>
              </a:xfrm>
              <a:prstGeom prst="rect">
                <a:avLst/>
              </a:prstGeom>
              <a:effectLst>
                <a:glow rad="25400">
                  <a:schemeClr val="bg1">
                    <a:alpha val="55000"/>
                  </a:schemeClr>
                </a:glow>
              </a:effec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26594" y="1570530"/>
                <a:ext cx="15126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bg1"/>
                    </a:solidFill>
                  </a:rPr>
                  <a:t>в области сварки </a:t>
                </a: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172634" y="3021888"/>
              <a:ext cx="2020410" cy="1365597"/>
              <a:chOff x="638634" y="1888310"/>
              <a:chExt cx="2020410" cy="1365597"/>
            </a:xfrm>
          </p:grpSpPr>
          <p:grpSp>
            <p:nvGrpSpPr>
              <p:cNvPr id="217" name="Группа 216"/>
              <p:cNvGrpSpPr/>
              <p:nvPr/>
            </p:nvGrpSpPr>
            <p:grpSpPr>
              <a:xfrm>
                <a:off x="1305240" y="1888310"/>
                <a:ext cx="612775" cy="612775"/>
                <a:chOff x="1180306" y="2502719"/>
                <a:chExt cx="612775" cy="612775"/>
              </a:xfrm>
            </p:grpSpPr>
            <p:sp>
              <p:nvSpPr>
                <p:cNvPr id="121" name="Freeform 74"/>
                <p:cNvSpPr>
                  <a:spLocks/>
                </p:cNvSpPr>
                <p:nvPr/>
              </p:nvSpPr>
              <p:spPr bwMode="auto">
                <a:xfrm>
                  <a:off x="1323181" y="3074219"/>
                  <a:ext cx="306388" cy="41275"/>
                </a:xfrm>
                <a:custGeom>
                  <a:avLst/>
                  <a:gdLst>
                    <a:gd name="T0" fmla="*/ 58 w 1736"/>
                    <a:gd name="T1" fmla="*/ 0 h 232"/>
                    <a:gd name="T2" fmla="*/ 1678 w 1736"/>
                    <a:gd name="T3" fmla="*/ 0 h 232"/>
                    <a:gd name="T4" fmla="*/ 1696 w 1736"/>
                    <a:gd name="T5" fmla="*/ 4 h 232"/>
                    <a:gd name="T6" fmla="*/ 1712 w 1736"/>
                    <a:gd name="T7" fmla="*/ 11 h 232"/>
                    <a:gd name="T8" fmla="*/ 1724 w 1736"/>
                    <a:gd name="T9" fmla="*/ 24 h 232"/>
                    <a:gd name="T10" fmla="*/ 1733 w 1736"/>
                    <a:gd name="T11" fmla="*/ 39 h 232"/>
                    <a:gd name="T12" fmla="*/ 1736 w 1736"/>
                    <a:gd name="T13" fmla="*/ 58 h 232"/>
                    <a:gd name="T14" fmla="*/ 1733 w 1736"/>
                    <a:gd name="T15" fmla="*/ 76 h 232"/>
                    <a:gd name="T16" fmla="*/ 1724 w 1736"/>
                    <a:gd name="T17" fmla="*/ 92 h 232"/>
                    <a:gd name="T18" fmla="*/ 1712 w 1736"/>
                    <a:gd name="T19" fmla="*/ 105 h 232"/>
                    <a:gd name="T20" fmla="*/ 1696 w 1736"/>
                    <a:gd name="T21" fmla="*/ 113 h 232"/>
                    <a:gd name="T22" fmla="*/ 1678 w 1736"/>
                    <a:gd name="T23" fmla="*/ 115 h 232"/>
                    <a:gd name="T24" fmla="*/ 116 w 1736"/>
                    <a:gd name="T25" fmla="*/ 115 h 232"/>
                    <a:gd name="T26" fmla="*/ 116 w 1736"/>
                    <a:gd name="T27" fmla="*/ 174 h 232"/>
                    <a:gd name="T28" fmla="*/ 113 w 1736"/>
                    <a:gd name="T29" fmla="*/ 191 h 232"/>
                    <a:gd name="T30" fmla="*/ 104 w 1736"/>
                    <a:gd name="T31" fmla="*/ 208 h 232"/>
                    <a:gd name="T32" fmla="*/ 92 w 1736"/>
                    <a:gd name="T33" fmla="*/ 220 h 232"/>
                    <a:gd name="T34" fmla="*/ 77 w 1736"/>
                    <a:gd name="T35" fmla="*/ 228 h 232"/>
                    <a:gd name="T36" fmla="*/ 58 w 1736"/>
                    <a:gd name="T37" fmla="*/ 232 h 232"/>
                    <a:gd name="T38" fmla="*/ 40 w 1736"/>
                    <a:gd name="T39" fmla="*/ 228 h 232"/>
                    <a:gd name="T40" fmla="*/ 24 w 1736"/>
                    <a:gd name="T41" fmla="*/ 220 h 232"/>
                    <a:gd name="T42" fmla="*/ 11 w 1736"/>
                    <a:gd name="T43" fmla="*/ 208 h 232"/>
                    <a:gd name="T44" fmla="*/ 3 w 1736"/>
                    <a:gd name="T45" fmla="*/ 191 h 232"/>
                    <a:gd name="T46" fmla="*/ 0 w 1736"/>
                    <a:gd name="T47" fmla="*/ 174 h 232"/>
                    <a:gd name="T48" fmla="*/ 0 w 1736"/>
                    <a:gd name="T49" fmla="*/ 58 h 232"/>
                    <a:gd name="T50" fmla="*/ 3 w 1736"/>
                    <a:gd name="T51" fmla="*/ 39 h 232"/>
                    <a:gd name="T52" fmla="*/ 11 w 1736"/>
                    <a:gd name="T53" fmla="*/ 24 h 232"/>
                    <a:gd name="T54" fmla="*/ 24 w 1736"/>
                    <a:gd name="T55" fmla="*/ 11 h 232"/>
                    <a:gd name="T56" fmla="*/ 40 w 1736"/>
                    <a:gd name="T57" fmla="*/ 4 h 232"/>
                    <a:gd name="T58" fmla="*/ 58 w 1736"/>
                    <a:gd name="T59" fmla="*/ 0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736" h="232">
                      <a:moveTo>
                        <a:pt x="58" y="0"/>
                      </a:moveTo>
                      <a:lnTo>
                        <a:pt x="1678" y="0"/>
                      </a:lnTo>
                      <a:lnTo>
                        <a:pt x="1696" y="4"/>
                      </a:lnTo>
                      <a:lnTo>
                        <a:pt x="1712" y="11"/>
                      </a:lnTo>
                      <a:lnTo>
                        <a:pt x="1724" y="24"/>
                      </a:lnTo>
                      <a:lnTo>
                        <a:pt x="1733" y="39"/>
                      </a:lnTo>
                      <a:lnTo>
                        <a:pt x="1736" y="58"/>
                      </a:lnTo>
                      <a:lnTo>
                        <a:pt x="1733" y="76"/>
                      </a:lnTo>
                      <a:lnTo>
                        <a:pt x="1724" y="92"/>
                      </a:lnTo>
                      <a:lnTo>
                        <a:pt x="1712" y="105"/>
                      </a:lnTo>
                      <a:lnTo>
                        <a:pt x="1696" y="113"/>
                      </a:lnTo>
                      <a:lnTo>
                        <a:pt x="1678" y="115"/>
                      </a:lnTo>
                      <a:lnTo>
                        <a:pt x="116" y="115"/>
                      </a:lnTo>
                      <a:lnTo>
                        <a:pt x="116" y="174"/>
                      </a:lnTo>
                      <a:lnTo>
                        <a:pt x="113" y="191"/>
                      </a:lnTo>
                      <a:lnTo>
                        <a:pt x="104" y="208"/>
                      </a:lnTo>
                      <a:lnTo>
                        <a:pt x="92" y="220"/>
                      </a:lnTo>
                      <a:lnTo>
                        <a:pt x="77" y="228"/>
                      </a:lnTo>
                      <a:lnTo>
                        <a:pt x="58" y="232"/>
                      </a:lnTo>
                      <a:lnTo>
                        <a:pt x="40" y="228"/>
                      </a:lnTo>
                      <a:lnTo>
                        <a:pt x="24" y="220"/>
                      </a:lnTo>
                      <a:lnTo>
                        <a:pt x="11" y="208"/>
                      </a:lnTo>
                      <a:lnTo>
                        <a:pt x="3" y="191"/>
                      </a:lnTo>
                      <a:lnTo>
                        <a:pt x="0" y="174"/>
                      </a:lnTo>
                      <a:lnTo>
                        <a:pt x="0" y="58"/>
                      </a:lnTo>
                      <a:lnTo>
                        <a:pt x="3" y="39"/>
                      </a:lnTo>
                      <a:lnTo>
                        <a:pt x="11" y="24"/>
                      </a:lnTo>
                      <a:lnTo>
                        <a:pt x="24" y="11"/>
                      </a:lnTo>
                      <a:lnTo>
                        <a:pt x="40" y="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22" name="Freeform 75"/>
                <p:cNvSpPr>
                  <a:spLocks noEditPoints="1"/>
                </p:cNvSpPr>
                <p:nvPr/>
              </p:nvSpPr>
              <p:spPr bwMode="auto">
                <a:xfrm>
                  <a:off x="1404144" y="2686869"/>
                  <a:ext cx="61913" cy="82550"/>
                </a:xfrm>
                <a:custGeom>
                  <a:avLst/>
                  <a:gdLst>
                    <a:gd name="T0" fmla="*/ 116 w 347"/>
                    <a:gd name="T1" fmla="*/ 115 h 463"/>
                    <a:gd name="T2" fmla="*/ 116 w 347"/>
                    <a:gd name="T3" fmla="*/ 348 h 463"/>
                    <a:gd name="T4" fmla="*/ 231 w 347"/>
                    <a:gd name="T5" fmla="*/ 348 h 463"/>
                    <a:gd name="T6" fmla="*/ 231 w 347"/>
                    <a:gd name="T7" fmla="*/ 115 h 463"/>
                    <a:gd name="T8" fmla="*/ 116 w 347"/>
                    <a:gd name="T9" fmla="*/ 115 h 463"/>
                    <a:gd name="T10" fmla="*/ 58 w 347"/>
                    <a:gd name="T11" fmla="*/ 0 h 463"/>
                    <a:gd name="T12" fmla="*/ 289 w 347"/>
                    <a:gd name="T13" fmla="*/ 0 h 463"/>
                    <a:gd name="T14" fmla="*/ 307 w 347"/>
                    <a:gd name="T15" fmla="*/ 3 h 463"/>
                    <a:gd name="T16" fmla="*/ 323 w 347"/>
                    <a:gd name="T17" fmla="*/ 11 h 463"/>
                    <a:gd name="T18" fmla="*/ 336 w 347"/>
                    <a:gd name="T19" fmla="*/ 23 h 463"/>
                    <a:gd name="T20" fmla="*/ 344 w 347"/>
                    <a:gd name="T21" fmla="*/ 39 h 463"/>
                    <a:gd name="T22" fmla="*/ 347 w 347"/>
                    <a:gd name="T23" fmla="*/ 58 h 463"/>
                    <a:gd name="T24" fmla="*/ 347 w 347"/>
                    <a:gd name="T25" fmla="*/ 406 h 463"/>
                    <a:gd name="T26" fmla="*/ 344 w 347"/>
                    <a:gd name="T27" fmla="*/ 424 h 463"/>
                    <a:gd name="T28" fmla="*/ 336 w 347"/>
                    <a:gd name="T29" fmla="*/ 439 h 463"/>
                    <a:gd name="T30" fmla="*/ 323 w 347"/>
                    <a:gd name="T31" fmla="*/ 452 h 463"/>
                    <a:gd name="T32" fmla="*/ 307 w 347"/>
                    <a:gd name="T33" fmla="*/ 461 h 463"/>
                    <a:gd name="T34" fmla="*/ 289 w 347"/>
                    <a:gd name="T35" fmla="*/ 463 h 463"/>
                    <a:gd name="T36" fmla="*/ 58 w 347"/>
                    <a:gd name="T37" fmla="*/ 463 h 463"/>
                    <a:gd name="T38" fmla="*/ 39 w 347"/>
                    <a:gd name="T39" fmla="*/ 461 h 463"/>
                    <a:gd name="T40" fmla="*/ 23 w 347"/>
                    <a:gd name="T41" fmla="*/ 452 h 463"/>
                    <a:gd name="T42" fmla="*/ 11 w 347"/>
                    <a:gd name="T43" fmla="*/ 439 h 463"/>
                    <a:gd name="T44" fmla="*/ 3 w 347"/>
                    <a:gd name="T45" fmla="*/ 424 h 463"/>
                    <a:gd name="T46" fmla="*/ 0 w 347"/>
                    <a:gd name="T47" fmla="*/ 406 h 463"/>
                    <a:gd name="T48" fmla="*/ 0 w 347"/>
                    <a:gd name="T49" fmla="*/ 58 h 463"/>
                    <a:gd name="T50" fmla="*/ 3 w 347"/>
                    <a:gd name="T51" fmla="*/ 39 h 463"/>
                    <a:gd name="T52" fmla="*/ 11 w 347"/>
                    <a:gd name="T53" fmla="*/ 23 h 463"/>
                    <a:gd name="T54" fmla="*/ 23 w 347"/>
                    <a:gd name="T55" fmla="*/ 11 h 463"/>
                    <a:gd name="T56" fmla="*/ 39 w 347"/>
                    <a:gd name="T57" fmla="*/ 3 h 463"/>
                    <a:gd name="T58" fmla="*/ 58 w 347"/>
                    <a:gd name="T59" fmla="*/ 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7" h="463">
                      <a:moveTo>
                        <a:pt x="116" y="115"/>
                      </a:moveTo>
                      <a:lnTo>
                        <a:pt x="116" y="348"/>
                      </a:lnTo>
                      <a:lnTo>
                        <a:pt x="231" y="348"/>
                      </a:lnTo>
                      <a:lnTo>
                        <a:pt x="231" y="115"/>
                      </a:lnTo>
                      <a:lnTo>
                        <a:pt x="116" y="115"/>
                      </a:lnTo>
                      <a:close/>
                      <a:moveTo>
                        <a:pt x="58" y="0"/>
                      </a:moveTo>
                      <a:lnTo>
                        <a:pt x="289" y="0"/>
                      </a:lnTo>
                      <a:lnTo>
                        <a:pt x="307" y="3"/>
                      </a:lnTo>
                      <a:lnTo>
                        <a:pt x="323" y="11"/>
                      </a:lnTo>
                      <a:lnTo>
                        <a:pt x="336" y="23"/>
                      </a:lnTo>
                      <a:lnTo>
                        <a:pt x="344" y="39"/>
                      </a:lnTo>
                      <a:lnTo>
                        <a:pt x="347" y="58"/>
                      </a:lnTo>
                      <a:lnTo>
                        <a:pt x="347" y="406"/>
                      </a:lnTo>
                      <a:lnTo>
                        <a:pt x="344" y="424"/>
                      </a:lnTo>
                      <a:lnTo>
                        <a:pt x="336" y="439"/>
                      </a:lnTo>
                      <a:lnTo>
                        <a:pt x="323" y="452"/>
                      </a:lnTo>
                      <a:lnTo>
                        <a:pt x="307" y="461"/>
                      </a:lnTo>
                      <a:lnTo>
                        <a:pt x="289" y="463"/>
                      </a:lnTo>
                      <a:lnTo>
                        <a:pt x="58" y="463"/>
                      </a:lnTo>
                      <a:lnTo>
                        <a:pt x="39" y="461"/>
                      </a:lnTo>
                      <a:lnTo>
                        <a:pt x="23" y="452"/>
                      </a:lnTo>
                      <a:lnTo>
                        <a:pt x="11" y="439"/>
                      </a:lnTo>
                      <a:lnTo>
                        <a:pt x="3" y="424"/>
                      </a:lnTo>
                      <a:lnTo>
                        <a:pt x="0" y="406"/>
                      </a:lnTo>
                      <a:lnTo>
                        <a:pt x="0" y="58"/>
                      </a:lnTo>
                      <a:lnTo>
                        <a:pt x="3" y="39"/>
                      </a:lnTo>
                      <a:lnTo>
                        <a:pt x="11" y="23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23" name="Freeform 76"/>
                <p:cNvSpPr>
                  <a:spLocks/>
                </p:cNvSpPr>
                <p:nvPr/>
              </p:nvSpPr>
              <p:spPr bwMode="auto">
                <a:xfrm>
                  <a:off x="1180306" y="2626544"/>
                  <a:ext cx="142875" cy="223838"/>
                </a:xfrm>
                <a:custGeom>
                  <a:avLst/>
                  <a:gdLst>
                    <a:gd name="T0" fmla="*/ 58 w 810"/>
                    <a:gd name="T1" fmla="*/ 0 h 1273"/>
                    <a:gd name="T2" fmla="*/ 753 w 810"/>
                    <a:gd name="T3" fmla="*/ 0 h 1273"/>
                    <a:gd name="T4" fmla="*/ 771 w 810"/>
                    <a:gd name="T5" fmla="*/ 3 h 1273"/>
                    <a:gd name="T6" fmla="*/ 786 w 810"/>
                    <a:gd name="T7" fmla="*/ 11 h 1273"/>
                    <a:gd name="T8" fmla="*/ 799 w 810"/>
                    <a:gd name="T9" fmla="*/ 23 h 1273"/>
                    <a:gd name="T10" fmla="*/ 807 w 810"/>
                    <a:gd name="T11" fmla="*/ 39 h 1273"/>
                    <a:gd name="T12" fmla="*/ 810 w 810"/>
                    <a:gd name="T13" fmla="*/ 58 h 1273"/>
                    <a:gd name="T14" fmla="*/ 807 w 810"/>
                    <a:gd name="T15" fmla="*/ 76 h 1273"/>
                    <a:gd name="T16" fmla="*/ 799 w 810"/>
                    <a:gd name="T17" fmla="*/ 92 h 1273"/>
                    <a:gd name="T18" fmla="*/ 786 w 810"/>
                    <a:gd name="T19" fmla="*/ 104 h 1273"/>
                    <a:gd name="T20" fmla="*/ 771 w 810"/>
                    <a:gd name="T21" fmla="*/ 113 h 1273"/>
                    <a:gd name="T22" fmla="*/ 753 w 810"/>
                    <a:gd name="T23" fmla="*/ 116 h 1273"/>
                    <a:gd name="T24" fmla="*/ 116 w 810"/>
                    <a:gd name="T25" fmla="*/ 116 h 1273"/>
                    <a:gd name="T26" fmla="*/ 116 w 810"/>
                    <a:gd name="T27" fmla="*/ 1215 h 1273"/>
                    <a:gd name="T28" fmla="*/ 113 w 810"/>
                    <a:gd name="T29" fmla="*/ 1233 h 1273"/>
                    <a:gd name="T30" fmla="*/ 104 w 810"/>
                    <a:gd name="T31" fmla="*/ 1249 h 1273"/>
                    <a:gd name="T32" fmla="*/ 92 w 810"/>
                    <a:gd name="T33" fmla="*/ 1262 h 1273"/>
                    <a:gd name="T34" fmla="*/ 76 w 810"/>
                    <a:gd name="T35" fmla="*/ 1270 h 1273"/>
                    <a:gd name="T36" fmla="*/ 58 w 810"/>
                    <a:gd name="T37" fmla="*/ 1273 h 1273"/>
                    <a:gd name="T38" fmla="*/ 40 w 810"/>
                    <a:gd name="T39" fmla="*/ 1270 h 1273"/>
                    <a:gd name="T40" fmla="*/ 23 w 810"/>
                    <a:gd name="T41" fmla="*/ 1262 h 1273"/>
                    <a:gd name="T42" fmla="*/ 12 w 810"/>
                    <a:gd name="T43" fmla="*/ 1249 h 1273"/>
                    <a:gd name="T44" fmla="*/ 3 w 810"/>
                    <a:gd name="T45" fmla="*/ 1233 h 1273"/>
                    <a:gd name="T46" fmla="*/ 0 w 810"/>
                    <a:gd name="T47" fmla="*/ 1215 h 1273"/>
                    <a:gd name="T48" fmla="*/ 0 w 810"/>
                    <a:gd name="T49" fmla="*/ 58 h 1273"/>
                    <a:gd name="T50" fmla="*/ 3 w 810"/>
                    <a:gd name="T51" fmla="*/ 39 h 1273"/>
                    <a:gd name="T52" fmla="*/ 12 w 810"/>
                    <a:gd name="T53" fmla="*/ 23 h 1273"/>
                    <a:gd name="T54" fmla="*/ 23 w 810"/>
                    <a:gd name="T55" fmla="*/ 11 h 1273"/>
                    <a:gd name="T56" fmla="*/ 40 w 810"/>
                    <a:gd name="T57" fmla="*/ 3 h 1273"/>
                    <a:gd name="T58" fmla="*/ 58 w 810"/>
                    <a:gd name="T59" fmla="*/ 0 h 1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10" h="1273">
                      <a:moveTo>
                        <a:pt x="58" y="0"/>
                      </a:moveTo>
                      <a:lnTo>
                        <a:pt x="753" y="0"/>
                      </a:lnTo>
                      <a:lnTo>
                        <a:pt x="771" y="3"/>
                      </a:lnTo>
                      <a:lnTo>
                        <a:pt x="786" y="11"/>
                      </a:lnTo>
                      <a:lnTo>
                        <a:pt x="799" y="23"/>
                      </a:lnTo>
                      <a:lnTo>
                        <a:pt x="807" y="39"/>
                      </a:lnTo>
                      <a:lnTo>
                        <a:pt x="810" y="58"/>
                      </a:lnTo>
                      <a:lnTo>
                        <a:pt x="807" y="76"/>
                      </a:lnTo>
                      <a:lnTo>
                        <a:pt x="799" y="92"/>
                      </a:lnTo>
                      <a:lnTo>
                        <a:pt x="786" y="104"/>
                      </a:lnTo>
                      <a:lnTo>
                        <a:pt x="771" y="113"/>
                      </a:lnTo>
                      <a:lnTo>
                        <a:pt x="753" y="116"/>
                      </a:lnTo>
                      <a:lnTo>
                        <a:pt x="116" y="116"/>
                      </a:lnTo>
                      <a:lnTo>
                        <a:pt x="116" y="1215"/>
                      </a:lnTo>
                      <a:lnTo>
                        <a:pt x="113" y="1233"/>
                      </a:lnTo>
                      <a:lnTo>
                        <a:pt x="104" y="1249"/>
                      </a:lnTo>
                      <a:lnTo>
                        <a:pt x="92" y="1262"/>
                      </a:lnTo>
                      <a:lnTo>
                        <a:pt x="76" y="1270"/>
                      </a:lnTo>
                      <a:lnTo>
                        <a:pt x="58" y="1273"/>
                      </a:lnTo>
                      <a:lnTo>
                        <a:pt x="40" y="1270"/>
                      </a:lnTo>
                      <a:lnTo>
                        <a:pt x="23" y="1262"/>
                      </a:lnTo>
                      <a:lnTo>
                        <a:pt x="12" y="1249"/>
                      </a:lnTo>
                      <a:lnTo>
                        <a:pt x="3" y="1233"/>
                      </a:lnTo>
                      <a:lnTo>
                        <a:pt x="0" y="1215"/>
                      </a:lnTo>
                      <a:lnTo>
                        <a:pt x="0" y="58"/>
                      </a:lnTo>
                      <a:lnTo>
                        <a:pt x="3" y="39"/>
                      </a:lnTo>
                      <a:lnTo>
                        <a:pt x="12" y="23"/>
                      </a:lnTo>
                      <a:lnTo>
                        <a:pt x="23" y="11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24" name="Freeform 77"/>
                <p:cNvSpPr>
                  <a:spLocks noEditPoints="1"/>
                </p:cNvSpPr>
                <p:nvPr/>
              </p:nvSpPr>
              <p:spPr bwMode="auto">
                <a:xfrm>
                  <a:off x="1669256" y="2931344"/>
                  <a:ext cx="61913" cy="82550"/>
                </a:xfrm>
                <a:custGeom>
                  <a:avLst/>
                  <a:gdLst>
                    <a:gd name="T0" fmla="*/ 116 w 348"/>
                    <a:gd name="T1" fmla="*/ 116 h 463"/>
                    <a:gd name="T2" fmla="*/ 116 w 348"/>
                    <a:gd name="T3" fmla="*/ 347 h 463"/>
                    <a:gd name="T4" fmla="*/ 231 w 348"/>
                    <a:gd name="T5" fmla="*/ 347 h 463"/>
                    <a:gd name="T6" fmla="*/ 231 w 348"/>
                    <a:gd name="T7" fmla="*/ 116 h 463"/>
                    <a:gd name="T8" fmla="*/ 116 w 348"/>
                    <a:gd name="T9" fmla="*/ 116 h 463"/>
                    <a:gd name="T10" fmla="*/ 58 w 348"/>
                    <a:gd name="T11" fmla="*/ 0 h 463"/>
                    <a:gd name="T12" fmla="*/ 289 w 348"/>
                    <a:gd name="T13" fmla="*/ 0 h 463"/>
                    <a:gd name="T14" fmla="*/ 307 w 348"/>
                    <a:gd name="T15" fmla="*/ 3 h 463"/>
                    <a:gd name="T16" fmla="*/ 323 w 348"/>
                    <a:gd name="T17" fmla="*/ 11 h 463"/>
                    <a:gd name="T18" fmla="*/ 336 w 348"/>
                    <a:gd name="T19" fmla="*/ 24 h 463"/>
                    <a:gd name="T20" fmla="*/ 344 w 348"/>
                    <a:gd name="T21" fmla="*/ 40 h 463"/>
                    <a:gd name="T22" fmla="*/ 348 w 348"/>
                    <a:gd name="T23" fmla="*/ 58 h 463"/>
                    <a:gd name="T24" fmla="*/ 348 w 348"/>
                    <a:gd name="T25" fmla="*/ 405 h 463"/>
                    <a:gd name="T26" fmla="*/ 344 w 348"/>
                    <a:gd name="T27" fmla="*/ 423 h 463"/>
                    <a:gd name="T28" fmla="*/ 336 w 348"/>
                    <a:gd name="T29" fmla="*/ 439 h 463"/>
                    <a:gd name="T30" fmla="*/ 323 w 348"/>
                    <a:gd name="T31" fmla="*/ 451 h 463"/>
                    <a:gd name="T32" fmla="*/ 307 w 348"/>
                    <a:gd name="T33" fmla="*/ 460 h 463"/>
                    <a:gd name="T34" fmla="*/ 289 w 348"/>
                    <a:gd name="T35" fmla="*/ 463 h 463"/>
                    <a:gd name="T36" fmla="*/ 58 w 348"/>
                    <a:gd name="T37" fmla="*/ 463 h 463"/>
                    <a:gd name="T38" fmla="*/ 40 w 348"/>
                    <a:gd name="T39" fmla="*/ 460 h 463"/>
                    <a:gd name="T40" fmla="*/ 23 w 348"/>
                    <a:gd name="T41" fmla="*/ 451 h 463"/>
                    <a:gd name="T42" fmla="*/ 12 w 348"/>
                    <a:gd name="T43" fmla="*/ 439 h 463"/>
                    <a:gd name="T44" fmla="*/ 3 w 348"/>
                    <a:gd name="T45" fmla="*/ 423 h 463"/>
                    <a:gd name="T46" fmla="*/ 0 w 348"/>
                    <a:gd name="T47" fmla="*/ 405 h 463"/>
                    <a:gd name="T48" fmla="*/ 0 w 348"/>
                    <a:gd name="T49" fmla="*/ 58 h 463"/>
                    <a:gd name="T50" fmla="*/ 3 w 348"/>
                    <a:gd name="T51" fmla="*/ 40 h 463"/>
                    <a:gd name="T52" fmla="*/ 12 w 348"/>
                    <a:gd name="T53" fmla="*/ 24 h 463"/>
                    <a:gd name="T54" fmla="*/ 23 w 348"/>
                    <a:gd name="T55" fmla="*/ 11 h 463"/>
                    <a:gd name="T56" fmla="*/ 40 w 348"/>
                    <a:gd name="T57" fmla="*/ 3 h 463"/>
                    <a:gd name="T58" fmla="*/ 58 w 348"/>
                    <a:gd name="T59" fmla="*/ 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8" h="463">
                      <a:moveTo>
                        <a:pt x="116" y="116"/>
                      </a:moveTo>
                      <a:lnTo>
                        <a:pt x="116" y="347"/>
                      </a:lnTo>
                      <a:lnTo>
                        <a:pt x="231" y="347"/>
                      </a:lnTo>
                      <a:lnTo>
                        <a:pt x="231" y="116"/>
                      </a:lnTo>
                      <a:lnTo>
                        <a:pt x="116" y="116"/>
                      </a:lnTo>
                      <a:close/>
                      <a:moveTo>
                        <a:pt x="58" y="0"/>
                      </a:moveTo>
                      <a:lnTo>
                        <a:pt x="289" y="0"/>
                      </a:lnTo>
                      <a:lnTo>
                        <a:pt x="307" y="3"/>
                      </a:lnTo>
                      <a:lnTo>
                        <a:pt x="323" y="11"/>
                      </a:lnTo>
                      <a:lnTo>
                        <a:pt x="336" y="24"/>
                      </a:lnTo>
                      <a:lnTo>
                        <a:pt x="344" y="40"/>
                      </a:lnTo>
                      <a:lnTo>
                        <a:pt x="348" y="58"/>
                      </a:lnTo>
                      <a:lnTo>
                        <a:pt x="348" y="405"/>
                      </a:lnTo>
                      <a:lnTo>
                        <a:pt x="344" y="423"/>
                      </a:lnTo>
                      <a:lnTo>
                        <a:pt x="336" y="439"/>
                      </a:lnTo>
                      <a:lnTo>
                        <a:pt x="323" y="451"/>
                      </a:lnTo>
                      <a:lnTo>
                        <a:pt x="307" y="460"/>
                      </a:lnTo>
                      <a:lnTo>
                        <a:pt x="289" y="463"/>
                      </a:lnTo>
                      <a:lnTo>
                        <a:pt x="58" y="463"/>
                      </a:lnTo>
                      <a:lnTo>
                        <a:pt x="40" y="460"/>
                      </a:lnTo>
                      <a:lnTo>
                        <a:pt x="23" y="451"/>
                      </a:lnTo>
                      <a:lnTo>
                        <a:pt x="12" y="439"/>
                      </a:lnTo>
                      <a:lnTo>
                        <a:pt x="3" y="423"/>
                      </a:lnTo>
                      <a:lnTo>
                        <a:pt x="0" y="405"/>
                      </a:lnTo>
                      <a:lnTo>
                        <a:pt x="0" y="58"/>
                      </a:lnTo>
                      <a:lnTo>
                        <a:pt x="3" y="40"/>
                      </a:lnTo>
                      <a:lnTo>
                        <a:pt x="12" y="24"/>
                      </a:lnTo>
                      <a:lnTo>
                        <a:pt x="23" y="11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25" name="Freeform 78"/>
                <p:cNvSpPr>
                  <a:spLocks noEditPoints="1"/>
                </p:cNvSpPr>
                <p:nvPr/>
              </p:nvSpPr>
              <p:spPr bwMode="auto">
                <a:xfrm>
                  <a:off x="1180306" y="2871019"/>
                  <a:ext cx="101600" cy="244475"/>
                </a:xfrm>
                <a:custGeom>
                  <a:avLst/>
                  <a:gdLst>
                    <a:gd name="T0" fmla="*/ 256 w 578"/>
                    <a:gd name="T1" fmla="*/ 130 h 1390"/>
                    <a:gd name="T2" fmla="*/ 211 w 578"/>
                    <a:gd name="T3" fmla="*/ 197 h 1390"/>
                    <a:gd name="T4" fmla="*/ 172 w 578"/>
                    <a:gd name="T5" fmla="*/ 305 h 1390"/>
                    <a:gd name="T6" fmla="*/ 142 w 578"/>
                    <a:gd name="T7" fmla="*/ 444 h 1390"/>
                    <a:gd name="T8" fmla="*/ 122 w 578"/>
                    <a:gd name="T9" fmla="*/ 597 h 1390"/>
                    <a:gd name="T10" fmla="*/ 116 w 578"/>
                    <a:gd name="T11" fmla="*/ 753 h 1390"/>
                    <a:gd name="T12" fmla="*/ 139 w 578"/>
                    <a:gd name="T13" fmla="*/ 841 h 1390"/>
                    <a:gd name="T14" fmla="*/ 202 w 578"/>
                    <a:gd name="T15" fmla="*/ 903 h 1390"/>
                    <a:gd name="T16" fmla="*/ 289 w 578"/>
                    <a:gd name="T17" fmla="*/ 926 h 1390"/>
                    <a:gd name="T18" fmla="*/ 377 w 578"/>
                    <a:gd name="T19" fmla="*/ 903 h 1390"/>
                    <a:gd name="T20" fmla="*/ 439 w 578"/>
                    <a:gd name="T21" fmla="*/ 841 h 1390"/>
                    <a:gd name="T22" fmla="*/ 463 w 578"/>
                    <a:gd name="T23" fmla="*/ 753 h 1390"/>
                    <a:gd name="T24" fmla="*/ 456 w 578"/>
                    <a:gd name="T25" fmla="*/ 597 h 1390"/>
                    <a:gd name="T26" fmla="*/ 437 w 578"/>
                    <a:gd name="T27" fmla="*/ 444 h 1390"/>
                    <a:gd name="T28" fmla="*/ 406 w 578"/>
                    <a:gd name="T29" fmla="*/ 305 h 1390"/>
                    <a:gd name="T30" fmla="*/ 367 w 578"/>
                    <a:gd name="T31" fmla="*/ 197 h 1390"/>
                    <a:gd name="T32" fmla="*/ 322 w 578"/>
                    <a:gd name="T33" fmla="*/ 130 h 1390"/>
                    <a:gd name="T34" fmla="*/ 289 w 578"/>
                    <a:gd name="T35" fmla="*/ 0 h 1390"/>
                    <a:gd name="T36" fmla="*/ 372 w 578"/>
                    <a:gd name="T37" fmla="*/ 24 h 1390"/>
                    <a:gd name="T38" fmla="*/ 437 w 578"/>
                    <a:gd name="T39" fmla="*/ 89 h 1390"/>
                    <a:gd name="T40" fmla="*/ 487 w 578"/>
                    <a:gd name="T41" fmla="*/ 183 h 1390"/>
                    <a:gd name="T42" fmla="*/ 524 w 578"/>
                    <a:gd name="T43" fmla="*/ 295 h 1390"/>
                    <a:gd name="T44" fmla="*/ 549 w 578"/>
                    <a:gd name="T45" fmla="*/ 414 h 1390"/>
                    <a:gd name="T46" fmla="*/ 565 w 578"/>
                    <a:gd name="T47" fmla="*/ 530 h 1390"/>
                    <a:gd name="T48" fmla="*/ 573 w 578"/>
                    <a:gd name="T49" fmla="*/ 633 h 1390"/>
                    <a:gd name="T50" fmla="*/ 577 w 578"/>
                    <a:gd name="T51" fmla="*/ 709 h 1390"/>
                    <a:gd name="T52" fmla="*/ 578 w 578"/>
                    <a:gd name="T53" fmla="*/ 750 h 1390"/>
                    <a:gd name="T54" fmla="*/ 567 w 578"/>
                    <a:gd name="T55" fmla="*/ 833 h 1390"/>
                    <a:gd name="T56" fmla="*/ 512 w 578"/>
                    <a:gd name="T57" fmla="*/ 937 h 1390"/>
                    <a:gd name="T58" fmla="*/ 422 w 578"/>
                    <a:gd name="T59" fmla="*/ 1011 h 1390"/>
                    <a:gd name="T60" fmla="*/ 347 w 578"/>
                    <a:gd name="T61" fmla="*/ 1332 h 1390"/>
                    <a:gd name="T62" fmla="*/ 323 w 578"/>
                    <a:gd name="T63" fmla="*/ 1378 h 1390"/>
                    <a:gd name="T64" fmla="*/ 271 w 578"/>
                    <a:gd name="T65" fmla="*/ 1386 h 1390"/>
                    <a:gd name="T66" fmla="*/ 234 w 578"/>
                    <a:gd name="T67" fmla="*/ 1349 h 1390"/>
                    <a:gd name="T68" fmla="*/ 193 w 578"/>
                    <a:gd name="T69" fmla="*/ 1025 h 1390"/>
                    <a:gd name="T70" fmla="*/ 93 w 578"/>
                    <a:gd name="T71" fmla="*/ 965 h 1390"/>
                    <a:gd name="T72" fmla="*/ 25 w 578"/>
                    <a:gd name="T73" fmla="*/ 871 h 1390"/>
                    <a:gd name="T74" fmla="*/ 0 w 578"/>
                    <a:gd name="T75" fmla="*/ 753 h 1390"/>
                    <a:gd name="T76" fmla="*/ 0 w 578"/>
                    <a:gd name="T77" fmla="*/ 727 h 1390"/>
                    <a:gd name="T78" fmla="*/ 3 w 578"/>
                    <a:gd name="T79" fmla="*/ 661 h 1390"/>
                    <a:gd name="T80" fmla="*/ 11 w 578"/>
                    <a:gd name="T81" fmla="*/ 566 h 1390"/>
                    <a:gd name="T82" fmla="*/ 24 w 578"/>
                    <a:gd name="T83" fmla="*/ 454 h 1390"/>
                    <a:gd name="T84" fmla="*/ 45 w 578"/>
                    <a:gd name="T85" fmla="*/ 334 h 1390"/>
                    <a:gd name="T86" fmla="*/ 78 w 578"/>
                    <a:gd name="T87" fmla="*/ 218 h 1390"/>
                    <a:gd name="T88" fmla="*/ 123 w 578"/>
                    <a:gd name="T89" fmla="*/ 117 h 1390"/>
                    <a:gd name="T90" fmla="*/ 184 w 578"/>
                    <a:gd name="T91" fmla="*/ 42 h 1390"/>
                    <a:gd name="T92" fmla="*/ 260 w 578"/>
                    <a:gd name="T93" fmla="*/ 3 h 1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78" h="1390">
                      <a:moveTo>
                        <a:pt x="289" y="116"/>
                      </a:moveTo>
                      <a:lnTo>
                        <a:pt x="272" y="120"/>
                      </a:lnTo>
                      <a:lnTo>
                        <a:pt x="256" y="130"/>
                      </a:lnTo>
                      <a:lnTo>
                        <a:pt x="241" y="147"/>
                      </a:lnTo>
                      <a:lnTo>
                        <a:pt x="225" y="169"/>
                      </a:lnTo>
                      <a:lnTo>
                        <a:pt x="211" y="197"/>
                      </a:lnTo>
                      <a:lnTo>
                        <a:pt x="197" y="228"/>
                      </a:lnTo>
                      <a:lnTo>
                        <a:pt x="184" y="265"/>
                      </a:lnTo>
                      <a:lnTo>
                        <a:pt x="172" y="305"/>
                      </a:lnTo>
                      <a:lnTo>
                        <a:pt x="161" y="349"/>
                      </a:lnTo>
                      <a:lnTo>
                        <a:pt x="151" y="395"/>
                      </a:lnTo>
                      <a:lnTo>
                        <a:pt x="142" y="444"/>
                      </a:lnTo>
                      <a:lnTo>
                        <a:pt x="134" y="493"/>
                      </a:lnTo>
                      <a:lnTo>
                        <a:pt x="128" y="545"/>
                      </a:lnTo>
                      <a:lnTo>
                        <a:pt x="122" y="597"/>
                      </a:lnTo>
                      <a:lnTo>
                        <a:pt x="119" y="650"/>
                      </a:lnTo>
                      <a:lnTo>
                        <a:pt x="116" y="701"/>
                      </a:lnTo>
                      <a:lnTo>
                        <a:pt x="116" y="753"/>
                      </a:lnTo>
                      <a:lnTo>
                        <a:pt x="118" y="785"/>
                      </a:lnTo>
                      <a:lnTo>
                        <a:pt x="127" y="813"/>
                      </a:lnTo>
                      <a:lnTo>
                        <a:pt x="139" y="841"/>
                      </a:lnTo>
                      <a:lnTo>
                        <a:pt x="156" y="865"/>
                      </a:lnTo>
                      <a:lnTo>
                        <a:pt x="177" y="886"/>
                      </a:lnTo>
                      <a:lnTo>
                        <a:pt x="202" y="903"/>
                      </a:lnTo>
                      <a:lnTo>
                        <a:pt x="229" y="916"/>
                      </a:lnTo>
                      <a:lnTo>
                        <a:pt x="259" y="924"/>
                      </a:lnTo>
                      <a:lnTo>
                        <a:pt x="289" y="926"/>
                      </a:lnTo>
                      <a:lnTo>
                        <a:pt x="321" y="924"/>
                      </a:lnTo>
                      <a:lnTo>
                        <a:pt x="349" y="916"/>
                      </a:lnTo>
                      <a:lnTo>
                        <a:pt x="377" y="903"/>
                      </a:lnTo>
                      <a:lnTo>
                        <a:pt x="401" y="886"/>
                      </a:lnTo>
                      <a:lnTo>
                        <a:pt x="422" y="865"/>
                      </a:lnTo>
                      <a:lnTo>
                        <a:pt x="439" y="841"/>
                      </a:lnTo>
                      <a:lnTo>
                        <a:pt x="452" y="813"/>
                      </a:lnTo>
                      <a:lnTo>
                        <a:pt x="460" y="785"/>
                      </a:lnTo>
                      <a:lnTo>
                        <a:pt x="463" y="753"/>
                      </a:lnTo>
                      <a:lnTo>
                        <a:pt x="462" y="701"/>
                      </a:lnTo>
                      <a:lnTo>
                        <a:pt x="460" y="650"/>
                      </a:lnTo>
                      <a:lnTo>
                        <a:pt x="456" y="597"/>
                      </a:lnTo>
                      <a:lnTo>
                        <a:pt x="451" y="545"/>
                      </a:lnTo>
                      <a:lnTo>
                        <a:pt x="444" y="493"/>
                      </a:lnTo>
                      <a:lnTo>
                        <a:pt x="437" y="444"/>
                      </a:lnTo>
                      <a:lnTo>
                        <a:pt x="427" y="395"/>
                      </a:lnTo>
                      <a:lnTo>
                        <a:pt x="418" y="349"/>
                      </a:lnTo>
                      <a:lnTo>
                        <a:pt x="406" y="305"/>
                      </a:lnTo>
                      <a:lnTo>
                        <a:pt x="395" y="265"/>
                      </a:lnTo>
                      <a:lnTo>
                        <a:pt x="381" y="228"/>
                      </a:lnTo>
                      <a:lnTo>
                        <a:pt x="367" y="197"/>
                      </a:lnTo>
                      <a:lnTo>
                        <a:pt x="354" y="169"/>
                      </a:lnTo>
                      <a:lnTo>
                        <a:pt x="338" y="147"/>
                      </a:lnTo>
                      <a:lnTo>
                        <a:pt x="322" y="130"/>
                      </a:lnTo>
                      <a:lnTo>
                        <a:pt x="306" y="120"/>
                      </a:lnTo>
                      <a:lnTo>
                        <a:pt x="289" y="116"/>
                      </a:lnTo>
                      <a:close/>
                      <a:moveTo>
                        <a:pt x="289" y="0"/>
                      </a:moveTo>
                      <a:lnTo>
                        <a:pt x="319" y="3"/>
                      </a:lnTo>
                      <a:lnTo>
                        <a:pt x="346" y="12"/>
                      </a:lnTo>
                      <a:lnTo>
                        <a:pt x="372" y="24"/>
                      </a:lnTo>
                      <a:lnTo>
                        <a:pt x="396" y="42"/>
                      </a:lnTo>
                      <a:lnTo>
                        <a:pt x="417" y="64"/>
                      </a:lnTo>
                      <a:lnTo>
                        <a:pt x="437" y="89"/>
                      </a:lnTo>
                      <a:lnTo>
                        <a:pt x="455" y="117"/>
                      </a:lnTo>
                      <a:lnTo>
                        <a:pt x="472" y="149"/>
                      </a:lnTo>
                      <a:lnTo>
                        <a:pt x="487" y="183"/>
                      </a:lnTo>
                      <a:lnTo>
                        <a:pt x="500" y="218"/>
                      </a:lnTo>
                      <a:lnTo>
                        <a:pt x="512" y="256"/>
                      </a:lnTo>
                      <a:lnTo>
                        <a:pt x="524" y="295"/>
                      </a:lnTo>
                      <a:lnTo>
                        <a:pt x="533" y="334"/>
                      </a:lnTo>
                      <a:lnTo>
                        <a:pt x="541" y="374"/>
                      </a:lnTo>
                      <a:lnTo>
                        <a:pt x="549" y="414"/>
                      </a:lnTo>
                      <a:lnTo>
                        <a:pt x="555" y="454"/>
                      </a:lnTo>
                      <a:lnTo>
                        <a:pt x="560" y="492"/>
                      </a:lnTo>
                      <a:lnTo>
                        <a:pt x="565" y="530"/>
                      </a:lnTo>
                      <a:lnTo>
                        <a:pt x="568" y="566"/>
                      </a:lnTo>
                      <a:lnTo>
                        <a:pt x="571" y="601"/>
                      </a:lnTo>
                      <a:lnTo>
                        <a:pt x="573" y="633"/>
                      </a:lnTo>
                      <a:lnTo>
                        <a:pt x="575" y="661"/>
                      </a:lnTo>
                      <a:lnTo>
                        <a:pt x="576" y="686"/>
                      </a:lnTo>
                      <a:lnTo>
                        <a:pt x="577" y="709"/>
                      </a:lnTo>
                      <a:lnTo>
                        <a:pt x="578" y="727"/>
                      </a:lnTo>
                      <a:lnTo>
                        <a:pt x="578" y="740"/>
                      </a:lnTo>
                      <a:lnTo>
                        <a:pt x="578" y="750"/>
                      </a:lnTo>
                      <a:lnTo>
                        <a:pt x="578" y="753"/>
                      </a:lnTo>
                      <a:lnTo>
                        <a:pt x="575" y="794"/>
                      </a:lnTo>
                      <a:lnTo>
                        <a:pt x="567" y="833"/>
                      </a:lnTo>
                      <a:lnTo>
                        <a:pt x="553" y="871"/>
                      </a:lnTo>
                      <a:lnTo>
                        <a:pt x="535" y="905"/>
                      </a:lnTo>
                      <a:lnTo>
                        <a:pt x="512" y="937"/>
                      </a:lnTo>
                      <a:lnTo>
                        <a:pt x="486" y="965"/>
                      </a:lnTo>
                      <a:lnTo>
                        <a:pt x="455" y="989"/>
                      </a:lnTo>
                      <a:lnTo>
                        <a:pt x="422" y="1011"/>
                      </a:lnTo>
                      <a:lnTo>
                        <a:pt x="385" y="1025"/>
                      </a:lnTo>
                      <a:lnTo>
                        <a:pt x="347" y="1037"/>
                      </a:lnTo>
                      <a:lnTo>
                        <a:pt x="347" y="1332"/>
                      </a:lnTo>
                      <a:lnTo>
                        <a:pt x="344" y="1349"/>
                      </a:lnTo>
                      <a:lnTo>
                        <a:pt x="336" y="1366"/>
                      </a:lnTo>
                      <a:lnTo>
                        <a:pt x="323" y="1378"/>
                      </a:lnTo>
                      <a:lnTo>
                        <a:pt x="307" y="1386"/>
                      </a:lnTo>
                      <a:lnTo>
                        <a:pt x="289" y="1390"/>
                      </a:lnTo>
                      <a:lnTo>
                        <a:pt x="271" y="1386"/>
                      </a:lnTo>
                      <a:lnTo>
                        <a:pt x="255" y="1378"/>
                      </a:lnTo>
                      <a:lnTo>
                        <a:pt x="243" y="1366"/>
                      </a:lnTo>
                      <a:lnTo>
                        <a:pt x="234" y="1349"/>
                      </a:lnTo>
                      <a:lnTo>
                        <a:pt x="231" y="1332"/>
                      </a:lnTo>
                      <a:lnTo>
                        <a:pt x="231" y="1037"/>
                      </a:lnTo>
                      <a:lnTo>
                        <a:pt x="193" y="1025"/>
                      </a:lnTo>
                      <a:lnTo>
                        <a:pt x="156" y="1011"/>
                      </a:lnTo>
                      <a:lnTo>
                        <a:pt x="123" y="989"/>
                      </a:lnTo>
                      <a:lnTo>
                        <a:pt x="93" y="965"/>
                      </a:lnTo>
                      <a:lnTo>
                        <a:pt x="66" y="937"/>
                      </a:lnTo>
                      <a:lnTo>
                        <a:pt x="43" y="905"/>
                      </a:lnTo>
                      <a:lnTo>
                        <a:pt x="25" y="871"/>
                      </a:lnTo>
                      <a:lnTo>
                        <a:pt x="12" y="833"/>
                      </a:lnTo>
                      <a:lnTo>
                        <a:pt x="3" y="794"/>
                      </a:lnTo>
                      <a:lnTo>
                        <a:pt x="0" y="753"/>
                      </a:lnTo>
                      <a:lnTo>
                        <a:pt x="0" y="750"/>
                      </a:lnTo>
                      <a:lnTo>
                        <a:pt x="0" y="740"/>
                      </a:lnTo>
                      <a:lnTo>
                        <a:pt x="0" y="727"/>
                      </a:lnTo>
                      <a:lnTo>
                        <a:pt x="1" y="709"/>
                      </a:lnTo>
                      <a:lnTo>
                        <a:pt x="2" y="686"/>
                      </a:lnTo>
                      <a:lnTo>
                        <a:pt x="3" y="661"/>
                      </a:lnTo>
                      <a:lnTo>
                        <a:pt x="5" y="633"/>
                      </a:lnTo>
                      <a:lnTo>
                        <a:pt x="7" y="601"/>
                      </a:lnTo>
                      <a:lnTo>
                        <a:pt x="11" y="566"/>
                      </a:lnTo>
                      <a:lnTo>
                        <a:pt x="14" y="530"/>
                      </a:lnTo>
                      <a:lnTo>
                        <a:pt x="19" y="492"/>
                      </a:lnTo>
                      <a:lnTo>
                        <a:pt x="24" y="454"/>
                      </a:lnTo>
                      <a:lnTo>
                        <a:pt x="31" y="414"/>
                      </a:lnTo>
                      <a:lnTo>
                        <a:pt x="37" y="374"/>
                      </a:lnTo>
                      <a:lnTo>
                        <a:pt x="45" y="334"/>
                      </a:lnTo>
                      <a:lnTo>
                        <a:pt x="55" y="295"/>
                      </a:lnTo>
                      <a:lnTo>
                        <a:pt x="66" y="256"/>
                      </a:lnTo>
                      <a:lnTo>
                        <a:pt x="78" y="218"/>
                      </a:lnTo>
                      <a:lnTo>
                        <a:pt x="92" y="183"/>
                      </a:lnTo>
                      <a:lnTo>
                        <a:pt x="107" y="149"/>
                      </a:lnTo>
                      <a:lnTo>
                        <a:pt x="123" y="117"/>
                      </a:lnTo>
                      <a:lnTo>
                        <a:pt x="141" y="89"/>
                      </a:lnTo>
                      <a:lnTo>
                        <a:pt x="161" y="64"/>
                      </a:lnTo>
                      <a:lnTo>
                        <a:pt x="184" y="42"/>
                      </a:lnTo>
                      <a:lnTo>
                        <a:pt x="207" y="24"/>
                      </a:lnTo>
                      <a:lnTo>
                        <a:pt x="232" y="12"/>
                      </a:lnTo>
                      <a:lnTo>
                        <a:pt x="260" y="3"/>
                      </a:lnTo>
                      <a:lnTo>
                        <a:pt x="28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26" name="Freeform 79"/>
                <p:cNvSpPr>
                  <a:spLocks/>
                </p:cNvSpPr>
                <p:nvPr/>
              </p:nvSpPr>
              <p:spPr bwMode="auto">
                <a:xfrm>
                  <a:off x="1240631" y="2809107"/>
                  <a:ext cx="61913" cy="82550"/>
                </a:xfrm>
                <a:custGeom>
                  <a:avLst/>
                  <a:gdLst>
                    <a:gd name="T0" fmla="*/ 58 w 348"/>
                    <a:gd name="T1" fmla="*/ 0 h 462"/>
                    <a:gd name="T2" fmla="*/ 289 w 348"/>
                    <a:gd name="T3" fmla="*/ 0 h 462"/>
                    <a:gd name="T4" fmla="*/ 307 w 348"/>
                    <a:gd name="T5" fmla="*/ 2 h 462"/>
                    <a:gd name="T6" fmla="*/ 323 w 348"/>
                    <a:gd name="T7" fmla="*/ 10 h 462"/>
                    <a:gd name="T8" fmla="*/ 336 w 348"/>
                    <a:gd name="T9" fmla="*/ 23 h 462"/>
                    <a:gd name="T10" fmla="*/ 344 w 348"/>
                    <a:gd name="T11" fmla="*/ 39 h 462"/>
                    <a:gd name="T12" fmla="*/ 348 w 348"/>
                    <a:gd name="T13" fmla="*/ 57 h 462"/>
                    <a:gd name="T14" fmla="*/ 348 w 348"/>
                    <a:gd name="T15" fmla="*/ 404 h 462"/>
                    <a:gd name="T16" fmla="*/ 344 w 348"/>
                    <a:gd name="T17" fmla="*/ 423 h 462"/>
                    <a:gd name="T18" fmla="*/ 336 w 348"/>
                    <a:gd name="T19" fmla="*/ 439 h 462"/>
                    <a:gd name="T20" fmla="*/ 323 w 348"/>
                    <a:gd name="T21" fmla="*/ 452 h 462"/>
                    <a:gd name="T22" fmla="*/ 307 w 348"/>
                    <a:gd name="T23" fmla="*/ 459 h 462"/>
                    <a:gd name="T24" fmla="*/ 289 w 348"/>
                    <a:gd name="T25" fmla="*/ 462 h 462"/>
                    <a:gd name="T26" fmla="*/ 272 w 348"/>
                    <a:gd name="T27" fmla="*/ 459 h 462"/>
                    <a:gd name="T28" fmla="*/ 256 w 348"/>
                    <a:gd name="T29" fmla="*/ 452 h 462"/>
                    <a:gd name="T30" fmla="*/ 243 w 348"/>
                    <a:gd name="T31" fmla="*/ 439 h 462"/>
                    <a:gd name="T32" fmla="*/ 235 w 348"/>
                    <a:gd name="T33" fmla="*/ 423 h 462"/>
                    <a:gd name="T34" fmla="*/ 231 w 348"/>
                    <a:gd name="T35" fmla="*/ 404 h 462"/>
                    <a:gd name="T36" fmla="*/ 231 w 348"/>
                    <a:gd name="T37" fmla="*/ 115 h 462"/>
                    <a:gd name="T38" fmla="*/ 116 w 348"/>
                    <a:gd name="T39" fmla="*/ 115 h 462"/>
                    <a:gd name="T40" fmla="*/ 116 w 348"/>
                    <a:gd name="T41" fmla="*/ 173 h 462"/>
                    <a:gd name="T42" fmla="*/ 113 w 348"/>
                    <a:gd name="T43" fmla="*/ 191 h 462"/>
                    <a:gd name="T44" fmla="*/ 105 w 348"/>
                    <a:gd name="T45" fmla="*/ 207 h 462"/>
                    <a:gd name="T46" fmla="*/ 92 w 348"/>
                    <a:gd name="T47" fmla="*/ 220 h 462"/>
                    <a:gd name="T48" fmla="*/ 76 w 348"/>
                    <a:gd name="T49" fmla="*/ 228 h 462"/>
                    <a:gd name="T50" fmla="*/ 58 w 348"/>
                    <a:gd name="T51" fmla="*/ 231 h 462"/>
                    <a:gd name="T52" fmla="*/ 39 w 348"/>
                    <a:gd name="T53" fmla="*/ 228 h 462"/>
                    <a:gd name="T54" fmla="*/ 23 w 348"/>
                    <a:gd name="T55" fmla="*/ 220 h 462"/>
                    <a:gd name="T56" fmla="*/ 11 w 348"/>
                    <a:gd name="T57" fmla="*/ 207 h 462"/>
                    <a:gd name="T58" fmla="*/ 3 w 348"/>
                    <a:gd name="T59" fmla="*/ 191 h 462"/>
                    <a:gd name="T60" fmla="*/ 0 w 348"/>
                    <a:gd name="T61" fmla="*/ 173 h 462"/>
                    <a:gd name="T62" fmla="*/ 0 w 348"/>
                    <a:gd name="T63" fmla="*/ 57 h 462"/>
                    <a:gd name="T64" fmla="*/ 3 w 348"/>
                    <a:gd name="T65" fmla="*/ 39 h 462"/>
                    <a:gd name="T66" fmla="*/ 11 w 348"/>
                    <a:gd name="T67" fmla="*/ 23 h 462"/>
                    <a:gd name="T68" fmla="*/ 23 w 348"/>
                    <a:gd name="T69" fmla="*/ 10 h 462"/>
                    <a:gd name="T70" fmla="*/ 39 w 348"/>
                    <a:gd name="T71" fmla="*/ 2 h 462"/>
                    <a:gd name="T72" fmla="*/ 58 w 348"/>
                    <a:gd name="T73" fmla="*/ 0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48" h="462">
                      <a:moveTo>
                        <a:pt x="58" y="0"/>
                      </a:moveTo>
                      <a:lnTo>
                        <a:pt x="289" y="0"/>
                      </a:lnTo>
                      <a:lnTo>
                        <a:pt x="307" y="2"/>
                      </a:lnTo>
                      <a:lnTo>
                        <a:pt x="323" y="10"/>
                      </a:lnTo>
                      <a:lnTo>
                        <a:pt x="336" y="23"/>
                      </a:lnTo>
                      <a:lnTo>
                        <a:pt x="344" y="39"/>
                      </a:lnTo>
                      <a:lnTo>
                        <a:pt x="348" y="57"/>
                      </a:lnTo>
                      <a:lnTo>
                        <a:pt x="348" y="404"/>
                      </a:lnTo>
                      <a:lnTo>
                        <a:pt x="344" y="423"/>
                      </a:lnTo>
                      <a:lnTo>
                        <a:pt x="336" y="439"/>
                      </a:lnTo>
                      <a:lnTo>
                        <a:pt x="323" y="452"/>
                      </a:lnTo>
                      <a:lnTo>
                        <a:pt x="307" y="459"/>
                      </a:lnTo>
                      <a:lnTo>
                        <a:pt x="289" y="462"/>
                      </a:lnTo>
                      <a:lnTo>
                        <a:pt x="272" y="459"/>
                      </a:lnTo>
                      <a:lnTo>
                        <a:pt x="256" y="452"/>
                      </a:lnTo>
                      <a:lnTo>
                        <a:pt x="243" y="439"/>
                      </a:lnTo>
                      <a:lnTo>
                        <a:pt x="235" y="423"/>
                      </a:lnTo>
                      <a:lnTo>
                        <a:pt x="231" y="404"/>
                      </a:lnTo>
                      <a:lnTo>
                        <a:pt x="231" y="115"/>
                      </a:lnTo>
                      <a:lnTo>
                        <a:pt x="116" y="115"/>
                      </a:lnTo>
                      <a:lnTo>
                        <a:pt x="116" y="173"/>
                      </a:lnTo>
                      <a:lnTo>
                        <a:pt x="113" y="191"/>
                      </a:lnTo>
                      <a:lnTo>
                        <a:pt x="105" y="207"/>
                      </a:lnTo>
                      <a:lnTo>
                        <a:pt x="92" y="220"/>
                      </a:lnTo>
                      <a:lnTo>
                        <a:pt x="76" y="228"/>
                      </a:lnTo>
                      <a:lnTo>
                        <a:pt x="58" y="231"/>
                      </a:lnTo>
                      <a:lnTo>
                        <a:pt x="39" y="228"/>
                      </a:lnTo>
                      <a:lnTo>
                        <a:pt x="23" y="220"/>
                      </a:lnTo>
                      <a:lnTo>
                        <a:pt x="11" y="207"/>
                      </a:lnTo>
                      <a:lnTo>
                        <a:pt x="3" y="191"/>
                      </a:lnTo>
                      <a:lnTo>
                        <a:pt x="0" y="173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1" y="23"/>
                      </a:lnTo>
                      <a:lnTo>
                        <a:pt x="23" y="10"/>
                      </a:lnTo>
                      <a:lnTo>
                        <a:pt x="39" y="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27" name="Freeform 80"/>
                <p:cNvSpPr>
                  <a:spLocks noEditPoints="1"/>
                </p:cNvSpPr>
                <p:nvPr/>
              </p:nvSpPr>
              <p:spPr bwMode="auto">
                <a:xfrm>
                  <a:off x="1669256" y="2686869"/>
                  <a:ext cx="61913" cy="82550"/>
                </a:xfrm>
                <a:custGeom>
                  <a:avLst/>
                  <a:gdLst>
                    <a:gd name="T0" fmla="*/ 116 w 348"/>
                    <a:gd name="T1" fmla="*/ 115 h 463"/>
                    <a:gd name="T2" fmla="*/ 116 w 348"/>
                    <a:gd name="T3" fmla="*/ 348 h 463"/>
                    <a:gd name="T4" fmla="*/ 231 w 348"/>
                    <a:gd name="T5" fmla="*/ 348 h 463"/>
                    <a:gd name="T6" fmla="*/ 231 w 348"/>
                    <a:gd name="T7" fmla="*/ 115 h 463"/>
                    <a:gd name="T8" fmla="*/ 116 w 348"/>
                    <a:gd name="T9" fmla="*/ 115 h 463"/>
                    <a:gd name="T10" fmla="*/ 58 w 348"/>
                    <a:gd name="T11" fmla="*/ 0 h 463"/>
                    <a:gd name="T12" fmla="*/ 289 w 348"/>
                    <a:gd name="T13" fmla="*/ 0 h 463"/>
                    <a:gd name="T14" fmla="*/ 307 w 348"/>
                    <a:gd name="T15" fmla="*/ 3 h 463"/>
                    <a:gd name="T16" fmla="*/ 323 w 348"/>
                    <a:gd name="T17" fmla="*/ 11 h 463"/>
                    <a:gd name="T18" fmla="*/ 336 w 348"/>
                    <a:gd name="T19" fmla="*/ 23 h 463"/>
                    <a:gd name="T20" fmla="*/ 344 w 348"/>
                    <a:gd name="T21" fmla="*/ 39 h 463"/>
                    <a:gd name="T22" fmla="*/ 348 w 348"/>
                    <a:gd name="T23" fmla="*/ 58 h 463"/>
                    <a:gd name="T24" fmla="*/ 348 w 348"/>
                    <a:gd name="T25" fmla="*/ 406 h 463"/>
                    <a:gd name="T26" fmla="*/ 344 w 348"/>
                    <a:gd name="T27" fmla="*/ 424 h 463"/>
                    <a:gd name="T28" fmla="*/ 336 w 348"/>
                    <a:gd name="T29" fmla="*/ 439 h 463"/>
                    <a:gd name="T30" fmla="*/ 323 w 348"/>
                    <a:gd name="T31" fmla="*/ 452 h 463"/>
                    <a:gd name="T32" fmla="*/ 307 w 348"/>
                    <a:gd name="T33" fmla="*/ 461 h 463"/>
                    <a:gd name="T34" fmla="*/ 289 w 348"/>
                    <a:gd name="T35" fmla="*/ 463 h 463"/>
                    <a:gd name="T36" fmla="*/ 58 w 348"/>
                    <a:gd name="T37" fmla="*/ 463 h 463"/>
                    <a:gd name="T38" fmla="*/ 40 w 348"/>
                    <a:gd name="T39" fmla="*/ 461 h 463"/>
                    <a:gd name="T40" fmla="*/ 23 w 348"/>
                    <a:gd name="T41" fmla="*/ 452 h 463"/>
                    <a:gd name="T42" fmla="*/ 12 w 348"/>
                    <a:gd name="T43" fmla="*/ 439 h 463"/>
                    <a:gd name="T44" fmla="*/ 3 w 348"/>
                    <a:gd name="T45" fmla="*/ 424 h 463"/>
                    <a:gd name="T46" fmla="*/ 0 w 348"/>
                    <a:gd name="T47" fmla="*/ 406 h 463"/>
                    <a:gd name="T48" fmla="*/ 0 w 348"/>
                    <a:gd name="T49" fmla="*/ 58 h 463"/>
                    <a:gd name="T50" fmla="*/ 3 w 348"/>
                    <a:gd name="T51" fmla="*/ 39 h 463"/>
                    <a:gd name="T52" fmla="*/ 12 w 348"/>
                    <a:gd name="T53" fmla="*/ 23 h 463"/>
                    <a:gd name="T54" fmla="*/ 23 w 348"/>
                    <a:gd name="T55" fmla="*/ 11 h 463"/>
                    <a:gd name="T56" fmla="*/ 40 w 348"/>
                    <a:gd name="T57" fmla="*/ 3 h 463"/>
                    <a:gd name="T58" fmla="*/ 58 w 348"/>
                    <a:gd name="T59" fmla="*/ 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8" h="463">
                      <a:moveTo>
                        <a:pt x="116" y="115"/>
                      </a:moveTo>
                      <a:lnTo>
                        <a:pt x="116" y="348"/>
                      </a:lnTo>
                      <a:lnTo>
                        <a:pt x="231" y="348"/>
                      </a:lnTo>
                      <a:lnTo>
                        <a:pt x="231" y="115"/>
                      </a:lnTo>
                      <a:lnTo>
                        <a:pt x="116" y="115"/>
                      </a:lnTo>
                      <a:close/>
                      <a:moveTo>
                        <a:pt x="58" y="0"/>
                      </a:moveTo>
                      <a:lnTo>
                        <a:pt x="289" y="0"/>
                      </a:lnTo>
                      <a:lnTo>
                        <a:pt x="307" y="3"/>
                      </a:lnTo>
                      <a:lnTo>
                        <a:pt x="323" y="11"/>
                      </a:lnTo>
                      <a:lnTo>
                        <a:pt x="336" y="23"/>
                      </a:lnTo>
                      <a:lnTo>
                        <a:pt x="344" y="39"/>
                      </a:lnTo>
                      <a:lnTo>
                        <a:pt x="348" y="58"/>
                      </a:lnTo>
                      <a:lnTo>
                        <a:pt x="348" y="406"/>
                      </a:lnTo>
                      <a:lnTo>
                        <a:pt x="344" y="424"/>
                      </a:lnTo>
                      <a:lnTo>
                        <a:pt x="336" y="439"/>
                      </a:lnTo>
                      <a:lnTo>
                        <a:pt x="323" y="452"/>
                      </a:lnTo>
                      <a:lnTo>
                        <a:pt x="307" y="461"/>
                      </a:lnTo>
                      <a:lnTo>
                        <a:pt x="289" y="463"/>
                      </a:lnTo>
                      <a:lnTo>
                        <a:pt x="58" y="463"/>
                      </a:lnTo>
                      <a:lnTo>
                        <a:pt x="40" y="461"/>
                      </a:lnTo>
                      <a:lnTo>
                        <a:pt x="23" y="452"/>
                      </a:lnTo>
                      <a:lnTo>
                        <a:pt x="12" y="439"/>
                      </a:lnTo>
                      <a:lnTo>
                        <a:pt x="3" y="424"/>
                      </a:lnTo>
                      <a:lnTo>
                        <a:pt x="0" y="406"/>
                      </a:lnTo>
                      <a:lnTo>
                        <a:pt x="0" y="58"/>
                      </a:lnTo>
                      <a:lnTo>
                        <a:pt x="3" y="39"/>
                      </a:lnTo>
                      <a:lnTo>
                        <a:pt x="12" y="23"/>
                      </a:lnTo>
                      <a:lnTo>
                        <a:pt x="23" y="11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28" name="Freeform 81"/>
                <p:cNvSpPr>
                  <a:spLocks noEditPoints="1"/>
                </p:cNvSpPr>
                <p:nvPr/>
              </p:nvSpPr>
              <p:spPr bwMode="auto">
                <a:xfrm>
                  <a:off x="1240631" y="2686869"/>
                  <a:ext cx="61913" cy="82550"/>
                </a:xfrm>
                <a:custGeom>
                  <a:avLst/>
                  <a:gdLst>
                    <a:gd name="T0" fmla="*/ 116 w 348"/>
                    <a:gd name="T1" fmla="*/ 115 h 463"/>
                    <a:gd name="T2" fmla="*/ 116 w 348"/>
                    <a:gd name="T3" fmla="*/ 348 h 463"/>
                    <a:gd name="T4" fmla="*/ 231 w 348"/>
                    <a:gd name="T5" fmla="*/ 348 h 463"/>
                    <a:gd name="T6" fmla="*/ 231 w 348"/>
                    <a:gd name="T7" fmla="*/ 115 h 463"/>
                    <a:gd name="T8" fmla="*/ 116 w 348"/>
                    <a:gd name="T9" fmla="*/ 115 h 463"/>
                    <a:gd name="T10" fmla="*/ 58 w 348"/>
                    <a:gd name="T11" fmla="*/ 0 h 463"/>
                    <a:gd name="T12" fmla="*/ 289 w 348"/>
                    <a:gd name="T13" fmla="*/ 0 h 463"/>
                    <a:gd name="T14" fmla="*/ 307 w 348"/>
                    <a:gd name="T15" fmla="*/ 3 h 463"/>
                    <a:gd name="T16" fmla="*/ 323 w 348"/>
                    <a:gd name="T17" fmla="*/ 11 h 463"/>
                    <a:gd name="T18" fmla="*/ 336 w 348"/>
                    <a:gd name="T19" fmla="*/ 23 h 463"/>
                    <a:gd name="T20" fmla="*/ 344 w 348"/>
                    <a:gd name="T21" fmla="*/ 39 h 463"/>
                    <a:gd name="T22" fmla="*/ 348 w 348"/>
                    <a:gd name="T23" fmla="*/ 58 h 463"/>
                    <a:gd name="T24" fmla="*/ 348 w 348"/>
                    <a:gd name="T25" fmla="*/ 406 h 463"/>
                    <a:gd name="T26" fmla="*/ 344 w 348"/>
                    <a:gd name="T27" fmla="*/ 424 h 463"/>
                    <a:gd name="T28" fmla="*/ 336 w 348"/>
                    <a:gd name="T29" fmla="*/ 439 h 463"/>
                    <a:gd name="T30" fmla="*/ 323 w 348"/>
                    <a:gd name="T31" fmla="*/ 452 h 463"/>
                    <a:gd name="T32" fmla="*/ 307 w 348"/>
                    <a:gd name="T33" fmla="*/ 461 h 463"/>
                    <a:gd name="T34" fmla="*/ 289 w 348"/>
                    <a:gd name="T35" fmla="*/ 463 h 463"/>
                    <a:gd name="T36" fmla="*/ 58 w 348"/>
                    <a:gd name="T37" fmla="*/ 463 h 463"/>
                    <a:gd name="T38" fmla="*/ 39 w 348"/>
                    <a:gd name="T39" fmla="*/ 461 h 463"/>
                    <a:gd name="T40" fmla="*/ 23 w 348"/>
                    <a:gd name="T41" fmla="*/ 452 h 463"/>
                    <a:gd name="T42" fmla="*/ 11 w 348"/>
                    <a:gd name="T43" fmla="*/ 439 h 463"/>
                    <a:gd name="T44" fmla="*/ 3 w 348"/>
                    <a:gd name="T45" fmla="*/ 424 h 463"/>
                    <a:gd name="T46" fmla="*/ 0 w 348"/>
                    <a:gd name="T47" fmla="*/ 406 h 463"/>
                    <a:gd name="T48" fmla="*/ 0 w 348"/>
                    <a:gd name="T49" fmla="*/ 58 h 463"/>
                    <a:gd name="T50" fmla="*/ 3 w 348"/>
                    <a:gd name="T51" fmla="*/ 39 h 463"/>
                    <a:gd name="T52" fmla="*/ 11 w 348"/>
                    <a:gd name="T53" fmla="*/ 23 h 463"/>
                    <a:gd name="T54" fmla="*/ 23 w 348"/>
                    <a:gd name="T55" fmla="*/ 11 h 463"/>
                    <a:gd name="T56" fmla="*/ 39 w 348"/>
                    <a:gd name="T57" fmla="*/ 3 h 463"/>
                    <a:gd name="T58" fmla="*/ 58 w 348"/>
                    <a:gd name="T59" fmla="*/ 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8" h="463">
                      <a:moveTo>
                        <a:pt x="116" y="115"/>
                      </a:moveTo>
                      <a:lnTo>
                        <a:pt x="116" y="348"/>
                      </a:lnTo>
                      <a:lnTo>
                        <a:pt x="231" y="348"/>
                      </a:lnTo>
                      <a:lnTo>
                        <a:pt x="231" y="115"/>
                      </a:lnTo>
                      <a:lnTo>
                        <a:pt x="116" y="115"/>
                      </a:lnTo>
                      <a:close/>
                      <a:moveTo>
                        <a:pt x="58" y="0"/>
                      </a:moveTo>
                      <a:lnTo>
                        <a:pt x="289" y="0"/>
                      </a:lnTo>
                      <a:lnTo>
                        <a:pt x="307" y="3"/>
                      </a:lnTo>
                      <a:lnTo>
                        <a:pt x="323" y="11"/>
                      </a:lnTo>
                      <a:lnTo>
                        <a:pt x="336" y="23"/>
                      </a:lnTo>
                      <a:lnTo>
                        <a:pt x="344" y="39"/>
                      </a:lnTo>
                      <a:lnTo>
                        <a:pt x="348" y="58"/>
                      </a:lnTo>
                      <a:lnTo>
                        <a:pt x="348" y="406"/>
                      </a:lnTo>
                      <a:lnTo>
                        <a:pt x="344" y="424"/>
                      </a:lnTo>
                      <a:lnTo>
                        <a:pt x="336" y="439"/>
                      </a:lnTo>
                      <a:lnTo>
                        <a:pt x="323" y="452"/>
                      </a:lnTo>
                      <a:lnTo>
                        <a:pt x="307" y="461"/>
                      </a:lnTo>
                      <a:lnTo>
                        <a:pt x="289" y="463"/>
                      </a:lnTo>
                      <a:lnTo>
                        <a:pt x="58" y="463"/>
                      </a:lnTo>
                      <a:lnTo>
                        <a:pt x="39" y="461"/>
                      </a:lnTo>
                      <a:lnTo>
                        <a:pt x="23" y="452"/>
                      </a:lnTo>
                      <a:lnTo>
                        <a:pt x="11" y="439"/>
                      </a:lnTo>
                      <a:lnTo>
                        <a:pt x="3" y="424"/>
                      </a:lnTo>
                      <a:lnTo>
                        <a:pt x="0" y="406"/>
                      </a:lnTo>
                      <a:lnTo>
                        <a:pt x="0" y="58"/>
                      </a:lnTo>
                      <a:lnTo>
                        <a:pt x="3" y="39"/>
                      </a:lnTo>
                      <a:lnTo>
                        <a:pt x="11" y="23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29" name="Freeform 82"/>
                <p:cNvSpPr>
                  <a:spLocks noEditPoints="1"/>
                </p:cNvSpPr>
                <p:nvPr/>
              </p:nvSpPr>
              <p:spPr bwMode="auto">
                <a:xfrm>
                  <a:off x="1507331" y="2686869"/>
                  <a:ext cx="60325" cy="82550"/>
                </a:xfrm>
                <a:custGeom>
                  <a:avLst/>
                  <a:gdLst>
                    <a:gd name="T0" fmla="*/ 117 w 348"/>
                    <a:gd name="T1" fmla="*/ 115 h 463"/>
                    <a:gd name="T2" fmla="*/ 117 w 348"/>
                    <a:gd name="T3" fmla="*/ 348 h 463"/>
                    <a:gd name="T4" fmla="*/ 232 w 348"/>
                    <a:gd name="T5" fmla="*/ 348 h 463"/>
                    <a:gd name="T6" fmla="*/ 232 w 348"/>
                    <a:gd name="T7" fmla="*/ 115 h 463"/>
                    <a:gd name="T8" fmla="*/ 117 w 348"/>
                    <a:gd name="T9" fmla="*/ 115 h 463"/>
                    <a:gd name="T10" fmla="*/ 59 w 348"/>
                    <a:gd name="T11" fmla="*/ 0 h 463"/>
                    <a:gd name="T12" fmla="*/ 290 w 348"/>
                    <a:gd name="T13" fmla="*/ 0 h 463"/>
                    <a:gd name="T14" fmla="*/ 308 w 348"/>
                    <a:gd name="T15" fmla="*/ 3 h 463"/>
                    <a:gd name="T16" fmla="*/ 323 w 348"/>
                    <a:gd name="T17" fmla="*/ 11 h 463"/>
                    <a:gd name="T18" fmla="*/ 336 w 348"/>
                    <a:gd name="T19" fmla="*/ 23 h 463"/>
                    <a:gd name="T20" fmla="*/ 345 w 348"/>
                    <a:gd name="T21" fmla="*/ 39 h 463"/>
                    <a:gd name="T22" fmla="*/ 348 w 348"/>
                    <a:gd name="T23" fmla="*/ 58 h 463"/>
                    <a:gd name="T24" fmla="*/ 348 w 348"/>
                    <a:gd name="T25" fmla="*/ 406 h 463"/>
                    <a:gd name="T26" fmla="*/ 345 w 348"/>
                    <a:gd name="T27" fmla="*/ 424 h 463"/>
                    <a:gd name="T28" fmla="*/ 336 w 348"/>
                    <a:gd name="T29" fmla="*/ 439 h 463"/>
                    <a:gd name="T30" fmla="*/ 323 w 348"/>
                    <a:gd name="T31" fmla="*/ 452 h 463"/>
                    <a:gd name="T32" fmla="*/ 308 w 348"/>
                    <a:gd name="T33" fmla="*/ 461 h 463"/>
                    <a:gd name="T34" fmla="*/ 290 w 348"/>
                    <a:gd name="T35" fmla="*/ 463 h 463"/>
                    <a:gd name="T36" fmla="*/ 59 w 348"/>
                    <a:gd name="T37" fmla="*/ 463 h 463"/>
                    <a:gd name="T38" fmla="*/ 41 w 348"/>
                    <a:gd name="T39" fmla="*/ 461 h 463"/>
                    <a:gd name="T40" fmla="*/ 24 w 348"/>
                    <a:gd name="T41" fmla="*/ 452 h 463"/>
                    <a:gd name="T42" fmla="*/ 12 w 348"/>
                    <a:gd name="T43" fmla="*/ 439 h 463"/>
                    <a:gd name="T44" fmla="*/ 4 w 348"/>
                    <a:gd name="T45" fmla="*/ 424 h 463"/>
                    <a:gd name="T46" fmla="*/ 0 w 348"/>
                    <a:gd name="T47" fmla="*/ 406 h 463"/>
                    <a:gd name="T48" fmla="*/ 0 w 348"/>
                    <a:gd name="T49" fmla="*/ 58 h 463"/>
                    <a:gd name="T50" fmla="*/ 4 w 348"/>
                    <a:gd name="T51" fmla="*/ 39 h 463"/>
                    <a:gd name="T52" fmla="*/ 12 w 348"/>
                    <a:gd name="T53" fmla="*/ 23 h 463"/>
                    <a:gd name="T54" fmla="*/ 24 w 348"/>
                    <a:gd name="T55" fmla="*/ 11 h 463"/>
                    <a:gd name="T56" fmla="*/ 41 w 348"/>
                    <a:gd name="T57" fmla="*/ 3 h 463"/>
                    <a:gd name="T58" fmla="*/ 59 w 348"/>
                    <a:gd name="T59" fmla="*/ 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8" h="463">
                      <a:moveTo>
                        <a:pt x="117" y="115"/>
                      </a:moveTo>
                      <a:lnTo>
                        <a:pt x="117" y="348"/>
                      </a:lnTo>
                      <a:lnTo>
                        <a:pt x="232" y="348"/>
                      </a:lnTo>
                      <a:lnTo>
                        <a:pt x="232" y="115"/>
                      </a:lnTo>
                      <a:lnTo>
                        <a:pt x="117" y="115"/>
                      </a:lnTo>
                      <a:close/>
                      <a:moveTo>
                        <a:pt x="59" y="0"/>
                      </a:moveTo>
                      <a:lnTo>
                        <a:pt x="290" y="0"/>
                      </a:lnTo>
                      <a:lnTo>
                        <a:pt x="308" y="3"/>
                      </a:lnTo>
                      <a:lnTo>
                        <a:pt x="323" y="11"/>
                      </a:lnTo>
                      <a:lnTo>
                        <a:pt x="336" y="23"/>
                      </a:lnTo>
                      <a:lnTo>
                        <a:pt x="345" y="39"/>
                      </a:lnTo>
                      <a:lnTo>
                        <a:pt x="348" y="58"/>
                      </a:lnTo>
                      <a:lnTo>
                        <a:pt x="348" y="406"/>
                      </a:lnTo>
                      <a:lnTo>
                        <a:pt x="345" y="424"/>
                      </a:lnTo>
                      <a:lnTo>
                        <a:pt x="336" y="439"/>
                      </a:lnTo>
                      <a:lnTo>
                        <a:pt x="323" y="452"/>
                      </a:lnTo>
                      <a:lnTo>
                        <a:pt x="308" y="461"/>
                      </a:lnTo>
                      <a:lnTo>
                        <a:pt x="290" y="463"/>
                      </a:lnTo>
                      <a:lnTo>
                        <a:pt x="59" y="463"/>
                      </a:lnTo>
                      <a:lnTo>
                        <a:pt x="41" y="461"/>
                      </a:lnTo>
                      <a:lnTo>
                        <a:pt x="24" y="452"/>
                      </a:lnTo>
                      <a:lnTo>
                        <a:pt x="12" y="439"/>
                      </a:lnTo>
                      <a:lnTo>
                        <a:pt x="4" y="424"/>
                      </a:lnTo>
                      <a:lnTo>
                        <a:pt x="0" y="406"/>
                      </a:lnTo>
                      <a:lnTo>
                        <a:pt x="0" y="58"/>
                      </a:lnTo>
                      <a:lnTo>
                        <a:pt x="4" y="39"/>
                      </a:lnTo>
                      <a:lnTo>
                        <a:pt x="12" y="23"/>
                      </a:lnTo>
                      <a:lnTo>
                        <a:pt x="24" y="11"/>
                      </a:lnTo>
                      <a:lnTo>
                        <a:pt x="41" y="3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0" name="Freeform 83"/>
                <p:cNvSpPr>
                  <a:spLocks noEditPoints="1"/>
                </p:cNvSpPr>
                <p:nvPr/>
              </p:nvSpPr>
              <p:spPr bwMode="auto">
                <a:xfrm>
                  <a:off x="1650206" y="2626544"/>
                  <a:ext cx="142875" cy="488950"/>
                </a:xfrm>
                <a:custGeom>
                  <a:avLst/>
                  <a:gdLst>
                    <a:gd name="T0" fmla="*/ 379 w 811"/>
                    <a:gd name="T1" fmla="*/ 2433 h 2778"/>
                    <a:gd name="T2" fmla="*/ 334 w 811"/>
                    <a:gd name="T3" fmla="*/ 2456 h 2778"/>
                    <a:gd name="T4" fmla="*/ 302 w 811"/>
                    <a:gd name="T5" fmla="*/ 2495 h 2778"/>
                    <a:gd name="T6" fmla="*/ 288 w 811"/>
                    <a:gd name="T7" fmla="*/ 2533 h 2778"/>
                    <a:gd name="T8" fmla="*/ 270 w 811"/>
                    <a:gd name="T9" fmla="*/ 2554 h 2778"/>
                    <a:gd name="T10" fmla="*/ 241 w 811"/>
                    <a:gd name="T11" fmla="*/ 2564 h 2778"/>
                    <a:gd name="T12" fmla="*/ 206 w 811"/>
                    <a:gd name="T13" fmla="*/ 2556 h 2778"/>
                    <a:gd name="T14" fmla="*/ 174 w 811"/>
                    <a:gd name="T15" fmla="*/ 2546 h 2778"/>
                    <a:gd name="T16" fmla="*/ 139 w 811"/>
                    <a:gd name="T17" fmla="*/ 2557 h 2778"/>
                    <a:gd name="T18" fmla="*/ 119 w 811"/>
                    <a:gd name="T19" fmla="*/ 2585 h 2778"/>
                    <a:gd name="T20" fmla="*/ 119 w 811"/>
                    <a:gd name="T21" fmla="*/ 2622 h 2778"/>
                    <a:gd name="T22" fmla="*/ 139 w 811"/>
                    <a:gd name="T23" fmla="*/ 2651 h 2778"/>
                    <a:gd name="T24" fmla="*/ 174 w 811"/>
                    <a:gd name="T25" fmla="*/ 2661 h 2778"/>
                    <a:gd name="T26" fmla="*/ 656 w 811"/>
                    <a:gd name="T27" fmla="*/ 2659 h 2778"/>
                    <a:gd name="T28" fmla="*/ 684 w 811"/>
                    <a:gd name="T29" fmla="*/ 2638 h 2778"/>
                    <a:gd name="T30" fmla="*/ 695 w 811"/>
                    <a:gd name="T31" fmla="*/ 2604 h 2778"/>
                    <a:gd name="T32" fmla="*/ 684 w 811"/>
                    <a:gd name="T33" fmla="*/ 2572 h 2778"/>
                    <a:gd name="T34" fmla="*/ 657 w 811"/>
                    <a:gd name="T35" fmla="*/ 2551 h 2778"/>
                    <a:gd name="T36" fmla="*/ 623 w 811"/>
                    <a:gd name="T37" fmla="*/ 2549 h 2778"/>
                    <a:gd name="T38" fmla="*/ 589 w 811"/>
                    <a:gd name="T39" fmla="*/ 2563 h 2778"/>
                    <a:gd name="T40" fmla="*/ 552 w 811"/>
                    <a:gd name="T41" fmla="*/ 2560 h 2778"/>
                    <a:gd name="T42" fmla="*/ 525 w 811"/>
                    <a:gd name="T43" fmla="*/ 2537 h 2778"/>
                    <a:gd name="T44" fmla="*/ 509 w 811"/>
                    <a:gd name="T45" fmla="*/ 2495 h 2778"/>
                    <a:gd name="T46" fmla="*/ 477 w 811"/>
                    <a:gd name="T47" fmla="*/ 2456 h 2778"/>
                    <a:gd name="T48" fmla="*/ 432 w 811"/>
                    <a:gd name="T49" fmla="*/ 2433 h 2778"/>
                    <a:gd name="T50" fmla="*/ 58 w 811"/>
                    <a:gd name="T51" fmla="*/ 0 h 2778"/>
                    <a:gd name="T52" fmla="*/ 771 w 811"/>
                    <a:gd name="T53" fmla="*/ 3 h 2778"/>
                    <a:gd name="T54" fmla="*/ 799 w 811"/>
                    <a:gd name="T55" fmla="*/ 23 h 2778"/>
                    <a:gd name="T56" fmla="*/ 811 w 811"/>
                    <a:gd name="T57" fmla="*/ 58 h 2778"/>
                    <a:gd name="T58" fmla="*/ 808 w 811"/>
                    <a:gd name="T59" fmla="*/ 2635 h 2778"/>
                    <a:gd name="T60" fmla="*/ 787 w 811"/>
                    <a:gd name="T61" fmla="*/ 2691 h 2778"/>
                    <a:gd name="T62" fmla="*/ 749 w 811"/>
                    <a:gd name="T63" fmla="*/ 2736 h 2778"/>
                    <a:gd name="T64" fmla="*/ 698 w 811"/>
                    <a:gd name="T65" fmla="*/ 2767 h 2778"/>
                    <a:gd name="T66" fmla="*/ 637 w 811"/>
                    <a:gd name="T67" fmla="*/ 2778 h 2778"/>
                    <a:gd name="T68" fmla="*/ 143 w 811"/>
                    <a:gd name="T69" fmla="*/ 2774 h 2778"/>
                    <a:gd name="T70" fmla="*/ 87 w 811"/>
                    <a:gd name="T71" fmla="*/ 2753 h 2778"/>
                    <a:gd name="T72" fmla="*/ 41 w 811"/>
                    <a:gd name="T73" fmla="*/ 2715 h 2778"/>
                    <a:gd name="T74" fmla="*/ 12 w 811"/>
                    <a:gd name="T75" fmla="*/ 2665 h 2778"/>
                    <a:gd name="T76" fmla="*/ 0 w 811"/>
                    <a:gd name="T77" fmla="*/ 2604 h 2778"/>
                    <a:gd name="T78" fmla="*/ 12 w 811"/>
                    <a:gd name="T79" fmla="*/ 2543 h 2778"/>
                    <a:gd name="T80" fmla="*/ 41 w 811"/>
                    <a:gd name="T81" fmla="*/ 2493 h 2778"/>
                    <a:gd name="T82" fmla="*/ 87 w 811"/>
                    <a:gd name="T83" fmla="*/ 2455 h 2778"/>
                    <a:gd name="T84" fmla="*/ 143 w 811"/>
                    <a:gd name="T85" fmla="*/ 2433 h 2778"/>
                    <a:gd name="T86" fmla="*/ 204 w 811"/>
                    <a:gd name="T87" fmla="*/ 2433 h 2778"/>
                    <a:gd name="T88" fmla="*/ 246 w 811"/>
                    <a:gd name="T89" fmla="*/ 2379 h 2778"/>
                    <a:gd name="T90" fmla="*/ 303 w 811"/>
                    <a:gd name="T91" fmla="*/ 2338 h 2778"/>
                    <a:gd name="T92" fmla="*/ 370 w 811"/>
                    <a:gd name="T93" fmla="*/ 2317 h 2778"/>
                    <a:gd name="T94" fmla="*/ 441 w 811"/>
                    <a:gd name="T95" fmla="*/ 2317 h 2778"/>
                    <a:gd name="T96" fmla="*/ 509 w 811"/>
                    <a:gd name="T97" fmla="*/ 2338 h 2778"/>
                    <a:gd name="T98" fmla="*/ 565 w 811"/>
                    <a:gd name="T99" fmla="*/ 2379 h 2778"/>
                    <a:gd name="T100" fmla="*/ 607 w 811"/>
                    <a:gd name="T101" fmla="*/ 2433 h 2778"/>
                    <a:gd name="T102" fmla="*/ 667 w 811"/>
                    <a:gd name="T103" fmla="*/ 2433 h 2778"/>
                    <a:gd name="T104" fmla="*/ 695 w 811"/>
                    <a:gd name="T105" fmla="*/ 116 h 2778"/>
                    <a:gd name="T106" fmla="*/ 40 w 811"/>
                    <a:gd name="T107" fmla="*/ 113 h 2778"/>
                    <a:gd name="T108" fmla="*/ 12 w 811"/>
                    <a:gd name="T109" fmla="*/ 92 h 2778"/>
                    <a:gd name="T110" fmla="*/ 0 w 811"/>
                    <a:gd name="T111" fmla="*/ 58 h 2778"/>
                    <a:gd name="T112" fmla="*/ 12 w 811"/>
                    <a:gd name="T113" fmla="*/ 23 h 2778"/>
                    <a:gd name="T114" fmla="*/ 40 w 811"/>
                    <a:gd name="T115" fmla="*/ 3 h 27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11" h="2778">
                      <a:moveTo>
                        <a:pt x="405" y="2430"/>
                      </a:moveTo>
                      <a:lnTo>
                        <a:pt x="379" y="2433"/>
                      </a:lnTo>
                      <a:lnTo>
                        <a:pt x="355" y="2442"/>
                      </a:lnTo>
                      <a:lnTo>
                        <a:pt x="334" y="2456"/>
                      </a:lnTo>
                      <a:lnTo>
                        <a:pt x="316" y="2474"/>
                      </a:lnTo>
                      <a:lnTo>
                        <a:pt x="302" y="2495"/>
                      </a:lnTo>
                      <a:lnTo>
                        <a:pt x="294" y="2520"/>
                      </a:lnTo>
                      <a:lnTo>
                        <a:pt x="288" y="2533"/>
                      </a:lnTo>
                      <a:lnTo>
                        <a:pt x="281" y="2544"/>
                      </a:lnTo>
                      <a:lnTo>
                        <a:pt x="270" y="2554"/>
                      </a:lnTo>
                      <a:lnTo>
                        <a:pt x="259" y="2560"/>
                      </a:lnTo>
                      <a:lnTo>
                        <a:pt x="241" y="2564"/>
                      </a:lnTo>
                      <a:lnTo>
                        <a:pt x="223" y="2563"/>
                      </a:lnTo>
                      <a:lnTo>
                        <a:pt x="206" y="2556"/>
                      </a:lnTo>
                      <a:lnTo>
                        <a:pt x="190" y="2549"/>
                      </a:lnTo>
                      <a:lnTo>
                        <a:pt x="174" y="2546"/>
                      </a:lnTo>
                      <a:lnTo>
                        <a:pt x="156" y="2550"/>
                      </a:lnTo>
                      <a:lnTo>
                        <a:pt x="139" y="2557"/>
                      </a:lnTo>
                      <a:lnTo>
                        <a:pt x="128" y="2570"/>
                      </a:lnTo>
                      <a:lnTo>
                        <a:pt x="119" y="2585"/>
                      </a:lnTo>
                      <a:lnTo>
                        <a:pt x="116" y="2604"/>
                      </a:lnTo>
                      <a:lnTo>
                        <a:pt x="119" y="2622"/>
                      </a:lnTo>
                      <a:lnTo>
                        <a:pt x="128" y="2638"/>
                      </a:lnTo>
                      <a:lnTo>
                        <a:pt x="139" y="2651"/>
                      </a:lnTo>
                      <a:lnTo>
                        <a:pt x="156" y="2659"/>
                      </a:lnTo>
                      <a:lnTo>
                        <a:pt x="174" y="2661"/>
                      </a:lnTo>
                      <a:lnTo>
                        <a:pt x="637" y="2661"/>
                      </a:lnTo>
                      <a:lnTo>
                        <a:pt x="656" y="2659"/>
                      </a:lnTo>
                      <a:lnTo>
                        <a:pt x="671" y="2651"/>
                      </a:lnTo>
                      <a:lnTo>
                        <a:pt x="684" y="2638"/>
                      </a:lnTo>
                      <a:lnTo>
                        <a:pt x="692" y="2622"/>
                      </a:lnTo>
                      <a:lnTo>
                        <a:pt x="695" y="2604"/>
                      </a:lnTo>
                      <a:lnTo>
                        <a:pt x="692" y="2587"/>
                      </a:lnTo>
                      <a:lnTo>
                        <a:pt x="684" y="2572"/>
                      </a:lnTo>
                      <a:lnTo>
                        <a:pt x="671" y="2559"/>
                      </a:lnTo>
                      <a:lnTo>
                        <a:pt x="657" y="2551"/>
                      </a:lnTo>
                      <a:lnTo>
                        <a:pt x="640" y="2547"/>
                      </a:lnTo>
                      <a:lnTo>
                        <a:pt x="623" y="2549"/>
                      </a:lnTo>
                      <a:lnTo>
                        <a:pt x="606" y="2556"/>
                      </a:lnTo>
                      <a:lnTo>
                        <a:pt x="589" y="2563"/>
                      </a:lnTo>
                      <a:lnTo>
                        <a:pt x="570" y="2564"/>
                      </a:lnTo>
                      <a:lnTo>
                        <a:pt x="552" y="2560"/>
                      </a:lnTo>
                      <a:lnTo>
                        <a:pt x="536" y="2551"/>
                      </a:lnTo>
                      <a:lnTo>
                        <a:pt x="525" y="2537"/>
                      </a:lnTo>
                      <a:lnTo>
                        <a:pt x="518" y="2520"/>
                      </a:lnTo>
                      <a:lnTo>
                        <a:pt x="509" y="2495"/>
                      </a:lnTo>
                      <a:lnTo>
                        <a:pt x="495" y="2474"/>
                      </a:lnTo>
                      <a:lnTo>
                        <a:pt x="477" y="2456"/>
                      </a:lnTo>
                      <a:lnTo>
                        <a:pt x="456" y="2442"/>
                      </a:lnTo>
                      <a:lnTo>
                        <a:pt x="432" y="2433"/>
                      </a:lnTo>
                      <a:lnTo>
                        <a:pt x="405" y="2430"/>
                      </a:lnTo>
                      <a:close/>
                      <a:moveTo>
                        <a:pt x="58" y="0"/>
                      </a:moveTo>
                      <a:lnTo>
                        <a:pt x="753" y="0"/>
                      </a:lnTo>
                      <a:lnTo>
                        <a:pt x="771" y="3"/>
                      </a:lnTo>
                      <a:lnTo>
                        <a:pt x="787" y="11"/>
                      </a:lnTo>
                      <a:lnTo>
                        <a:pt x="799" y="23"/>
                      </a:lnTo>
                      <a:lnTo>
                        <a:pt x="808" y="39"/>
                      </a:lnTo>
                      <a:lnTo>
                        <a:pt x="811" y="58"/>
                      </a:lnTo>
                      <a:lnTo>
                        <a:pt x="811" y="2604"/>
                      </a:lnTo>
                      <a:lnTo>
                        <a:pt x="808" y="2635"/>
                      </a:lnTo>
                      <a:lnTo>
                        <a:pt x="799" y="2665"/>
                      </a:lnTo>
                      <a:lnTo>
                        <a:pt x="787" y="2691"/>
                      </a:lnTo>
                      <a:lnTo>
                        <a:pt x="770" y="2715"/>
                      </a:lnTo>
                      <a:lnTo>
                        <a:pt x="749" y="2736"/>
                      </a:lnTo>
                      <a:lnTo>
                        <a:pt x="724" y="2753"/>
                      </a:lnTo>
                      <a:lnTo>
                        <a:pt x="698" y="2767"/>
                      </a:lnTo>
                      <a:lnTo>
                        <a:pt x="668" y="2774"/>
                      </a:lnTo>
                      <a:lnTo>
                        <a:pt x="637" y="2778"/>
                      </a:lnTo>
                      <a:lnTo>
                        <a:pt x="174" y="2778"/>
                      </a:lnTo>
                      <a:lnTo>
                        <a:pt x="143" y="2774"/>
                      </a:lnTo>
                      <a:lnTo>
                        <a:pt x="114" y="2767"/>
                      </a:lnTo>
                      <a:lnTo>
                        <a:pt x="87" y="2753"/>
                      </a:lnTo>
                      <a:lnTo>
                        <a:pt x="62" y="2736"/>
                      </a:lnTo>
                      <a:lnTo>
                        <a:pt x="41" y="2715"/>
                      </a:lnTo>
                      <a:lnTo>
                        <a:pt x="24" y="2691"/>
                      </a:lnTo>
                      <a:lnTo>
                        <a:pt x="12" y="2665"/>
                      </a:lnTo>
                      <a:lnTo>
                        <a:pt x="3" y="2635"/>
                      </a:lnTo>
                      <a:lnTo>
                        <a:pt x="0" y="2604"/>
                      </a:lnTo>
                      <a:lnTo>
                        <a:pt x="3" y="2573"/>
                      </a:lnTo>
                      <a:lnTo>
                        <a:pt x="12" y="2543"/>
                      </a:lnTo>
                      <a:lnTo>
                        <a:pt x="24" y="2517"/>
                      </a:lnTo>
                      <a:lnTo>
                        <a:pt x="41" y="2493"/>
                      </a:lnTo>
                      <a:lnTo>
                        <a:pt x="62" y="2471"/>
                      </a:lnTo>
                      <a:lnTo>
                        <a:pt x="87" y="2455"/>
                      </a:lnTo>
                      <a:lnTo>
                        <a:pt x="114" y="2441"/>
                      </a:lnTo>
                      <a:lnTo>
                        <a:pt x="143" y="2433"/>
                      </a:lnTo>
                      <a:lnTo>
                        <a:pt x="174" y="2430"/>
                      </a:lnTo>
                      <a:lnTo>
                        <a:pt x="204" y="2433"/>
                      </a:lnTo>
                      <a:lnTo>
                        <a:pt x="223" y="2404"/>
                      </a:lnTo>
                      <a:lnTo>
                        <a:pt x="246" y="2379"/>
                      </a:lnTo>
                      <a:lnTo>
                        <a:pt x="274" y="2356"/>
                      </a:lnTo>
                      <a:lnTo>
                        <a:pt x="303" y="2338"/>
                      </a:lnTo>
                      <a:lnTo>
                        <a:pt x="335" y="2326"/>
                      </a:lnTo>
                      <a:lnTo>
                        <a:pt x="370" y="2317"/>
                      </a:lnTo>
                      <a:lnTo>
                        <a:pt x="405" y="2314"/>
                      </a:lnTo>
                      <a:lnTo>
                        <a:pt x="441" y="2317"/>
                      </a:lnTo>
                      <a:lnTo>
                        <a:pt x="476" y="2326"/>
                      </a:lnTo>
                      <a:lnTo>
                        <a:pt x="509" y="2338"/>
                      </a:lnTo>
                      <a:lnTo>
                        <a:pt x="538" y="2356"/>
                      </a:lnTo>
                      <a:lnTo>
                        <a:pt x="565" y="2379"/>
                      </a:lnTo>
                      <a:lnTo>
                        <a:pt x="588" y="2404"/>
                      </a:lnTo>
                      <a:lnTo>
                        <a:pt x="607" y="2433"/>
                      </a:lnTo>
                      <a:lnTo>
                        <a:pt x="637" y="2430"/>
                      </a:lnTo>
                      <a:lnTo>
                        <a:pt x="667" y="2433"/>
                      </a:lnTo>
                      <a:lnTo>
                        <a:pt x="695" y="2441"/>
                      </a:lnTo>
                      <a:lnTo>
                        <a:pt x="695" y="116"/>
                      </a:lnTo>
                      <a:lnTo>
                        <a:pt x="58" y="116"/>
                      </a:lnTo>
                      <a:lnTo>
                        <a:pt x="40" y="113"/>
                      </a:lnTo>
                      <a:lnTo>
                        <a:pt x="24" y="104"/>
                      </a:lnTo>
                      <a:lnTo>
                        <a:pt x="12" y="92"/>
                      </a:lnTo>
                      <a:lnTo>
                        <a:pt x="3" y="76"/>
                      </a:lnTo>
                      <a:lnTo>
                        <a:pt x="0" y="58"/>
                      </a:lnTo>
                      <a:lnTo>
                        <a:pt x="3" y="39"/>
                      </a:lnTo>
                      <a:lnTo>
                        <a:pt x="12" y="23"/>
                      </a:lnTo>
                      <a:lnTo>
                        <a:pt x="24" y="11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1" name="Freeform 84"/>
                <p:cNvSpPr>
                  <a:spLocks noEditPoints="1"/>
                </p:cNvSpPr>
                <p:nvPr/>
              </p:nvSpPr>
              <p:spPr bwMode="auto">
                <a:xfrm>
                  <a:off x="1507331" y="2564632"/>
                  <a:ext cx="60325" cy="80963"/>
                </a:xfrm>
                <a:custGeom>
                  <a:avLst/>
                  <a:gdLst>
                    <a:gd name="T0" fmla="*/ 117 w 348"/>
                    <a:gd name="T1" fmla="*/ 116 h 463"/>
                    <a:gd name="T2" fmla="*/ 117 w 348"/>
                    <a:gd name="T3" fmla="*/ 347 h 463"/>
                    <a:gd name="T4" fmla="*/ 232 w 348"/>
                    <a:gd name="T5" fmla="*/ 347 h 463"/>
                    <a:gd name="T6" fmla="*/ 232 w 348"/>
                    <a:gd name="T7" fmla="*/ 116 h 463"/>
                    <a:gd name="T8" fmla="*/ 117 w 348"/>
                    <a:gd name="T9" fmla="*/ 116 h 463"/>
                    <a:gd name="T10" fmla="*/ 59 w 348"/>
                    <a:gd name="T11" fmla="*/ 0 h 463"/>
                    <a:gd name="T12" fmla="*/ 290 w 348"/>
                    <a:gd name="T13" fmla="*/ 0 h 463"/>
                    <a:gd name="T14" fmla="*/ 308 w 348"/>
                    <a:gd name="T15" fmla="*/ 3 h 463"/>
                    <a:gd name="T16" fmla="*/ 323 w 348"/>
                    <a:gd name="T17" fmla="*/ 11 h 463"/>
                    <a:gd name="T18" fmla="*/ 336 w 348"/>
                    <a:gd name="T19" fmla="*/ 24 h 463"/>
                    <a:gd name="T20" fmla="*/ 345 w 348"/>
                    <a:gd name="T21" fmla="*/ 40 h 463"/>
                    <a:gd name="T22" fmla="*/ 348 w 348"/>
                    <a:gd name="T23" fmla="*/ 58 h 463"/>
                    <a:gd name="T24" fmla="*/ 348 w 348"/>
                    <a:gd name="T25" fmla="*/ 405 h 463"/>
                    <a:gd name="T26" fmla="*/ 345 w 348"/>
                    <a:gd name="T27" fmla="*/ 423 h 463"/>
                    <a:gd name="T28" fmla="*/ 336 w 348"/>
                    <a:gd name="T29" fmla="*/ 439 h 463"/>
                    <a:gd name="T30" fmla="*/ 323 w 348"/>
                    <a:gd name="T31" fmla="*/ 451 h 463"/>
                    <a:gd name="T32" fmla="*/ 308 w 348"/>
                    <a:gd name="T33" fmla="*/ 460 h 463"/>
                    <a:gd name="T34" fmla="*/ 290 w 348"/>
                    <a:gd name="T35" fmla="*/ 463 h 463"/>
                    <a:gd name="T36" fmla="*/ 59 w 348"/>
                    <a:gd name="T37" fmla="*/ 463 h 463"/>
                    <a:gd name="T38" fmla="*/ 41 w 348"/>
                    <a:gd name="T39" fmla="*/ 460 h 463"/>
                    <a:gd name="T40" fmla="*/ 24 w 348"/>
                    <a:gd name="T41" fmla="*/ 451 h 463"/>
                    <a:gd name="T42" fmla="*/ 12 w 348"/>
                    <a:gd name="T43" fmla="*/ 439 h 463"/>
                    <a:gd name="T44" fmla="*/ 4 w 348"/>
                    <a:gd name="T45" fmla="*/ 423 h 463"/>
                    <a:gd name="T46" fmla="*/ 0 w 348"/>
                    <a:gd name="T47" fmla="*/ 405 h 463"/>
                    <a:gd name="T48" fmla="*/ 0 w 348"/>
                    <a:gd name="T49" fmla="*/ 58 h 463"/>
                    <a:gd name="T50" fmla="*/ 4 w 348"/>
                    <a:gd name="T51" fmla="*/ 40 h 463"/>
                    <a:gd name="T52" fmla="*/ 12 w 348"/>
                    <a:gd name="T53" fmla="*/ 24 h 463"/>
                    <a:gd name="T54" fmla="*/ 24 w 348"/>
                    <a:gd name="T55" fmla="*/ 11 h 463"/>
                    <a:gd name="T56" fmla="*/ 41 w 348"/>
                    <a:gd name="T57" fmla="*/ 3 h 463"/>
                    <a:gd name="T58" fmla="*/ 59 w 348"/>
                    <a:gd name="T59" fmla="*/ 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8" h="463">
                      <a:moveTo>
                        <a:pt x="117" y="116"/>
                      </a:moveTo>
                      <a:lnTo>
                        <a:pt x="117" y="347"/>
                      </a:lnTo>
                      <a:lnTo>
                        <a:pt x="232" y="347"/>
                      </a:lnTo>
                      <a:lnTo>
                        <a:pt x="232" y="116"/>
                      </a:lnTo>
                      <a:lnTo>
                        <a:pt x="117" y="116"/>
                      </a:lnTo>
                      <a:close/>
                      <a:moveTo>
                        <a:pt x="59" y="0"/>
                      </a:moveTo>
                      <a:lnTo>
                        <a:pt x="290" y="0"/>
                      </a:lnTo>
                      <a:lnTo>
                        <a:pt x="308" y="3"/>
                      </a:lnTo>
                      <a:lnTo>
                        <a:pt x="323" y="11"/>
                      </a:lnTo>
                      <a:lnTo>
                        <a:pt x="336" y="24"/>
                      </a:lnTo>
                      <a:lnTo>
                        <a:pt x="345" y="40"/>
                      </a:lnTo>
                      <a:lnTo>
                        <a:pt x="348" y="58"/>
                      </a:lnTo>
                      <a:lnTo>
                        <a:pt x="348" y="405"/>
                      </a:lnTo>
                      <a:lnTo>
                        <a:pt x="345" y="423"/>
                      </a:lnTo>
                      <a:lnTo>
                        <a:pt x="336" y="439"/>
                      </a:lnTo>
                      <a:lnTo>
                        <a:pt x="323" y="451"/>
                      </a:lnTo>
                      <a:lnTo>
                        <a:pt x="308" y="460"/>
                      </a:lnTo>
                      <a:lnTo>
                        <a:pt x="290" y="463"/>
                      </a:lnTo>
                      <a:lnTo>
                        <a:pt x="59" y="463"/>
                      </a:lnTo>
                      <a:lnTo>
                        <a:pt x="41" y="460"/>
                      </a:lnTo>
                      <a:lnTo>
                        <a:pt x="24" y="451"/>
                      </a:lnTo>
                      <a:lnTo>
                        <a:pt x="12" y="439"/>
                      </a:lnTo>
                      <a:lnTo>
                        <a:pt x="4" y="423"/>
                      </a:lnTo>
                      <a:lnTo>
                        <a:pt x="0" y="405"/>
                      </a:lnTo>
                      <a:lnTo>
                        <a:pt x="0" y="58"/>
                      </a:lnTo>
                      <a:lnTo>
                        <a:pt x="4" y="40"/>
                      </a:lnTo>
                      <a:lnTo>
                        <a:pt x="12" y="24"/>
                      </a:lnTo>
                      <a:lnTo>
                        <a:pt x="24" y="11"/>
                      </a:lnTo>
                      <a:lnTo>
                        <a:pt x="41" y="3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2" name="Freeform 85"/>
                <p:cNvSpPr>
                  <a:spLocks noEditPoints="1"/>
                </p:cNvSpPr>
                <p:nvPr/>
              </p:nvSpPr>
              <p:spPr bwMode="auto">
                <a:xfrm>
                  <a:off x="1507331" y="2809107"/>
                  <a:ext cx="60325" cy="82550"/>
                </a:xfrm>
                <a:custGeom>
                  <a:avLst/>
                  <a:gdLst>
                    <a:gd name="T0" fmla="*/ 117 w 348"/>
                    <a:gd name="T1" fmla="*/ 115 h 462"/>
                    <a:gd name="T2" fmla="*/ 117 w 348"/>
                    <a:gd name="T3" fmla="*/ 346 h 462"/>
                    <a:gd name="T4" fmla="*/ 232 w 348"/>
                    <a:gd name="T5" fmla="*/ 346 h 462"/>
                    <a:gd name="T6" fmla="*/ 232 w 348"/>
                    <a:gd name="T7" fmla="*/ 115 h 462"/>
                    <a:gd name="T8" fmla="*/ 117 w 348"/>
                    <a:gd name="T9" fmla="*/ 115 h 462"/>
                    <a:gd name="T10" fmla="*/ 59 w 348"/>
                    <a:gd name="T11" fmla="*/ 0 h 462"/>
                    <a:gd name="T12" fmla="*/ 290 w 348"/>
                    <a:gd name="T13" fmla="*/ 0 h 462"/>
                    <a:gd name="T14" fmla="*/ 308 w 348"/>
                    <a:gd name="T15" fmla="*/ 2 h 462"/>
                    <a:gd name="T16" fmla="*/ 323 w 348"/>
                    <a:gd name="T17" fmla="*/ 10 h 462"/>
                    <a:gd name="T18" fmla="*/ 336 w 348"/>
                    <a:gd name="T19" fmla="*/ 23 h 462"/>
                    <a:gd name="T20" fmla="*/ 345 w 348"/>
                    <a:gd name="T21" fmla="*/ 39 h 462"/>
                    <a:gd name="T22" fmla="*/ 348 w 348"/>
                    <a:gd name="T23" fmla="*/ 57 h 462"/>
                    <a:gd name="T24" fmla="*/ 348 w 348"/>
                    <a:gd name="T25" fmla="*/ 404 h 462"/>
                    <a:gd name="T26" fmla="*/ 345 w 348"/>
                    <a:gd name="T27" fmla="*/ 423 h 462"/>
                    <a:gd name="T28" fmla="*/ 336 w 348"/>
                    <a:gd name="T29" fmla="*/ 439 h 462"/>
                    <a:gd name="T30" fmla="*/ 323 w 348"/>
                    <a:gd name="T31" fmla="*/ 452 h 462"/>
                    <a:gd name="T32" fmla="*/ 308 w 348"/>
                    <a:gd name="T33" fmla="*/ 459 h 462"/>
                    <a:gd name="T34" fmla="*/ 290 w 348"/>
                    <a:gd name="T35" fmla="*/ 462 h 462"/>
                    <a:gd name="T36" fmla="*/ 59 w 348"/>
                    <a:gd name="T37" fmla="*/ 462 h 462"/>
                    <a:gd name="T38" fmla="*/ 41 w 348"/>
                    <a:gd name="T39" fmla="*/ 459 h 462"/>
                    <a:gd name="T40" fmla="*/ 24 w 348"/>
                    <a:gd name="T41" fmla="*/ 452 h 462"/>
                    <a:gd name="T42" fmla="*/ 12 w 348"/>
                    <a:gd name="T43" fmla="*/ 439 h 462"/>
                    <a:gd name="T44" fmla="*/ 4 w 348"/>
                    <a:gd name="T45" fmla="*/ 423 h 462"/>
                    <a:gd name="T46" fmla="*/ 0 w 348"/>
                    <a:gd name="T47" fmla="*/ 404 h 462"/>
                    <a:gd name="T48" fmla="*/ 0 w 348"/>
                    <a:gd name="T49" fmla="*/ 57 h 462"/>
                    <a:gd name="T50" fmla="*/ 4 w 348"/>
                    <a:gd name="T51" fmla="*/ 39 h 462"/>
                    <a:gd name="T52" fmla="*/ 12 w 348"/>
                    <a:gd name="T53" fmla="*/ 23 h 462"/>
                    <a:gd name="T54" fmla="*/ 24 w 348"/>
                    <a:gd name="T55" fmla="*/ 10 h 462"/>
                    <a:gd name="T56" fmla="*/ 41 w 348"/>
                    <a:gd name="T57" fmla="*/ 2 h 462"/>
                    <a:gd name="T58" fmla="*/ 59 w 348"/>
                    <a:gd name="T59" fmla="*/ 0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8" h="462">
                      <a:moveTo>
                        <a:pt x="117" y="115"/>
                      </a:moveTo>
                      <a:lnTo>
                        <a:pt x="117" y="346"/>
                      </a:lnTo>
                      <a:lnTo>
                        <a:pt x="232" y="346"/>
                      </a:lnTo>
                      <a:lnTo>
                        <a:pt x="232" y="115"/>
                      </a:lnTo>
                      <a:lnTo>
                        <a:pt x="117" y="115"/>
                      </a:lnTo>
                      <a:close/>
                      <a:moveTo>
                        <a:pt x="59" y="0"/>
                      </a:moveTo>
                      <a:lnTo>
                        <a:pt x="290" y="0"/>
                      </a:lnTo>
                      <a:lnTo>
                        <a:pt x="308" y="2"/>
                      </a:lnTo>
                      <a:lnTo>
                        <a:pt x="323" y="10"/>
                      </a:lnTo>
                      <a:lnTo>
                        <a:pt x="336" y="23"/>
                      </a:lnTo>
                      <a:lnTo>
                        <a:pt x="345" y="39"/>
                      </a:lnTo>
                      <a:lnTo>
                        <a:pt x="348" y="57"/>
                      </a:lnTo>
                      <a:lnTo>
                        <a:pt x="348" y="404"/>
                      </a:lnTo>
                      <a:lnTo>
                        <a:pt x="345" y="423"/>
                      </a:lnTo>
                      <a:lnTo>
                        <a:pt x="336" y="439"/>
                      </a:lnTo>
                      <a:lnTo>
                        <a:pt x="323" y="452"/>
                      </a:lnTo>
                      <a:lnTo>
                        <a:pt x="308" y="459"/>
                      </a:lnTo>
                      <a:lnTo>
                        <a:pt x="290" y="462"/>
                      </a:lnTo>
                      <a:lnTo>
                        <a:pt x="59" y="462"/>
                      </a:lnTo>
                      <a:lnTo>
                        <a:pt x="41" y="459"/>
                      </a:lnTo>
                      <a:lnTo>
                        <a:pt x="24" y="452"/>
                      </a:lnTo>
                      <a:lnTo>
                        <a:pt x="12" y="439"/>
                      </a:lnTo>
                      <a:lnTo>
                        <a:pt x="4" y="423"/>
                      </a:lnTo>
                      <a:lnTo>
                        <a:pt x="0" y="404"/>
                      </a:lnTo>
                      <a:lnTo>
                        <a:pt x="0" y="57"/>
                      </a:lnTo>
                      <a:lnTo>
                        <a:pt x="4" y="39"/>
                      </a:lnTo>
                      <a:lnTo>
                        <a:pt x="12" y="23"/>
                      </a:lnTo>
                      <a:lnTo>
                        <a:pt x="24" y="10"/>
                      </a:lnTo>
                      <a:lnTo>
                        <a:pt x="41" y="2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3" name="Freeform 86"/>
                <p:cNvSpPr>
                  <a:spLocks noEditPoints="1"/>
                </p:cNvSpPr>
                <p:nvPr/>
              </p:nvSpPr>
              <p:spPr bwMode="auto">
                <a:xfrm>
                  <a:off x="1404144" y="2564632"/>
                  <a:ext cx="61913" cy="80963"/>
                </a:xfrm>
                <a:custGeom>
                  <a:avLst/>
                  <a:gdLst>
                    <a:gd name="T0" fmla="*/ 116 w 347"/>
                    <a:gd name="T1" fmla="*/ 116 h 463"/>
                    <a:gd name="T2" fmla="*/ 116 w 347"/>
                    <a:gd name="T3" fmla="*/ 347 h 463"/>
                    <a:gd name="T4" fmla="*/ 231 w 347"/>
                    <a:gd name="T5" fmla="*/ 347 h 463"/>
                    <a:gd name="T6" fmla="*/ 231 w 347"/>
                    <a:gd name="T7" fmla="*/ 116 h 463"/>
                    <a:gd name="T8" fmla="*/ 116 w 347"/>
                    <a:gd name="T9" fmla="*/ 116 h 463"/>
                    <a:gd name="T10" fmla="*/ 58 w 347"/>
                    <a:gd name="T11" fmla="*/ 0 h 463"/>
                    <a:gd name="T12" fmla="*/ 289 w 347"/>
                    <a:gd name="T13" fmla="*/ 0 h 463"/>
                    <a:gd name="T14" fmla="*/ 307 w 347"/>
                    <a:gd name="T15" fmla="*/ 3 h 463"/>
                    <a:gd name="T16" fmla="*/ 323 w 347"/>
                    <a:gd name="T17" fmla="*/ 11 h 463"/>
                    <a:gd name="T18" fmla="*/ 336 w 347"/>
                    <a:gd name="T19" fmla="*/ 24 h 463"/>
                    <a:gd name="T20" fmla="*/ 344 w 347"/>
                    <a:gd name="T21" fmla="*/ 40 h 463"/>
                    <a:gd name="T22" fmla="*/ 347 w 347"/>
                    <a:gd name="T23" fmla="*/ 58 h 463"/>
                    <a:gd name="T24" fmla="*/ 347 w 347"/>
                    <a:gd name="T25" fmla="*/ 405 h 463"/>
                    <a:gd name="T26" fmla="*/ 344 w 347"/>
                    <a:gd name="T27" fmla="*/ 423 h 463"/>
                    <a:gd name="T28" fmla="*/ 336 w 347"/>
                    <a:gd name="T29" fmla="*/ 439 h 463"/>
                    <a:gd name="T30" fmla="*/ 323 w 347"/>
                    <a:gd name="T31" fmla="*/ 451 h 463"/>
                    <a:gd name="T32" fmla="*/ 307 w 347"/>
                    <a:gd name="T33" fmla="*/ 460 h 463"/>
                    <a:gd name="T34" fmla="*/ 289 w 347"/>
                    <a:gd name="T35" fmla="*/ 463 h 463"/>
                    <a:gd name="T36" fmla="*/ 58 w 347"/>
                    <a:gd name="T37" fmla="*/ 463 h 463"/>
                    <a:gd name="T38" fmla="*/ 39 w 347"/>
                    <a:gd name="T39" fmla="*/ 460 h 463"/>
                    <a:gd name="T40" fmla="*/ 23 w 347"/>
                    <a:gd name="T41" fmla="*/ 451 h 463"/>
                    <a:gd name="T42" fmla="*/ 11 w 347"/>
                    <a:gd name="T43" fmla="*/ 439 h 463"/>
                    <a:gd name="T44" fmla="*/ 3 w 347"/>
                    <a:gd name="T45" fmla="*/ 423 h 463"/>
                    <a:gd name="T46" fmla="*/ 0 w 347"/>
                    <a:gd name="T47" fmla="*/ 405 h 463"/>
                    <a:gd name="T48" fmla="*/ 0 w 347"/>
                    <a:gd name="T49" fmla="*/ 58 h 463"/>
                    <a:gd name="T50" fmla="*/ 3 w 347"/>
                    <a:gd name="T51" fmla="*/ 40 h 463"/>
                    <a:gd name="T52" fmla="*/ 11 w 347"/>
                    <a:gd name="T53" fmla="*/ 24 h 463"/>
                    <a:gd name="T54" fmla="*/ 23 w 347"/>
                    <a:gd name="T55" fmla="*/ 11 h 463"/>
                    <a:gd name="T56" fmla="*/ 39 w 347"/>
                    <a:gd name="T57" fmla="*/ 3 h 463"/>
                    <a:gd name="T58" fmla="*/ 58 w 347"/>
                    <a:gd name="T59" fmla="*/ 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7" h="463">
                      <a:moveTo>
                        <a:pt x="116" y="116"/>
                      </a:moveTo>
                      <a:lnTo>
                        <a:pt x="116" y="347"/>
                      </a:lnTo>
                      <a:lnTo>
                        <a:pt x="231" y="347"/>
                      </a:lnTo>
                      <a:lnTo>
                        <a:pt x="231" y="116"/>
                      </a:lnTo>
                      <a:lnTo>
                        <a:pt x="116" y="116"/>
                      </a:lnTo>
                      <a:close/>
                      <a:moveTo>
                        <a:pt x="58" y="0"/>
                      </a:moveTo>
                      <a:lnTo>
                        <a:pt x="289" y="0"/>
                      </a:lnTo>
                      <a:lnTo>
                        <a:pt x="307" y="3"/>
                      </a:lnTo>
                      <a:lnTo>
                        <a:pt x="323" y="11"/>
                      </a:lnTo>
                      <a:lnTo>
                        <a:pt x="336" y="24"/>
                      </a:lnTo>
                      <a:lnTo>
                        <a:pt x="344" y="40"/>
                      </a:lnTo>
                      <a:lnTo>
                        <a:pt x="347" y="58"/>
                      </a:lnTo>
                      <a:lnTo>
                        <a:pt x="347" y="405"/>
                      </a:lnTo>
                      <a:lnTo>
                        <a:pt x="344" y="423"/>
                      </a:lnTo>
                      <a:lnTo>
                        <a:pt x="336" y="439"/>
                      </a:lnTo>
                      <a:lnTo>
                        <a:pt x="323" y="451"/>
                      </a:lnTo>
                      <a:lnTo>
                        <a:pt x="307" y="460"/>
                      </a:lnTo>
                      <a:lnTo>
                        <a:pt x="289" y="463"/>
                      </a:lnTo>
                      <a:lnTo>
                        <a:pt x="58" y="463"/>
                      </a:lnTo>
                      <a:lnTo>
                        <a:pt x="39" y="460"/>
                      </a:lnTo>
                      <a:lnTo>
                        <a:pt x="23" y="451"/>
                      </a:lnTo>
                      <a:lnTo>
                        <a:pt x="11" y="439"/>
                      </a:lnTo>
                      <a:lnTo>
                        <a:pt x="3" y="423"/>
                      </a:lnTo>
                      <a:lnTo>
                        <a:pt x="0" y="405"/>
                      </a:lnTo>
                      <a:lnTo>
                        <a:pt x="0" y="58"/>
                      </a:lnTo>
                      <a:lnTo>
                        <a:pt x="3" y="40"/>
                      </a:lnTo>
                      <a:lnTo>
                        <a:pt x="11" y="24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4" name="Freeform 87"/>
                <p:cNvSpPr>
                  <a:spLocks/>
                </p:cNvSpPr>
                <p:nvPr/>
              </p:nvSpPr>
              <p:spPr bwMode="auto">
                <a:xfrm>
                  <a:off x="1475581" y="2993257"/>
                  <a:ext cx="20638" cy="20638"/>
                </a:xfrm>
                <a:custGeom>
                  <a:avLst/>
                  <a:gdLst>
                    <a:gd name="T0" fmla="*/ 57 w 115"/>
                    <a:gd name="T1" fmla="*/ 0 h 115"/>
                    <a:gd name="T2" fmla="*/ 73 w 115"/>
                    <a:gd name="T3" fmla="*/ 2 h 115"/>
                    <a:gd name="T4" fmla="*/ 87 w 115"/>
                    <a:gd name="T5" fmla="*/ 7 h 115"/>
                    <a:gd name="T6" fmla="*/ 99 w 115"/>
                    <a:gd name="T7" fmla="*/ 16 h 115"/>
                    <a:gd name="T8" fmla="*/ 108 w 115"/>
                    <a:gd name="T9" fmla="*/ 28 h 115"/>
                    <a:gd name="T10" fmla="*/ 113 w 115"/>
                    <a:gd name="T11" fmla="*/ 42 h 115"/>
                    <a:gd name="T12" fmla="*/ 115 w 115"/>
                    <a:gd name="T13" fmla="*/ 57 h 115"/>
                    <a:gd name="T14" fmla="*/ 113 w 115"/>
                    <a:gd name="T15" fmla="*/ 72 h 115"/>
                    <a:gd name="T16" fmla="*/ 108 w 115"/>
                    <a:gd name="T17" fmla="*/ 85 h 115"/>
                    <a:gd name="T18" fmla="*/ 99 w 115"/>
                    <a:gd name="T19" fmla="*/ 98 h 115"/>
                    <a:gd name="T20" fmla="*/ 87 w 115"/>
                    <a:gd name="T21" fmla="*/ 107 h 115"/>
                    <a:gd name="T22" fmla="*/ 72 w 115"/>
                    <a:gd name="T23" fmla="*/ 113 h 115"/>
                    <a:gd name="T24" fmla="*/ 57 w 115"/>
                    <a:gd name="T25" fmla="*/ 115 h 115"/>
                    <a:gd name="T26" fmla="*/ 43 w 115"/>
                    <a:gd name="T27" fmla="*/ 113 h 115"/>
                    <a:gd name="T28" fmla="*/ 29 w 115"/>
                    <a:gd name="T29" fmla="*/ 107 h 115"/>
                    <a:gd name="T30" fmla="*/ 16 w 115"/>
                    <a:gd name="T31" fmla="*/ 98 h 115"/>
                    <a:gd name="T32" fmla="*/ 8 w 115"/>
                    <a:gd name="T33" fmla="*/ 85 h 115"/>
                    <a:gd name="T34" fmla="*/ 2 w 115"/>
                    <a:gd name="T35" fmla="*/ 72 h 115"/>
                    <a:gd name="T36" fmla="*/ 0 w 115"/>
                    <a:gd name="T37" fmla="*/ 57 h 115"/>
                    <a:gd name="T38" fmla="*/ 2 w 115"/>
                    <a:gd name="T39" fmla="*/ 42 h 115"/>
                    <a:gd name="T40" fmla="*/ 8 w 115"/>
                    <a:gd name="T41" fmla="*/ 28 h 115"/>
                    <a:gd name="T42" fmla="*/ 16 w 115"/>
                    <a:gd name="T43" fmla="*/ 16 h 115"/>
                    <a:gd name="T44" fmla="*/ 29 w 115"/>
                    <a:gd name="T45" fmla="*/ 7 h 115"/>
                    <a:gd name="T46" fmla="*/ 43 w 115"/>
                    <a:gd name="T47" fmla="*/ 2 h 115"/>
                    <a:gd name="T48" fmla="*/ 57 w 115"/>
                    <a:gd name="T49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5" h="115">
                      <a:moveTo>
                        <a:pt x="57" y="0"/>
                      </a:moveTo>
                      <a:lnTo>
                        <a:pt x="73" y="2"/>
                      </a:lnTo>
                      <a:lnTo>
                        <a:pt x="87" y="7"/>
                      </a:lnTo>
                      <a:lnTo>
                        <a:pt x="99" y="16"/>
                      </a:lnTo>
                      <a:lnTo>
                        <a:pt x="108" y="28"/>
                      </a:lnTo>
                      <a:lnTo>
                        <a:pt x="113" y="42"/>
                      </a:lnTo>
                      <a:lnTo>
                        <a:pt x="115" y="57"/>
                      </a:lnTo>
                      <a:lnTo>
                        <a:pt x="113" y="72"/>
                      </a:lnTo>
                      <a:lnTo>
                        <a:pt x="108" y="85"/>
                      </a:lnTo>
                      <a:lnTo>
                        <a:pt x="99" y="98"/>
                      </a:lnTo>
                      <a:lnTo>
                        <a:pt x="87" y="107"/>
                      </a:lnTo>
                      <a:lnTo>
                        <a:pt x="72" y="113"/>
                      </a:lnTo>
                      <a:lnTo>
                        <a:pt x="57" y="115"/>
                      </a:lnTo>
                      <a:lnTo>
                        <a:pt x="43" y="113"/>
                      </a:lnTo>
                      <a:lnTo>
                        <a:pt x="29" y="107"/>
                      </a:lnTo>
                      <a:lnTo>
                        <a:pt x="16" y="98"/>
                      </a:lnTo>
                      <a:lnTo>
                        <a:pt x="8" y="85"/>
                      </a:lnTo>
                      <a:lnTo>
                        <a:pt x="2" y="72"/>
                      </a:lnTo>
                      <a:lnTo>
                        <a:pt x="0" y="57"/>
                      </a:lnTo>
                      <a:lnTo>
                        <a:pt x="2" y="42"/>
                      </a:lnTo>
                      <a:lnTo>
                        <a:pt x="8" y="28"/>
                      </a:lnTo>
                      <a:lnTo>
                        <a:pt x="16" y="16"/>
                      </a:lnTo>
                      <a:lnTo>
                        <a:pt x="29" y="7"/>
                      </a:lnTo>
                      <a:lnTo>
                        <a:pt x="43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5" name="Freeform 88"/>
                <p:cNvSpPr>
                  <a:spLocks noEditPoints="1"/>
                </p:cNvSpPr>
                <p:nvPr/>
              </p:nvSpPr>
              <p:spPr bwMode="auto">
                <a:xfrm>
                  <a:off x="1404144" y="2809107"/>
                  <a:ext cx="61913" cy="82550"/>
                </a:xfrm>
                <a:custGeom>
                  <a:avLst/>
                  <a:gdLst>
                    <a:gd name="T0" fmla="*/ 116 w 347"/>
                    <a:gd name="T1" fmla="*/ 115 h 462"/>
                    <a:gd name="T2" fmla="*/ 116 w 347"/>
                    <a:gd name="T3" fmla="*/ 346 h 462"/>
                    <a:gd name="T4" fmla="*/ 231 w 347"/>
                    <a:gd name="T5" fmla="*/ 346 h 462"/>
                    <a:gd name="T6" fmla="*/ 231 w 347"/>
                    <a:gd name="T7" fmla="*/ 115 h 462"/>
                    <a:gd name="T8" fmla="*/ 116 w 347"/>
                    <a:gd name="T9" fmla="*/ 115 h 462"/>
                    <a:gd name="T10" fmla="*/ 58 w 347"/>
                    <a:gd name="T11" fmla="*/ 0 h 462"/>
                    <a:gd name="T12" fmla="*/ 289 w 347"/>
                    <a:gd name="T13" fmla="*/ 0 h 462"/>
                    <a:gd name="T14" fmla="*/ 307 w 347"/>
                    <a:gd name="T15" fmla="*/ 2 h 462"/>
                    <a:gd name="T16" fmla="*/ 323 w 347"/>
                    <a:gd name="T17" fmla="*/ 10 h 462"/>
                    <a:gd name="T18" fmla="*/ 336 w 347"/>
                    <a:gd name="T19" fmla="*/ 23 h 462"/>
                    <a:gd name="T20" fmla="*/ 344 w 347"/>
                    <a:gd name="T21" fmla="*/ 39 h 462"/>
                    <a:gd name="T22" fmla="*/ 347 w 347"/>
                    <a:gd name="T23" fmla="*/ 57 h 462"/>
                    <a:gd name="T24" fmla="*/ 347 w 347"/>
                    <a:gd name="T25" fmla="*/ 404 h 462"/>
                    <a:gd name="T26" fmla="*/ 344 w 347"/>
                    <a:gd name="T27" fmla="*/ 423 h 462"/>
                    <a:gd name="T28" fmla="*/ 336 w 347"/>
                    <a:gd name="T29" fmla="*/ 439 h 462"/>
                    <a:gd name="T30" fmla="*/ 323 w 347"/>
                    <a:gd name="T31" fmla="*/ 452 h 462"/>
                    <a:gd name="T32" fmla="*/ 307 w 347"/>
                    <a:gd name="T33" fmla="*/ 459 h 462"/>
                    <a:gd name="T34" fmla="*/ 289 w 347"/>
                    <a:gd name="T35" fmla="*/ 462 h 462"/>
                    <a:gd name="T36" fmla="*/ 58 w 347"/>
                    <a:gd name="T37" fmla="*/ 462 h 462"/>
                    <a:gd name="T38" fmla="*/ 39 w 347"/>
                    <a:gd name="T39" fmla="*/ 459 h 462"/>
                    <a:gd name="T40" fmla="*/ 23 w 347"/>
                    <a:gd name="T41" fmla="*/ 452 h 462"/>
                    <a:gd name="T42" fmla="*/ 11 w 347"/>
                    <a:gd name="T43" fmla="*/ 439 h 462"/>
                    <a:gd name="T44" fmla="*/ 3 w 347"/>
                    <a:gd name="T45" fmla="*/ 423 h 462"/>
                    <a:gd name="T46" fmla="*/ 0 w 347"/>
                    <a:gd name="T47" fmla="*/ 404 h 462"/>
                    <a:gd name="T48" fmla="*/ 0 w 347"/>
                    <a:gd name="T49" fmla="*/ 57 h 462"/>
                    <a:gd name="T50" fmla="*/ 3 w 347"/>
                    <a:gd name="T51" fmla="*/ 39 h 462"/>
                    <a:gd name="T52" fmla="*/ 11 w 347"/>
                    <a:gd name="T53" fmla="*/ 23 h 462"/>
                    <a:gd name="T54" fmla="*/ 23 w 347"/>
                    <a:gd name="T55" fmla="*/ 10 h 462"/>
                    <a:gd name="T56" fmla="*/ 39 w 347"/>
                    <a:gd name="T57" fmla="*/ 2 h 462"/>
                    <a:gd name="T58" fmla="*/ 58 w 347"/>
                    <a:gd name="T59" fmla="*/ 0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7" h="462">
                      <a:moveTo>
                        <a:pt x="116" y="115"/>
                      </a:moveTo>
                      <a:lnTo>
                        <a:pt x="116" y="346"/>
                      </a:lnTo>
                      <a:lnTo>
                        <a:pt x="231" y="346"/>
                      </a:lnTo>
                      <a:lnTo>
                        <a:pt x="231" y="115"/>
                      </a:lnTo>
                      <a:lnTo>
                        <a:pt x="116" y="115"/>
                      </a:lnTo>
                      <a:close/>
                      <a:moveTo>
                        <a:pt x="58" y="0"/>
                      </a:moveTo>
                      <a:lnTo>
                        <a:pt x="289" y="0"/>
                      </a:lnTo>
                      <a:lnTo>
                        <a:pt x="307" y="2"/>
                      </a:lnTo>
                      <a:lnTo>
                        <a:pt x="323" y="10"/>
                      </a:lnTo>
                      <a:lnTo>
                        <a:pt x="336" y="23"/>
                      </a:lnTo>
                      <a:lnTo>
                        <a:pt x="344" y="39"/>
                      </a:lnTo>
                      <a:lnTo>
                        <a:pt x="347" y="57"/>
                      </a:lnTo>
                      <a:lnTo>
                        <a:pt x="347" y="404"/>
                      </a:lnTo>
                      <a:lnTo>
                        <a:pt x="344" y="423"/>
                      </a:lnTo>
                      <a:lnTo>
                        <a:pt x="336" y="439"/>
                      </a:lnTo>
                      <a:lnTo>
                        <a:pt x="323" y="452"/>
                      </a:lnTo>
                      <a:lnTo>
                        <a:pt x="307" y="459"/>
                      </a:lnTo>
                      <a:lnTo>
                        <a:pt x="289" y="462"/>
                      </a:lnTo>
                      <a:lnTo>
                        <a:pt x="58" y="462"/>
                      </a:lnTo>
                      <a:lnTo>
                        <a:pt x="39" y="459"/>
                      </a:lnTo>
                      <a:lnTo>
                        <a:pt x="23" y="452"/>
                      </a:lnTo>
                      <a:lnTo>
                        <a:pt x="11" y="439"/>
                      </a:lnTo>
                      <a:lnTo>
                        <a:pt x="3" y="423"/>
                      </a:lnTo>
                      <a:lnTo>
                        <a:pt x="0" y="404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1" y="23"/>
                      </a:lnTo>
                      <a:lnTo>
                        <a:pt x="23" y="10"/>
                      </a:lnTo>
                      <a:lnTo>
                        <a:pt x="39" y="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6" name="Freeform 89"/>
                <p:cNvSpPr>
                  <a:spLocks/>
                </p:cNvSpPr>
                <p:nvPr/>
              </p:nvSpPr>
              <p:spPr bwMode="auto">
                <a:xfrm>
                  <a:off x="1383506" y="2931344"/>
                  <a:ext cx="204788" cy="123825"/>
                </a:xfrm>
                <a:custGeom>
                  <a:avLst/>
                  <a:gdLst>
                    <a:gd name="T0" fmla="*/ 58 w 1158"/>
                    <a:gd name="T1" fmla="*/ 0 h 694"/>
                    <a:gd name="T2" fmla="*/ 1100 w 1158"/>
                    <a:gd name="T3" fmla="*/ 0 h 694"/>
                    <a:gd name="T4" fmla="*/ 1118 w 1158"/>
                    <a:gd name="T5" fmla="*/ 3 h 694"/>
                    <a:gd name="T6" fmla="*/ 1134 w 1158"/>
                    <a:gd name="T7" fmla="*/ 11 h 694"/>
                    <a:gd name="T8" fmla="*/ 1146 w 1158"/>
                    <a:gd name="T9" fmla="*/ 24 h 694"/>
                    <a:gd name="T10" fmla="*/ 1155 w 1158"/>
                    <a:gd name="T11" fmla="*/ 40 h 694"/>
                    <a:gd name="T12" fmla="*/ 1158 w 1158"/>
                    <a:gd name="T13" fmla="*/ 58 h 694"/>
                    <a:gd name="T14" fmla="*/ 1155 w 1158"/>
                    <a:gd name="T15" fmla="*/ 76 h 694"/>
                    <a:gd name="T16" fmla="*/ 1146 w 1158"/>
                    <a:gd name="T17" fmla="*/ 92 h 694"/>
                    <a:gd name="T18" fmla="*/ 1134 w 1158"/>
                    <a:gd name="T19" fmla="*/ 104 h 694"/>
                    <a:gd name="T20" fmla="*/ 1118 w 1158"/>
                    <a:gd name="T21" fmla="*/ 113 h 694"/>
                    <a:gd name="T22" fmla="*/ 1100 w 1158"/>
                    <a:gd name="T23" fmla="*/ 116 h 694"/>
                    <a:gd name="T24" fmla="*/ 926 w 1158"/>
                    <a:gd name="T25" fmla="*/ 116 h 694"/>
                    <a:gd name="T26" fmla="*/ 926 w 1158"/>
                    <a:gd name="T27" fmla="*/ 636 h 694"/>
                    <a:gd name="T28" fmla="*/ 922 w 1158"/>
                    <a:gd name="T29" fmla="*/ 655 h 694"/>
                    <a:gd name="T30" fmla="*/ 915 w 1158"/>
                    <a:gd name="T31" fmla="*/ 671 h 694"/>
                    <a:gd name="T32" fmla="*/ 902 w 1158"/>
                    <a:gd name="T33" fmla="*/ 684 h 694"/>
                    <a:gd name="T34" fmla="*/ 887 w 1158"/>
                    <a:gd name="T35" fmla="*/ 691 h 694"/>
                    <a:gd name="T36" fmla="*/ 868 w 1158"/>
                    <a:gd name="T37" fmla="*/ 694 h 694"/>
                    <a:gd name="T38" fmla="*/ 850 w 1158"/>
                    <a:gd name="T39" fmla="*/ 691 h 694"/>
                    <a:gd name="T40" fmla="*/ 834 w 1158"/>
                    <a:gd name="T41" fmla="*/ 684 h 694"/>
                    <a:gd name="T42" fmla="*/ 821 w 1158"/>
                    <a:gd name="T43" fmla="*/ 671 h 694"/>
                    <a:gd name="T44" fmla="*/ 813 w 1158"/>
                    <a:gd name="T45" fmla="*/ 655 h 694"/>
                    <a:gd name="T46" fmla="*/ 811 w 1158"/>
                    <a:gd name="T47" fmla="*/ 636 h 694"/>
                    <a:gd name="T48" fmla="*/ 811 w 1158"/>
                    <a:gd name="T49" fmla="*/ 116 h 694"/>
                    <a:gd name="T50" fmla="*/ 347 w 1158"/>
                    <a:gd name="T51" fmla="*/ 116 h 694"/>
                    <a:gd name="T52" fmla="*/ 347 w 1158"/>
                    <a:gd name="T53" fmla="*/ 636 h 694"/>
                    <a:gd name="T54" fmla="*/ 344 w 1158"/>
                    <a:gd name="T55" fmla="*/ 655 h 694"/>
                    <a:gd name="T56" fmla="*/ 337 w 1158"/>
                    <a:gd name="T57" fmla="*/ 671 h 694"/>
                    <a:gd name="T58" fmla="*/ 324 w 1158"/>
                    <a:gd name="T59" fmla="*/ 684 h 694"/>
                    <a:gd name="T60" fmla="*/ 308 w 1158"/>
                    <a:gd name="T61" fmla="*/ 691 h 694"/>
                    <a:gd name="T62" fmla="*/ 289 w 1158"/>
                    <a:gd name="T63" fmla="*/ 694 h 694"/>
                    <a:gd name="T64" fmla="*/ 271 w 1158"/>
                    <a:gd name="T65" fmla="*/ 691 h 694"/>
                    <a:gd name="T66" fmla="*/ 255 w 1158"/>
                    <a:gd name="T67" fmla="*/ 684 h 694"/>
                    <a:gd name="T68" fmla="*/ 243 w 1158"/>
                    <a:gd name="T69" fmla="*/ 671 h 694"/>
                    <a:gd name="T70" fmla="*/ 234 w 1158"/>
                    <a:gd name="T71" fmla="*/ 655 h 694"/>
                    <a:gd name="T72" fmla="*/ 232 w 1158"/>
                    <a:gd name="T73" fmla="*/ 636 h 694"/>
                    <a:gd name="T74" fmla="*/ 232 w 1158"/>
                    <a:gd name="T75" fmla="*/ 116 h 694"/>
                    <a:gd name="T76" fmla="*/ 58 w 1158"/>
                    <a:gd name="T77" fmla="*/ 116 h 694"/>
                    <a:gd name="T78" fmla="*/ 40 w 1158"/>
                    <a:gd name="T79" fmla="*/ 113 h 694"/>
                    <a:gd name="T80" fmla="*/ 24 w 1158"/>
                    <a:gd name="T81" fmla="*/ 104 h 694"/>
                    <a:gd name="T82" fmla="*/ 12 w 1158"/>
                    <a:gd name="T83" fmla="*/ 92 h 694"/>
                    <a:gd name="T84" fmla="*/ 3 w 1158"/>
                    <a:gd name="T85" fmla="*/ 76 h 694"/>
                    <a:gd name="T86" fmla="*/ 0 w 1158"/>
                    <a:gd name="T87" fmla="*/ 58 h 694"/>
                    <a:gd name="T88" fmla="*/ 3 w 1158"/>
                    <a:gd name="T89" fmla="*/ 40 h 694"/>
                    <a:gd name="T90" fmla="*/ 12 w 1158"/>
                    <a:gd name="T91" fmla="*/ 24 h 694"/>
                    <a:gd name="T92" fmla="*/ 24 w 1158"/>
                    <a:gd name="T93" fmla="*/ 11 h 694"/>
                    <a:gd name="T94" fmla="*/ 40 w 1158"/>
                    <a:gd name="T95" fmla="*/ 3 h 694"/>
                    <a:gd name="T96" fmla="*/ 58 w 1158"/>
                    <a:gd name="T97" fmla="*/ 0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158" h="694">
                      <a:moveTo>
                        <a:pt x="58" y="0"/>
                      </a:moveTo>
                      <a:lnTo>
                        <a:pt x="1100" y="0"/>
                      </a:lnTo>
                      <a:lnTo>
                        <a:pt x="1118" y="3"/>
                      </a:lnTo>
                      <a:lnTo>
                        <a:pt x="1134" y="11"/>
                      </a:lnTo>
                      <a:lnTo>
                        <a:pt x="1146" y="24"/>
                      </a:lnTo>
                      <a:lnTo>
                        <a:pt x="1155" y="40"/>
                      </a:lnTo>
                      <a:lnTo>
                        <a:pt x="1158" y="58"/>
                      </a:lnTo>
                      <a:lnTo>
                        <a:pt x="1155" y="76"/>
                      </a:lnTo>
                      <a:lnTo>
                        <a:pt x="1146" y="92"/>
                      </a:lnTo>
                      <a:lnTo>
                        <a:pt x="1134" y="104"/>
                      </a:lnTo>
                      <a:lnTo>
                        <a:pt x="1118" y="113"/>
                      </a:lnTo>
                      <a:lnTo>
                        <a:pt x="1100" y="116"/>
                      </a:lnTo>
                      <a:lnTo>
                        <a:pt x="926" y="116"/>
                      </a:lnTo>
                      <a:lnTo>
                        <a:pt x="926" y="636"/>
                      </a:lnTo>
                      <a:lnTo>
                        <a:pt x="922" y="655"/>
                      </a:lnTo>
                      <a:lnTo>
                        <a:pt x="915" y="671"/>
                      </a:lnTo>
                      <a:lnTo>
                        <a:pt x="902" y="684"/>
                      </a:lnTo>
                      <a:lnTo>
                        <a:pt x="887" y="691"/>
                      </a:lnTo>
                      <a:lnTo>
                        <a:pt x="868" y="694"/>
                      </a:lnTo>
                      <a:lnTo>
                        <a:pt x="850" y="691"/>
                      </a:lnTo>
                      <a:lnTo>
                        <a:pt x="834" y="684"/>
                      </a:lnTo>
                      <a:lnTo>
                        <a:pt x="821" y="671"/>
                      </a:lnTo>
                      <a:lnTo>
                        <a:pt x="813" y="655"/>
                      </a:lnTo>
                      <a:lnTo>
                        <a:pt x="811" y="636"/>
                      </a:lnTo>
                      <a:lnTo>
                        <a:pt x="811" y="116"/>
                      </a:lnTo>
                      <a:lnTo>
                        <a:pt x="347" y="116"/>
                      </a:lnTo>
                      <a:lnTo>
                        <a:pt x="347" y="636"/>
                      </a:lnTo>
                      <a:lnTo>
                        <a:pt x="344" y="655"/>
                      </a:lnTo>
                      <a:lnTo>
                        <a:pt x="337" y="671"/>
                      </a:lnTo>
                      <a:lnTo>
                        <a:pt x="324" y="684"/>
                      </a:lnTo>
                      <a:lnTo>
                        <a:pt x="308" y="691"/>
                      </a:lnTo>
                      <a:lnTo>
                        <a:pt x="289" y="694"/>
                      </a:lnTo>
                      <a:lnTo>
                        <a:pt x="271" y="691"/>
                      </a:lnTo>
                      <a:lnTo>
                        <a:pt x="255" y="684"/>
                      </a:lnTo>
                      <a:lnTo>
                        <a:pt x="243" y="671"/>
                      </a:lnTo>
                      <a:lnTo>
                        <a:pt x="234" y="655"/>
                      </a:lnTo>
                      <a:lnTo>
                        <a:pt x="232" y="636"/>
                      </a:lnTo>
                      <a:lnTo>
                        <a:pt x="232" y="116"/>
                      </a:lnTo>
                      <a:lnTo>
                        <a:pt x="58" y="116"/>
                      </a:lnTo>
                      <a:lnTo>
                        <a:pt x="40" y="113"/>
                      </a:lnTo>
                      <a:lnTo>
                        <a:pt x="24" y="104"/>
                      </a:lnTo>
                      <a:lnTo>
                        <a:pt x="12" y="92"/>
                      </a:lnTo>
                      <a:lnTo>
                        <a:pt x="3" y="76"/>
                      </a:lnTo>
                      <a:lnTo>
                        <a:pt x="0" y="58"/>
                      </a:lnTo>
                      <a:lnTo>
                        <a:pt x="3" y="40"/>
                      </a:lnTo>
                      <a:lnTo>
                        <a:pt x="12" y="24"/>
                      </a:lnTo>
                      <a:lnTo>
                        <a:pt x="24" y="11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7" name="Freeform 90"/>
                <p:cNvSpPr>
                  <a:spLocks noEditPoints="1"/>
                </p:cNvSpPr>
                <p:nvPr/>
              </p:nvSpPr>
              <p:spPr bwMode="auto">
                <a:xfrm>
                  <a:off x="1669256" y="2809107"/>
                  <a:ext cx="61913" cy="82550"/>
                </a:xfrm>
                <a:custGeom>
                  <a:avLst/>
                  <a:gdLst>
                    <a:gd name="T0" fmla="*/ 116 w 348"/>
                    <a:gd name="T1" fmla="*/ 115 h 462"/>
                    <a:gd name="T2" fmla="*/ 116 w 348"/>
                    <a:gd name="T3" fmla="*/ 346 h 462"/>
                    <a:gd name="T4" fmla="*/ 231 w 348"/>
                    <a:gd name="T5" fmla="*/ 346 h 462"/>
                    <a:gd name="T6" fmla="*/ 231 w 348"/>
                    <a:gd name="T7" fmla="*/ 115 h 462"/>
                    <a:gd name="T8" fmla="*/ 116 w 348"/>
                    <a:gd name="T9" fmla="*/ 115 h 462"/>
                    <a:gd name="T10" fmla="*/ 58 w 348"/>
                    <a:gd name="T11" fmla="*/ 0 h 462"/>
                    <a:gd name="T12" fmla="*/ 289 w 348"/>
                    <a:gd name="T13" fmla="*/ 0 h 462"/>
                    <a:gd name="T14" fmla="*/ 307 w 348"/>
                    <a:gd name="T15" fmla="*/ 2 h 462"/>
                    <a:gd name="T16" fmla="*/ 323 w 348"/>
                    <a:gd name="T17" fmla="*/ 10 h 462"/>
                    <a:gd name="T18" fmla="*/ 336 w 348"/>
                    <a:gd name="T19" fmla="*/ 23 h 462"/>
                    <a:gd name="T20" fmla="*/ 344 w 348"/>
                    <a:gd name="T21" fmla="*/ 39 h 462"/>
                    <a:gd name="T22" fmla="*/ 348 w 348"/>
                    <a:gd name="T23" fmla="*/ 57 h 462"/>
                    <a:gd name="T24" fmla="*/ 348 w 348"/>
                    <a:gd name="T25" fmla="*/ 404 h 462"/>
                    <a:gd name="T26" fmla="*/ 344 w 348"/>
                    <a:gd name="T27" fmla="*/ 423 h 462"/>
                    <a:gd name="T28" fmla="*/ 336 w 348"/>
                    <a:gd name="T29" fmla="*/ 439 h 462"/>
                    <a:gd name="T30" fmla="*/ 323 w 348"/>
                    <a:gd name="T31" fmla="*/ 452 h 462"/>
                    <a:gd name="T32" fmla="*/ 307 w 348"/>
                    <a:gd name="T33" fmla="*/ 459 h 462"/>
                    <a:gd name="T34" fmla="*/ 289 w 348"/>
                    <a:gd name="T35" fmla="*/ 462 h 462"/>
                    <a:gd name="T36" fmla="*/ 58 w 348"/>
                    <a:gd name="T37" fmla="*/ 462 h 462"/>
                    <a:gd name="T38" fmla="*/ 40 w 348"/>
                    <a:gd name="T39" fmla="*/ 459 h 462"/>
                    <a:gd name="T40" fmla="*/ 23 w 348"/>
                    <a:gd name="T41" fmla="*/ 452 h 462"/>
                    <a:gd name="T42" fmla="*/ 12 w 348"/>
                    <a:gd name="T43" fmla="*/ 439 h 462"/>
                    <a:gd name="T44" fmla="*/ 3 w 348"/>
                    <a:gd name="T45" fmla="*/ 423 h 462"/>
                    <a:gd name="T46" fmla="*/ 0 w 348"/>
                    <a:gd name="T47" fmla="*/ 404 h 462"/>
                    <a:gd name="T48" fmla="*/ 0 w 348"/>
                    <a:gd name="T49" fmla="*/ 57 h 462"/>
                    <a:gd name="T50" fmla="*/ 3 w 348"/>
                    <a:gd name="T51" fmla="*/ 39 h 462"/>
                    <a:gd name="T52" fmla="*/ 12 w 348"/>
                    <a:gd name="T53" fmla="*/ 23 h 462"/>
                    <a:gd name="T54" fmla="*/ 23 w 348"/>
                    <a:gd name="T55" fmla="*/ 10 h 462"/>
                    <a:gd name="T56" fmla="*/ 40 w 348"/>
                    <a:gd name="T57" fmla="*/ 2 h 462"/>
                    <a:gd name="T58" fmla="*/ 58 w 348"/>
                    <a:gd name="T59" fmla="*/ 0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8" h="462">
                      <a:moveTo>
                        <a:pt x="116" y="115"/>
                      </a:moveTo>
                      <a:lnTo>
                        <a:pt x="116" y="346"/>
                      </a:lnTo>
                      <a:lnTo>
                        <a:pt x="231" y="346"/>
                      </a:lnTo>
                      <a:lnTo>
                        <a:pt x="231" y="115"/>
                      </a:lnTo>
                      <a:lnTo>
                        <a:pt x="116" y="115"/>
                      </a:lnTo>
                      <a:close/>
                      <a:moveTo>
                        <a:pt x="58" y="0"/>
                      </a:moveTo>
                      <a:lnTo>
                        <a:pt x="289" y="0"/>
                      </a:lnTo>
                      <a:lnTo>
                        <a:pt x="307" y="2"/>
                      </a:lnTo>
                      <a:lnTo>
                        <a:pt x="323" y="10"/>
                      </a:lnTo>
                      <a:lnTo>
                        <a:pt x="336" y="23"/>
                      </a:lnTo>
                      <a:lnTo>
                        <a:pt x="344" y="39"/>
                      </a:lnTo>
                      <a:lnTo>
                        <a:pt x="348" y="57"/>
                      </a:lnTo>
                      <a:lnTo>
                        <a:pt x="348" y="404"/>
                      </a:lnTo>
                      <a:lnTo>
                        <a:pt x="344" y="423"/>
                      </a:lnTo>
                      <a:lnTo>
                        <a:pt x="336" y="439"/>
                      </a:lnTo>
                      <a:lnTo>
                        <a:pt x="323" y="452"/>
                      </a:lnTo>
                      <a:lnTo>
                        <a:pt x="307" y="459"/>
                      </a:lnTo>
                      <a:lnTo>
                        <a:pt x="289" y="462"/>
                      </a:lnTo>
                      <a:lnTo>
                        <a:pt x="58" y="462"/>
                      </a:lnTo>
                      <a:lnTo>
                        <a:pt x="40" y="459"/>
                      </a:lnTo>
                      <a:lnTo>
                        <a:pt x="23" y="452"/>
                      </a:lnTo>
                      <a:lnTo>
                        <a:pt x="12" y="439"/>
                      </a:lnTo>
                      <a:lnTo>
                        <a:pt x="3" y="423"/>
                      </a:lnTo>
                      <a:lnTo>
                        <a:pt x="0" y="404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2" y="23"/>
                      </a:lnTo>
                      <a:lnTo>
                        <a:pt x="23" y="10"/>
                      </a:lnTo>
                      <a:lnTo>
                        <a:pt x="40" y="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8" name="Freeform 91"/>
                <p:cNvSpPr>
                  <a:spLocks/>
                </p:cNvSpPr>
                <p:nvPr/>
              </p:nvSpPr>
              <p:spPr bwMode="auto">
                <a:xfrm>
                  <a:off x="1343819" y="2502719"/>
                  <a:ext cx="285750" cy="552450"/>
                </a:xfrm>
                <a:custGeom>
                  <a:avLst/>
                  <a:gdLst>
                    <a:gd name="T0" fmla="*/ 58 w 1620"/>
                    <a:gd name="T1" fmla="*/ 0 h 3125"/>
                    <a:gd name="T2" fmla="*/ 1562 w 1620"/>
                    <a:gd name="T3" fmla="*/ 0 h 3125"/>
                    <a:gd name="T4" fmla="*/ 1580 w 1620"/>
                    <a:gd name="T5" fmla="*/ 3 h 3125"/>
                    <a:gd name="T6" fmla="*/ 1596 w 1620"/>
                    <a:gd name="T7" fmla="*/ 12 h 3125"/>
                    <a:gd name="T8" fmla="*/ 1608 w 1620"/>
                    <a:gd name="T9" fmla="*/ 24 h 3125"/>
                    <a:gd name="T10" fmla="*/ 1617 w 1620"/>
                    <a:gd name="T11" fmla="*/ 40 h 3125"/>
                    <a:gd name="T12" fmla="*/ 1620 w 1620"/>
                    <a:gd name="T13" fmla="*/ 58 h 3125"/>
                    <a:gd name="T14" fmla="*/ 1620 w 1620"/>
                    <a:gd name="T15" fmla="*/ 3067 h 3125"/>
                    <a:gd name="T16" fmla="*/ 1617 w 1620"/>
                    <a:gd name="T17" fmla="*/ 3086 h 3125"/>
                    <a:gd name="T18" fmla="*/ 1608 w 1620"/>
                    <a:gd name="T19" fmla="*/ 3102 h 3125"/>
                    <a:gd name="T20" fmla="*/ 1596 w 1620"/>
                    <a:gd name="T21" fmla="*/ 3115 h 3125"/>
                    <a:gd name="T22" fmla="*/ 1580 w 1620"/>
                    <a:gd name="T23" fmla="*/ 3122 h 3125"/>
                    <a:gd name="T24" fmla="*/ 1562 w 1620"/>
                    <a:gd name="T25" fmla="*/ 3125 h 3125"/>
                    <a:gd name="T26" fmla="*/ 1544 w 1620"/>
                    <a:gd name="T27" fmla="*/ 3122 h 3125"/>
                    <a:gd name="T28" fmla="*/ 1528 w 1620"/>
                    <a:gd name="T29" fmla="*/ 3115 h 3125"/>
                    <a:gd name="T30" fmla="*/ 1516 w 1620"/>
                    <a:gd name="T31" fmla="*/ 3102 h 3125"/>
                    <a:gd name="T32" fmla="*/ 1507 w 1620"/>
                    <a:gd name="T33" fmla="*/ 3086 h 3125"/>
                    <a:gd name="T34" fmla="*/ 1504 w 1620"/>
                    <a:gd name="T35" fmla="*/ 3067 h 3125"/>
                    <a:gd name="T36" fmla="*/ 1504 w 1620"/>
                    <a:gd name="T37" fmla="*/ 116 h 3125"/>
                    <a:gd name="T38" fmla="*/ 116 w 1620"/>
                    <a:gd name="T39" fmla="*/ 116 h 3125"/>
                    <a:gd name="T40" fmla="*/ 116 w 1620"/>
                    <a:gd name="T41" fmla="*/ 3067 h 3125"/>
                    <a:gd name="T42" fmla="*/ 113 w 1620"/>
                    <a:gd name="T43" fmla="*/ 3086 h 3125"/>
                    <a:gd name="T44" fmla="*/ 104 w 1620"/>
                    <a:gd name="T45" fmla="*/ 3102 h 3125"/>
                    <a:gd name="T46" fmla="*/ 92 w 1620"/>
                    <a:gd name="T47" fmla="*/ 3115 h 3125"/>
                    <a:gd name="T48" fmla="*/ 76 w 1620"/>
                    <a:gd name="T49" fmla="*/ 3122 h 3125"/>
                    <a:gd name="T50" fmla="*/ 58 w 1620"/>
                    <a:gd name="T51" fmla="*/ 3125 h 3125"/>
                    <a:gd name="T52" fmla="*/ 40 w 1620"/>
                    <a:gd name="T53" fmla="*/ 3122 h 3125"/>
                    <a:gd name="T54" fmla="*/ 23 w 1620"/>
                    <a:gd name="T55" fmla="*/ 3115 h 3125"/>
                    <a:gd name="T56" fmla="*/ 11 w 1620"/>
                    <a:gd name="T57" fmla="*/ 3102 h 3125"/>
                    <a:gd name="T58" fmla="*/ 3 w 1620"/>
                    <a:gd name="T59" fmla="*/ 3086 h 3125"/>
                    <a:gd name="T60" fmla="*/ 0 w 1620"/>
                    <a:gd name="T61" fmla="*/ 3067 h 3125"/>
                    <a:gd name="T62" fmla="*/ 0 w 1620"/>
                    <a:gd name="T63" fmla="*/ 58 h 3125"/>
                    <a:gd name="T64" fmla="*/ 3 w 1620"/>
                    <a:gd name="T65" fmla="*/ 40 h 3125"/>
                    <a:gd name="T66" fmla="*/ 11 w 1620"/>
                    <a:gd name="T67" fmla="*/ 24 h 3125"/>
                    <a:gd name="T68" fmla="*/ 23 w 1620"/>
                    <a:gd name="T69" fmla="*/ 12 h 3125"/>
                    <a:gd name="T70" fmla="*/ 40 w 1620"/>
                    <a:gd name="T71" fmla="*/ 3 h 3125"/>
                    <a:gd name="T72" fmla="*/ 58 w 1620"/>
                    <a:gd name="T73" fmla="*/ 0 h 3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620" h="3125">
                      <a:moveTo>
                        <a:pt x="58" y="0"/>
                      </a:moveTo>
                      <a:lnTo>
                        <a:pt x="1562" y="0"/>
                      </a:lnTo>
                      <a:lnTo>
                        <a:pt x="1580" y="3"/>
                      </a:lnTo>
                      <a:lnTo>
                        <a:pt x="1596" y="12"/>
                      </a:lnTo>
                      <a:lnTo>
                        <a:pt x="1608" y="24"/>
                      </a:lnTo>
                      <a:lnTo>
                        <a:pt x="1617" y="40"/>
                      </a:lnTo>
                      <a:lnTo>
                        <a:pt x="1620" y="58"/>
                      </a:lnTo>
                      <a:lnTo>
                        <a:pt x="1620" y="3067"/>
                      </a:lnTo>
                      <a:lnTo>
                        <a:pt x="1617" y="3086"/>
                      </a:lnTo>
                      <a:lnTo>
                        <a:pt x="1608" y="3102"/>
                      </a:lnTo>
                      <a:lnTo>
                        <a:pt x="1596" y="3115"/>
                      </a:lnTo>
                      <a:lnTo>
                        <a:pt x="1580" y="3122"/>
                      </a:lnTo>
                      <a:lnTo>
                        <a:pt x="1562" y="3125"/>
                      </a:lnTo>
                      <a:lnTo>
                        <a:pt x="1544" y="3122"/>
                      </a:lnTo>
                      <a:lnTo>
                        <a:pt x="1528" y="3115"/>
                      </a:lnTo>
                      <a:lnTo>
                        <a:pt x="1516" y="3102"/>
                      </a:lnTo>
                      <a:lnTo>
                        <a:pt x="1507" y="3086"/>
                      </a:lnTo>
                      <a:lnTo>
                        <a:pt x="1504" y="3067"/>
                      </a:lnTo>
                      <a:lnTo>
                        <a:pt x="1504" y="116"/>
                      </a:lnTo>
                      <a:lnTo>
                        <a:pt x="116" y="116"/>
                      </a:lnTo>
                      <a:lnTo>
                        <a:pt x="116" y="3067"/>
                      </a:lnTo>
                      <a:lnTo>
                        <a:pt x="113" y="3086"/>
                      </a:lnTo>
                      <a:lnTo>
                        <a:pt x="104" y="3102"/>
                      </a:lnTo>
                      <a:lnTo>
                        <a:pt x="92" y="3115"/>
                      </a:lnTo>
                      <a:lnTo>
                        <a:pt x="76" y="3122"/>
                      </a:lnTo>
                      <a:lnTo>
                        <a:pt x="58" y="3125"/>
                      </a:lnTo>
                      <a:lnTo>
                        <a:pt x="40" y="3122"/>
                      </a:lnTo>
                      <a:lnTo>
                        <a:pt x="23" y="3115"/>
                      </a:lnTo>
                      <a:lnTo>
                        <a:pt x="11" y="3102"/>
                      </a:lnTo>
                      <a:lnTo>
                        <a:pt x="3" y="3086"/>
                      </a:lnTo>
                      <a:lnTo>
                        <a:pt x="0" y="3067"/>
                      </a:lnTo>
                      <a:lnTo>
                        <a:pt x="0" y="58"/>
                      </a:lnTo>
                      <a:lnTo>
                        <a:pt x="3" y="40"/>
                      </a:lnTo>
                      <a:lnTo>
                        <a:pt x="11" y="24"/>
                      </a:lnTo>
                      <a:lnTo>
                        <a:pt x="23" y="12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638634" y="2515243"/>
                <a:ext cx="202041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chemeClr val="bg1"/>
                    </a:solidFill>
                  </a:rPr>
                  <a:t>в жилищно-коммунальном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хозяйстве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Группа 76"/>
            <p:cNvGrpSpPr/>
            <p:nvPr/>
          </p:nvGrpSpPr>
          <p:grpSpPr>
            <a:xfrm>
              <a:off x="164459" y="5091905"/>
              <a:ext cx="2036761" cy="1360799"/>
              <a:chOff x="223480" y="1975254"/>
              <a:chExt cx="2036761" cy="1360799"/>
            </a:xfrm>
          </p:grpSpPr>
          <p:grpSp>
            <p:nvGrpSpPr>
              <p:cNvPr id="218" name="Группа 217"/>
              <p:cNvGrpSpPr/>
              <p:nvPr/>
            </p:nvGrpSpPr>
            <p:grpSpPr>
              <a:xfrm>
                <a:off x="926082" y="1975254"/>
                <a:ext cx="612775" cy="612775"/>
                <a:chOff x="3490913" y="2502719"/>
                <a:chExt cx="612775" cy="612775"/>
              </a:xfrm>
            </p:grpSpPr>
            <p:sp>
              <p:nvSpPr>
                <p:cNvPr id="151" name="Freeform 106"/>
                <p:cNvSpPr>
                  <a:spLocks/>
                </p:cNvSpPr>
                <p:nvPr/>
              </p:nvSpPr>
              <p:spPr bwMode="auto">
                <a:xfrm>
                  <a:off x="3960813" y="2972619"/>
                  <a:ext cx="39688" cy="20638"/>
                </a:xfrm>
                <a:custGeom>
                  <a:avLst/>
                  <a:gdLst>
                    <a:gd name="T0" fmla="*/ 58 w 232"/>
                    <a:gd name="T1" fmla="*/ 0 h 115"/>
                    <a:gd name="T2" fmla="*/ 174 w 232"/>
                    <a:gd name="T3" fmla="*/ 0 h 115"/>
                    <a:gd name="T4" fmla="*/ 192 w 232"/>
                    <a:gd name="T5" fmla="*/ 2 h 115"/>
                    <a:gd name="T6" fmla="*/ 208 w 232"/>
                    <a:gd name="T7" fmla="*/ 10 h 115"/>
                    <a:gd name="T8" fmla="*/ 221 w 232"/>
                    <a:gd name="T9" fmla="*/ 23 h 115"/>
                    <a:gd name="T10" fmla="*/ 229 w 232"/>
                    <a:gd name="T11" fmla="*/ 39 h 115"/>
                    <a:gd name="T12" fmla="*/ 232 w 232"/>
                    <a:gd name="T13" fmla="*/ 57 h 115"/>
                    <a:gd name="T14" fmla="*/ 229 w 232"/>
                    <a:gd name="T15" fmla="*/ 76 h 115"/>
                    <a:gd name="T16" fmla="*/ 221 w 232"/>
                    <a:gd name="T17" fmla="*/ 92 h 115"/>
                    <a:gd name="T18" fmla="*/ 208 w 232"/>
                    <a:gd name="T19" fmla="*/ 104 h 115"/>
                    <a:gd name="T20" fmla="*/ 192 w 232"/>
                    <a:gd name="T21" fmla="*/ 112 h 115"/>
                    <a:gd name="T22" fmla="*/ 174 w 232"/>
                    <a:gd name="T23" fmla="*/ 115 h 115"/>
                    <a:gd name="T24" fmla="*/ 58 w 232"/>
                    <a:gd name="T25" fmla="*/ 115 h 115"/>
                    <a:gd name="T26" fmla="*/ 40 w 232"/>
                    <a:gd name="T27" fmla="*/ 112 h 115"/>
                    <a:gd name="T28" fmla="*/ 24 w 232"/>
                    <a:gd name="T29" fmla="*/ 104 h 115"/>
                    <a:gd name="T30" fmla="*/ 12 w 232"/>
                    <a:gd name="T31" fmla="*/ 92 h 115"/>
                    <a:gd name="T32" fmla="*/ 3 w 232"/>
                    <a:gd name="T33" fmla="*/ 76 h 115"/>
                    <a:gd name="T34" fmla="*/ 0 w 232"/>
                    <a:gd name="T35" fmla="*/ 57 h 115"/>
                    <a:gd name="T36" fmla="*/ 3 w 232"/>
                    <a:gd name="T37" fmla="*/ 39 h 115"/>
                    <a:gd name="T38" fmla="*/ 12 w 232"/>
                    <a:gd name="T39" fmla="*/ 23 h 115"/>
                    <a:gd name="T40" fmla="*/ 24 w 232"/>
                    <a:gd name="T41" fmla="*/ 10 h 115"/>
                    <a:gd name="T42" fmla="*/ 40 w 232"/>
                    <a:gd name="T43" fmla="*/ 2 h 115"/>
                    <a:gd name="T44" fmla="*/ 58 w 232"/>
                    <a:gd name="T45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2" h="115">
                      <a:moveTo>
                        <a:pt x="58" y="0"/>
                      </a:moveTo>
                      <a:lnTo>
                        <a:pt x="174" y="0"/>
                      </a:lnTo>
                      <a:lnTo>
                        <a:pt x="192" y="2"/>
                      </a:lnTo>
                      <a:lnTo>
                        <a:pt x="208" y="10"/>
                      </a:lnTo>
                      <a:lnTo>
                        <a:pt x="221" y="23"/>
                      </a:lnTo>
                      <a:lnTo>
                        <a:pt x="229" y="39"/>
                      </a:lnTo>
                      <a:lnTo>
                        <a:pt x="232" y="57"/>
                      </a:lnTo>
                      <a:lnTo>
                        <a:pt x="229" y="76"/>
                      </a:lnTo>
                      <a:lnTo>
                        <a:pt x="221" y="92"/>
                      </a:lnTo>
                      <a:lnTo>
                        <a:pt x="208" y="104"/>
                      </a:lnTo>
                      <a:lnTo>
                        <a:pt x="192" y="112"/>
                      </a:lnTo>
                      <a:lnTo>
                        <a:pt x="174" y="115"/>
                      </a:lnTo>
                      <a:lnTo>
                        <a:pt x="58" y="115"/>
                      </a:lnTo>
                      <a:lnTo>
                        <a:pt x="40" y="112"/>
                      </a:lnTo>
                      <a:lnTo>
                        <a:pt x="24" y="104"/>
                      </a:lnTo>
                      <a:lnTo>
                        <a:pt x="12" y="92"/>
                      </a:lnTo>
                      <a:lnTo>
                        <a:pt x="3" y="76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2" y="23"/>
                      </a:lnTo>
                      <a:lnTo>
                        <a:pt x="24" y="10"/>
                      </a:lnTo>
                      <a:lnTo>
                        <a:pt x="40" y="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52" name="Freeform 107"/>
                <p:cNvSpPr>
                  <a:spLocks/>
                </p:cNvSpPr>
                <p:nvPr/>
              </p:nvSpPr>
              <p:spPr bwMode="auto">
                <a:xfrm>
                  <a:off x="3960813" y="2931344"/>
                  <a:ext cx="39688" cy="20638"/>
                </a:xfrm>
                <a:custGeom>
                  <a:avLst/>
                  <a:gdLst>
                    <a:gd name="T0" fmla="*/ 58 w 232"/>
                    <a:gd name="T1" fmla="*/ 0 h 116"/>
                    <a:gd name="T2" fmla="*/ 174 w 232"/>
                    <a:gd name="T3" fmla="*/ 0 h 116"/>
                    <a:gd name="T4" fmla="*/ 192 w 232"/>
                    <a:gd name="T5" fmla="*/ 3 h 116"/>
                    <a:gd name="T6" fmla="*/ 208 w 232"/>
                    <a:gd name="T7" fmla="*/ 11 h 116"/>
                    <a:gd name="T8" fmla="*/ 221 w 232"/>
                    <a:gd name="T9" fmla="*/ 24 h 116"/>
                    <a:gd name="T10" fmla="*/ 229 w 232"/>
                    <a:gd name="T11" fmla="*/ 40 h 116"/>
                    <a:gd name="T12" fmla="*/ 232 w 232"/>
                    <a:gd name="T13" fmla="*/ 58 h 116"/>
                    <a:gd name="T14" fmla="*/ 229 w 232"/>
                    <a:gd name="T15" fmla="*/ 76 h 116"/>
                    <a:gd name="T16" fmla="*/ 221 w 232"/>
                    <a:gd name="T17" fmla="*/ 92 h 116"/>
                    <a:gd name="T18" fmla="*/ 208 w 232"/>
                    <a:gd name="T19" fmla="*/ 104 h 116"/>
                    <a:gd name="T20" fmla="*/ 192 w 232"/>
                    <a:gd name="T21" fmla="*/ 113 h 116"/>
                    <a:gd name="T22" fmla="*/ 174 w 232"/>
                    <a:gd name="T23" fmla="*/ 116 h 116"/>
                    <a:gd name="T24" fmla="*/ 58 w 232"/>
                    <a:gd name="T25" fmla="*/ 116 h 116"/>
                    <a:gd name="T26" fmla="*/ 40 w 232"/>
                    <a:gd name="T27" fmla="*/ 113 h 116"/>
                    <a:gd name="T28" fmla="*/ 24 w 232"/>
                    <a:gd name="T29" fmla="*/ 104 h 116"/>
                    <a:gd name="T30" fmla="*/ 12 w 232"/>
                    <a:gd name="T31" fmla="*/ 92 h 116"/>
                    <a:gd name="T32" fmla="*/ 3 w 232"/>
                    <a:gd name="T33" fmla="*/ 76 h 116"/>
                    <a:gd name="T34" fmla="*/ 0 w 232"/>
                    <a:gd name="T35" fmla="*/ 58 h 116"/>
                    <a:gd name="T36" fmla="*/ 3 w 232"/>
                    <a:gd name="T37" fmla="*/ 40 h 116"/>
                    <a:gd name="T38" fmla="*/ 12 w 232"/>
                    <a:gd name="T39" fmla="*/ 24 h 116"/>
                    <a:gd name="T40" fmla="*/ 24 w 232"/>
                    <a:gd name="T41" fmla="*/ 11 h 116"/>
                    <a:gd name="T42" fmla="*/ 40 w 232"/>
                    <a:gd name="T43" fmla="*/ 3 h 116"/>
                    <a:gd name="T44" fmla="*/ 58 w 232"/>
                    <a:gd name="T45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2" h="116">
                      <a:moveTo>
                        <a:pt x="58" y="0"/>
                      </a:moveTo>
                      <a:lnTo>
                        <a:pt x="174" y="0"/>
                      </a:lnTo>
                      <a:lnTo>
                        <a:pt x="192" y="3"/>
                      </a:lnTo>
                      <a:lnTo>
                        <a:pt x="208" y="11"/>
                      </a:lnTo>
                      <a:lnTo>
                        <a:pt x="221" y="24"/>
                      </a:lnTo>
                      <a:lnTo>
                        <a:pt x="229" y="40"/>
                      </a:lnTo>
                      <a:lnTo>
                        <a:pt x="232" y="58"/>
                      </a:lnTo>
                      <a:lnTo>
                        <a:pt x="229" y="76"/>
                      </a:lnTo>
                      <a:lnTo>
                        <a:pt x="221" y="92"/>
                      </a:lnTo>
                      <a:lnTo>
                        <a:pt x="208" y="104"/>
                      </a:lnTo>
                      <a:lnTo>
                        <a:pt x="192" y="113"/>
                      </a:lnTo>
                      <a:lnTo>
                        <a:pt x="174" y="116"/>
                      </a:lnTo>
                      <a:lnTo>
                        <a:pt x="58" y="116"/>
                      </a:lnTo>
                      <a:lnTo>
                        <a:pt x="40" y="113"/>
                      </a:lnTo>
                      <a:lnTo>
                        <a:pt x="24" y="104"/>
                      </a:lnTo>
                      <a:lnTo>
                        <a:pt x="12" y="92"/>
                      </a:lnTo>
                      <a:lnTo>
                        <a:pt x="3" y="76"/>
                      </a:lnTo>
                      <a:lnTo>
                        <a:pt x="0" y="58"/>
                      </a:lnTo>
                      <a:lnTo>
                        <a:pt x="3" y="40"/>
                      </a:lnTo>
                      <a:lnTo>
                        <a:pt x="12" y="24"/>
                      </a:lnTo>
                      <a:lnTo>
                        <a:pt x="24" y="11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53" name="Freeform 108"/>
                <p:cNvSpPr>
                  <a:spLocks/>
                </p:cNvSpPr>
                <p:nvPr/>
              </p:nvSpPr>
              <p:spPr bwMode="auto">
                <a:xfrm>
                  <a:off x="3898901" y="2972619"/>
                  <a:ext cx="41275" cy="20638"/>
                </a:xfrm>
                <a:custGeom>
                  <a:avLst/>
                  <a:gdLst>
                    <a:gd name="T0" fmla="*/ 57 w 231"/>
                    <a:gd name="T1" fmla="*/ 0 h 115"/>
                    <a:gd name="T2" fmla="*/ 173 w 231"/>
                    <a:gd name="T3" fmla="*/ 0 h 115"/>
                    <a:gd name="T4" fmla="*/ 191 w 231"/>
                    <a:gd name="T5" fmla="*/ 2 h 115"/>
                    <a:gd name="T6" fmla="*/ 207 w 231"/>
                    <a:gd name="T7" fmla="*/ 10 h 115"/>
                    <a:gd name="T8" fmla="*/ 219 w 231"/>
                    <a:gd name="T9" fmla="*/ 23 h 115"/>
                    <a:gd name="T10" fmla="*/ 228 w 231"/>
                    <a:gd name="T11" fmla="*/ 39 h 115"/>
                    <a:gd name="T12" fmla="*/ 231 w 231"/>
                    <a:gd name="T13" fmla="*/ 57 h 115"/>
                    <a:gd name="T14" fmla="*/ 228 w 231"/>
                    <a:gd name="T15" fmla="*/ 76 h 115"/>
                    <a:gd name="T16" fmla="*/ 219 w 231"/>
                    <a:gd name="T17" fmla="*/ 92 h 115"/>
                    <a:gd name="T18" fmla="*/ 207 w 231"/>
                    <a:gd name="T19" fmla="*/ 104 h 115"/>
                    <a:gd name="T20" fmla="*/ 191 w 231"/>
                    <a:gd name="T21" fmla="*/ 112 h 115"/>
                    <a:gd name="T22" fmla="*/ 173 w 231"/>
                    <a:gd name="T23" fmla="*/ 115 h 115"/>
                    <a:gd name="T24" fmla="*/ 57 w 231"/>
                    <a:gd name="T25" fmla="*/ 115 h 115"/>
                    <a:gd name="T26" fmla="*/ 39 w 231"/>
                    <a:gd name="T27" fmla="*/ 112 h 115"/>
                    <a:gd name="T28" fmla="*/ 23 w 231"/>
                    <a:gd name="T29" fmla="*/ 104 h 115"/>
                    <a:gd name="T30" fmla="*/ 10 w 231"/>
                    <a:gd name="T31" fmla="*/ 92 h 115"/>
                    <a:gd name="T32" fmla="*/ 2 w 231"/>
                    <a:gd name="T33" fmla="*/ 76 h 115"/>
                    <a:gd name="T34" fmla="*/ 0 w 231"/>
                    <a:gd name="T35" fmla="*/ 57 h 115"/>
                    <a:gd name="T36" fmla="*/ 2 w 231"/>
                    <a:gd name="T37" fmla="*/ 39 h 115"/>
                    <a:gd name="T38" fmla="*/ 10 w 231"/>
                    <a:gd name="T39" fmla="*/ 23 h 115"/>
                    <a:gd name="T40" fmla="*/ 23 w 231"/>
                    <a:gd name="T41" fmla="*/ 10 h 115"/>
                    <a:gd name="T42" fmla="*/ 39 w 231"/>
                    <a:gd name="T43" fmla="*/ 2 h 115"/>
                    <a:gd name="T44" fmla="*/ 57 w 231"/>
                    <a:gd name="T45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1" h="115">
                      <a:moveTo>
                        <a:pt x="57" y="0"/>
                      </a:moveTo>
                      <a:lnTo>
                        <a:pt x="173" y="0"/>
                      </a:lnTo>
                      <a:lnTo>
                        <a:pt x="191" y="2"/>
                      </a:lnTo>
                      <a:lnTo>
                        <a:pt x="207" y="10"/>
                      </a:lnTo>
                      <a:lnTo>
                        <a:pt x="219" y="23"/>
                      </a:lnTo>
                      <a:lnTo>
                        <a:pt x="228" y="39"/>
                      </a:lnTo>
                      <a:lnTo>
                        <a:pt x="231" y="57"/>
                      </a:lnTo>
                      <a:lnTo>
                        <a:pt x="228" y="76"/>
                      </a:lnTo>
                      <a:lnTo>
                        <a:pt x="219" y="92"/>
                      </a:lnTo>
                      <a:lnTo>
                        <a:pt x="207" y="104"/>
                      </a:lnTo>
                      <a:lnTo>
                        <a:pt x="191" y="112"/>
                      </a:lnTo>
                      <a:lnTo>
                        <a:pt x="173" y="115"/>
                      </a:lnTo>
                      <a:lnTo>
                        <a:pt x="57" y="115"/>
                      </a:lnTo>
                      <a:lnTo>
                        <a:pt x="39" y="112"/>
                      </a:lnTo>
                      <a:lnTo>
                        <a:pt x="23" y="104"/>
                      </a:lnTo>
                      <a:lnTo>
                        <a:pt x="10" y="92"/>
                      </a:lnTo>
                      <a:lnTo>
                        <a:pt x="2" y="76"/>
                      </a:lnTo>
                      <a:lnTo>
                        <a:pt x="0" y="57"/>
                      </a:lnTo>
                      <a:lnTo>
                        <a:pt x="2" y="39"/>
                      </a:lnTo>
                      <a:lnTo>
                        <a:pt x="10" y="23"/>
                      </a:lnTo>
                      <a:lnTo>
                        <a:pt x="23" y="10"/>
                      </a:lnTo>
                      <a:lnTo>
                        <a:pt x="39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54" name="Freeform 109"/>
                <p:cNvSpPr>
                  <a:spLocks/>
                </p:cNvSpPr>
                <p:nvPr/>
              </p:nvSpPr>
              <p:spPr bwMode="auto">
                <a:xfrm>
                  <a:off x="3714751" y="2972619"/>
                  <a:ext cx="41275" cy="20638"/>
                </a:xfrm>
                <a:custGeom>
                  <a:avLst/>
                  <a:gdLst>
                    <a:gd name="T0" fmla="*/ 58 w 231"/>
                    <a:gd name="T1" fmla="*/ 0 h 115"/>
                    <a:gd name="T2" fmla="*/ 173 w 231"/>
                    <a:gd name="T3" fmla="*/ 0 h 115"/>
                    <a:gd name="T4" fmla="*/ 192 w 231"/>
                    <a:gd name="T5" fmla="*/ 2 h 115"/>
                    <a:gd name="T6" fmla="*/ 208 w 231"/>
                    <a:gd name="T7" fmla="*/ 10 h 115"/>
                    <a:gd name="T8" fmla="*/ 221 w 231"/>
                    <a:gd name="T9" fmla="*/ 23 h 115"/>
                    <a:gd name="T10" fmla="*/ 228 w 231"/>
                    <a:gd name="T11" fmla="*/ 39 h 115"/>
                    <a:gd name="T12" fmla="*/ 231 w 231"/>
                    <a:gd name="T13" fmla="*/ 57 h 115"/>
                    <a:gd name="T14" fmla="*/ 228 w 231"/>
                    <a:gd name="T15" fmla="*/ 76 h 115"/>
                    <a:gd name="T16" fmla="*/ 221 w 231"/>
                    <a:gd name="T17" fmla="*/ 92 h 115"/>
                    <a:gd name="T18" fmla="*/ 208 w 231"/>
                    <a:gd name="T19" fmla="*/ 104 h 115"/>
                    <a:gd name="T20" fmla="*/ 192 w 231"/>
                    <a:gd name="T21" fmla="*/ 112 h 115"/>
                    <a:gd name="T22" fmla="*/ 173 w 231"/>
                    <a:gd name="T23" fmla="*/ 115 h 115"/>
                    <a:gd name="T24" fmla="*/ 58 w 231"/>
                    <a:gd name="T25" fmla="*/ 115 h 115"/>
                    <a:gd name="T26" fmla="*/ 39 w 231"/>
                    <a:gd name="T27" fmla="*/ 112 h 115"/>
                    <a:gd name="T28" fmla="*/ 23 w 231"/>
                    <a:gd name="T29" fmla="*/ 104 h 115"/>
                    <a:gd name="T30" fmla="*/ 11 w 231"/>
                    <a:gd name="T31" fmla="*/ 92 h 115"/>
                    <a:gd name="T32" fmla="*/ 3 w 231"/>
                    <a:gd name="T33" fmla="*/ 76 h 115"/>
                    <a:gd name="T34" fmla="*/ 0 w 231"/>
                    <a:gd name="T35" fmla="*/ 57 h 115"/>
                    <a:gd name="T36" fmla="*/ 3 w 231"/>
                    <a:gd name="T37" fmla="*/ 39 h 115"/>
                    <a:gd name="T38" fmla="*/ 11 w 231"/>
                    <a:gd name="T39" fmla="*/ 23 h 115"/>
                    <a:gd name="T40" fmla="*/ 23 w 231"/>
                    <a:gd name="T41" fmla="*/ 10 h 115"/>
                    <a:gd name="T42" fmla="*/ 39 w 231"/>
                    <a:gd name="T43" fmla="*/ 2 h 115"/>
                    <a:gd name="T44" fmla="*/ 58 w 231"/>
                    <a:gd name="T45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1" h="115">
                      <a:moveTo>
                        <a:pt x="58" y="0"/>
                      </a:moveTo>
                      <a:lnTo>
                        <a:pt x="173" y="0"/>
                      </a:lnTo>
                      <a:lnTo>
                        <a:pt x="192" y="2"/>
                      </a:lnTo>
                      <a:lnTo>
                        <a:pt x="208" y="10"/>
                      </a:lnTo>
                      <a:lnTo>
                        <a:pt x="221" y="23"/>
                      </a:lnTo>
                      <a:lnTo>
                        <a:pt x="228" y="39"/>
                      </a:lnTo>
                      <a:lnTo>
                        <a:pt x="231" y="57"/>
                      </a:lnTo>
                      <a:lnTo>
                        <a:pt x="228" y="76"/>
                      </a:lnTo>
                      <a:lnTo>
                        <a:pt x="221" y="92"/>
                      </a:lnTo>
                      <a:lnTo>
                        <a:pt x="208" y="104"/>
                      </a:lnTo>
                      <a:lnTo>
                        <a:pt x="192" y="112"/>
                      </a:lnTo>
                      <a:lnTo>
                        <a:pt x="173" y="115"/>
                      </a:lnTo>
                      <a:lnTo>
                        <a:pt x="58" y="115"/>
                      </a:lnTo>
                      <a:lnTo>
                        <a:pt x="39" y="112"/>
                      </a:lnTo>
                      <a:lnTo>
                        <a:pt x="23" y="104"/>
                      </a:lnTo>
                      <a:lnTo>
                        <a:pt x="11" y="92"/>
                      </a:lnTo>
                      <a:lnTo>
                        <a:pt x="3" y="76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1" y="23"/>
                      </a:lnTo>
                      <a:lnTo>
                        <a:pt x="23" y="10"/>
                      </a:lnTo>
                      <a:lnTo>
                        <a:pt x="39" y="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55" name="Freeform 110"/>
                <p:cNvSpPr>
                  <a:spLocks/>
                </p:cNvSpPr>
                <p:nvPr/>
              </p:nvSpPr>
              <p:spPr bwMode="auto">
                <a:xfrm>
                  <a:off x="3898901" y="2931344"/>
                  <a:ext cx="41275" cy="20638"/>
                </a:xfrm>
                <a:custGeom>
                  <a:avLst/>
                  <a:gdLst>
                    <a:gd name="T0" fmla="*/ 57 w 231"/>
                    <a:gd name="T1" fmla="*/ 0 h 116"/>
                    <a:gd name="T2" fmla="*/ 173 w 231"/>
                    <a:gd name="T3" fmla="*/ 0 h 116"/>
                    <a:gd name="T4" fmla="*/ 191 w 231"/>
                    <a:gd name="T5" fmla="*/ 3 h 116"/>
                    <a:gd name="T6" fmla="*/ 207 w 231"/>
                    <a:gd name="T7" fmla="*/ 11 h 116"/>
                    <a:gd name="T8" fmla="*/ 219 w 231"/>
                    <a:gd name="T9" fmla="*/ 24 h 116"/>
                    <a:gd name="T10" fmla="*/ 228 w 231"/>
                    <a:gd name="T11" fmla="*/ 40 h 116"/>
                    <a:gd name="T12" fmla="*/ 231 w 231"/>
                    <a:gd name="T13" fmla="*/ 58 h 116"/>
                    <a:gd name="T14" fmla="*/ 228 w 231"/>
                    <a:gd name="T15" fmla="*/ 76 h 116"/>
                    <a:gd name="T16" fmla="*/ 219 w 231"/>
                    <a:gd name="T17" fmla="*/ 92 h 116"/>
                    <a:gd name="T18" fmla="*/ 207 w 231"/>
                    <a:gd name="T19" fmla="*/ 104 h 116"/>
                    <a:gd name="T20" fmla="*/ 191 w 231"/>
                    <a:gd name="T21" fmla="*/ 113 h 116"/>
                    <a:gd name="T22" fmla="*/ 173 w 231"/>
                    <a:gd name="T23" fmla="*/ 116 h 116"/>
                    <a:gd name="T24" fmla="*/ 57 w 231"/>
                    <a:gd name="T25" fmla="*/ 116 h 116"/>
                    <a:gd name="T26" fmla="*/ 39 w 231"/>
                    <a:gd name="T27" fmla="*/ 113 h 116"/>
                    <a:gd name="T28" fmla="*/ 23 w 231"/>
                    <a:gd name="T29" fmla="*/ 104 h 116"/>
                    <a:gd name="T30" fmla="*/ 10 w 231"/>
                    <a:gd name="T31" fmla="*/ 92 h 116"/>
                    <a:gd name="T32" fmla="*/ 2 w 231"/>
                    <a:gd name="T33" fmla="*/ 76 h 116"/>
                    <a:gd name="T34" fmla="*/ 0 w 231"/>
                    <a:gd name="T35" fmla="*/ 58 h 116"/>
                    <a:gd name="T36" fmla="*/ 2 w 231"/>
                    <a:gd name="T37" fmla="*/ 40 h 116"/>
                    <a:gd name="T38" fmla="*/ 10 w 231"/>
                    <a:gd name="T39" fmla="*/ 24 h 116"/>
                    <a:gd name="T40" fmla="*/ 23 w 231"/>
                    <a:gd name="T41" fmla="*/ 11 h 116"/>
                    <a:gd name="T42" fmla="*/ 39 w 231"/>
                    <a:gd name="T43" fmla="*/ 3 h 116"/>
                    <a:gd name="T44" fmla="*/ 57 w 231"/>
                    <a:gd name="T45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1" h="116">
                      <a:moveTo>
                        <a:pt x="57" y="0"/>
                      </a:moveTo>
                      <a:lnTo>
                        <a:pt x="173" y="0"/>
                      </a:lnTo>
                      <a:lnTo>
                        <a:pt x="191" y="3"/>
                      </a:lnTo>
                      <a:lnTo>
                        <a:pt x="207" y="11"/>
                      </a:lnTo>
                      <a:lnTo>
                        <a:pt x="219" y="24"/>
                      </a:lnTo>
                      <a:lnTo>
                        <a:pt x="228" y="40"/>
                      </a:lnTo>
                      <a:lnTo>
                        <a:pt x="231" y="58"/>
                      </a:lnTo>
                      <a:lnTo>
                        <a:pt x="228" y="76"/>
                      </a:lnTo>
                      <a:lnTo>
                        <a:pt x="219" y="92"/>
                      </a:lnTo>
                      <a:lnTo>
                        <a:pt x="207" y="104"/>
                      </a:lnTo>
                      <a:lnTo>
                        <a:pt x="191" y="113"/>
                      </a:lnTo>
                      <a:lnTo>
                        <a:pt x="173" y="116"/>
                      </a:lnTo>
                      <a:lnTo>
                        <a:pt x="57" y="116"/>
                      </a:lnTo>
                      <a:lnTo>
                        <a:pt x="39" y="113"/>
                      </a:lnTo>
                      <a:lnTo>
                        <a:pt x="23" y="104"/>
                      </a:lnTo>
                      <a:lnTo>
                        <a:pt x="10" y="92"/>
                      </a:lnTo>
                      <a:lnTo>
                        <a:pt x="2" y="76"/>
                      </a:lnTo>
                      <a:lnTo>
                        <a:pt x="0" y="58"/>
                      </a:lnTo>
                      <a:lnTo>
                        <a:pt x="2" y="40"/>
                      </a:lnTo>
                      <a:lnTo>
                        <a:pt x="10" y="24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56" name="Freeform 111"/>
                <p:cNvSpPr>
                  <a:spLocks/>
                </p:cNvSpPr>
                <p:nvPr/>
              </p:nvSpPr>
              <p:spPr bwMode="auto">
                <a:xfrm>
                  <a:off x="3960813" y="2605907"/>
                  <a:ext cx="39688" cy="39688"/>
                </a:xfrm>
                <a:custGeom>
                  <a:avLst/>
                  <a:gdLst>
                    <a:gd name="T0" fmla="*/ 58 w 232"/>
                    <a:gd name="T1" fmla="*/ 0 h 232"/>
                    <a:gd name="T2" fmla="*/ 73 w 232"/>
                    <a:gd name="T3" fmla="*/ 2 h 232"/>
                    <a:gd name="T4" fmla="*/ 87 w 232"/>
                    <a:gd name="T5" fmla="*/ 7 h 232"/>
                    <a:gd name="T6" fmla="*/ 99 w 232"/>
                    <a:gd name="T7" fmla="*/ 17 h 232"/>
                    <a:gd name="T8" fmla="*/ 215 w 232"/>
                    <a:gd name="T9" fmla="*/ 133 h 232"/>
                    <a:gd name="T10" fmla="*/ 225 w 232"/>
                    <a:gd name="T11" fmla="*/ 145 h 232"/>
                    <a:gd name="T12" fmla="*/ 230 w 232"/>
                    <a:gd name="T13" fmla="*/ 159 h 232"/>
                    <a:gd name="T14" fmla="*/ 232 w 232"/>
                    <a:gd name="T15" fmla="*/ 174 h 232"/>
                    <a:gd name="T16" fmla="*/ 230 w 232"/>
                    <a:gd name="T17" fmla="*/ 189 h 232"/>
                    <a:gd name="T18" fmla="*/ 225 w 232"/>
                    <a:gd name="T19" fmla="*/ 202 h 232"/>
                    <a:gd name="T20" fmla="*/ 215 w 232"/>
                    <a:gd name="T21" fmla="*/ 215 h 232"/>
                    <a:gd name="T22" fmla="*/ 203 w 232"/>
                    <a:gd name="T23" fmla="*/ 224 h 232"/>
                    <a:gd name="T24" fmla="*/ 189 w 232"/>
                    <a:gd name="T25" fmla="*/ 230 h 232"/>
                    <a:gd name="T26" fmla="*/ 174 w 232"/>
                    <a:gd name="T27" fmla="*/ 232 h 232"/>
                    <a:gd name="T28" fmla="*/ 160 w 232"/>
                    <a:gd name="T29" fmla="*/ 230 h 232"/>
                    <a:gd name="T30" fmla="*/ 146 w 232"/>
                    <a:gd name="T31" fmla="*/ 224 h 232"/>
                    <a:gd name="T32" fmla="*/ 133 w 232"/>
                    <a:gd name="T33" fmla="*/ 215 h 232"/>
                    <a:gd name="T34" fmla="*/ 17 w 232"/>
                    <a:gd name="T35" fmla="*/ 99 h 232"/>
                    <a:gd name="T36" fmla="*/ 9 w 232"/>
                    <a:gd name="T37" fmla="*/ 86 h 232"/>
                    <a:gd name="T38" fmla="*/ 2 w 232"/>
                    <a:gd name="T39" fmla="*/ 73 h 232"/>
                    <a:gd name="T40" fmla="*/ 0 w 232"/>
                    <a:gd name="T41" fmla="*/ 58 h 232"/>
                    <a:gd name="T42" fmla="*/ 2 w 232"/>
                    <a:gd name="T43" fmla="*/ 43 h 232"/>
                    <a:gd name="T44" fmla="*/ 9 w 232"/>
                    <a:gd name="T45" fmla="*/ 29 h 232"/>
                    <a:gd name="T46" fmla="*/ 17 w 232"/>
                    <a:gd name="T47" fmla="*/ 17 h 232"/>
                    <a:gd name="T48" fmla="*/ 30 w 232"/>
                    <a:gd name="T49" fmla="*/ 7 h 232"/>
                    <a:gd name="T50" fmla="*/ 43 w 232"/>
                    <a:gd name="T51" fmla="*/ 2 h 232"/>
                    <a:gd name="T52" fmla="*/ 58 w 232"/>
                    <a:gd name="T53" fmla="*/ 0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32" h="232">
                      <a:moveTo>
                        <a:pt x="58" y="0"/>
                      </a:moveTo>
                      <a:lnTo>
                        <a:pt x="73" y="2"/>
                      </a:lnTo>
                      <a:lnTo>
                        <a:pt x="87" y="7"/>
                      </a:lnTo>
                      <a:lnTo>
                        <a:pt x="99" y="17"/>
                      </a:lnTo>
                      <a:lnTo>
                        <a:pt x="215" y="133"/>
                      </a:lnTo>
                      <a:lnTo>
                        <a:pt x="225" y="145"/>
                      </a:lnTo>
                      <a:lnTo>
                        <a:pt x="230" y="159"/>
                      </a:lnTo>
                      <a:lnTo>
                        <a:pt x="232" y="174"/>
                      </a:lnTo>
                      <a:lnTo>
                        <a:pt x="230" y="189"/>
                      </a:lnTo>
                      <a:lnTo>
                        <a:pt x="225" y="202"/>
                      </a:lnTo>
                      <a:lnTo>
                        <a:pt x="215" y="215"/>
                      </a:lnTo>
                      <a:lnTo>
                        <a:pt x="203" y="224"/>
                      </a:lnTo>
                      <a:lnTo>
                        <a:pt x="189" y="230"/>
                      </a:lnTo>
                      <a:lnTo>
                        <a:pt x="174" y="232"/>
                      </a:lnTo>
                      <a:lnTo>
                        <a:pt x="160" y="230"/>
                      </a:lnTo>
                      <a:lnTo>
                        <a:pt x="146" y="224"/>
                      </a:lnTo>
                      <a:lnTo>
                        <a:pt x="133" y="215"/>
                      </a:lnTo>
                      <a:lnTo>
                        <a:pt x="17" y="99"/>
                      </a:lnTo>
                      <a:lnTo>
                        <a:pt x="9" y="86"/>
                      </a:lnTo>
                      <a:lnTo>
                        <a:pt x="2" y="73"/>
                      </a:lnTo>
                      <a:lnTo>
                        <a:pt x="0" y="58"/>
                      </a:lnTo>
                      <a:lnTo>
                        <a:pt x="2" y="43"/>
                      </a:lnTo>
                      <a:lnTo>
                        <a:pt x="9" y="29"/>
                      </a:lnTo>
                      <a:lnTo>
                        <a:pt x="17" y="17"/>
                      </a:lnTo>
                      <a:lnTo>
                        <a:pt x="30" y="7"/>
                      </a:lnTo>
                      <a:lnTo>
                        <a:pt x="43" y="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57" name="Freeform 112"/>
                <p:cNvSpPr>
                  <a:spLocks noEditPoints="1"/>
                </p:cNvSpPr>
                <p:nvPr/>
              </p:nvSpPr>
              <p:spPr bwMode="auto">
                <a:xfrm>
                  <a:off x="3532188" y="2543994"/>
                  <a:ext cx="530225" cy="327025"/>
                </a:xfrm>
                <a:custGeom>
                  <a:avLst/>
                  <a:gdLst>
                    <a:gd name="T0" fmla="*/ 232 w 3010"/>
                    <a:gd name="T1" fmla="*/ 117 h 1852"/>
                    <a:gd name="T2" fmla="*/ 217 w 3010"/>
                    <a:gd name="T3" fmla="*/ 119 h 1852"/>
                    <a:gd name="T4" fmla="*/ 199 w 3010"/>
                    <a:gd name="T5" fmla="*/ 123 h 1852"/>
                    <a:gd name="T6" fmla="*/ 181 w 3010"/>
                    <a:gd name="T7" fmla="*/ 130 h 1852"/>
                    <a:gd name="T8" fmla="*/ 163 w 3010"/>
                    <a:gd name="T9" fmla="*/ 140 h 1852"/>
                    <a:gd name="T10" fmla="*/ 146 w 3010"/>
                    <a:gd name="T11" fmla="*/ 149 h 1852"/>
                    <a:gd name="T12" fmla="*/ 132 w 3010"/>
                    <a:gd name="T13" fmla="*/ 160 h 1852"/>
                    <a:gd name="T14" fmla="*/ 122 w 3010"/>
                    <a:gd name="T15" fmla="*/ 169 h 1852"/>
                    <a:gd name="T16" fmla="*/ 116 w 3010"/>
                    <a:gd name="T17" fmla="*/ 178 h 1852"/>
                    <a:gd name="T18" fmla="*/ 116 w 3010"/>
                    <a:gd name="T19" fmla="*/ 1737 h 1852"/>
                    <a:gd name="T20" fmla="*/ 2894 w 3010"/>
                    <a:gd name="T21" fmla="*/ 1737 h 1852"/>
                    <a:gd name="T22" fmla="*/ 2894 w 3010"/>
                    <a:gd name="T23" fmla="*/ 175 h 1852"/>
                    <a:gd name="T24" fmla="*/ 2891 w 3010"/>
                    <a:gd name="T25" fmla="*/ 161 h 1852"/>
                    <a:gd name="T26" fmla="*/ 2884 w 3010"/>
                    <a:gd name="T27" fmla="*/ 148 h 1852"/>
                    <a:gd name="T28" fmla="*/ 2875 w 3010"/>
                    <a:gd name="T29" fmla="*/ 136 h 1852"/>
                    <a:gd name="T30" fmla="*/ 2862 w 3010"/>
                    <a:gd name="T31" fmla="*/ 126 h 1852"/>
                    <a:gd name="T32" fmla="*/ 2849 w 3010"/>
                    <a:gd name="T33" fmla="*/ 119 h 1852"/>
                    <a:gd name="T34" fmla="*/ 2835 w 3010"/>
                    <a:gd name="T35" fmla="*/ 117 h 1852"/>
                    <a:gd name="T36" fmla="*/ 232 w 3010"/>
                    <a:gd name="T37" fmla="*/ 117 h 1852"/>
                    <a:gd name="T38" fmla="*/ 232 w 3010"/>
                    <a:gd name="T39" fmla="*/ 0 h 1852"/>
                    <a:gd name="T40" fmla="*/ 2835 w 3010"/>
                    <a:gd name="T41" fmla="*/ 0 h 1852"/>
                    <a:gd name="T42" fmla="*/ 2868 w 3010"/>
                    <a:gd name="T43" fmla="*/ 5 h 1852"/>
                    <a:gd name="T44" fmla="*/ 2900 w 3010"/>
                    <a:gd name="T45" fmla="*/ 15 h 1852"/>
                    <a:gd name="T46" fmla="*/ 2929 w 3010"/>
                    <a:gd name="T47" fmla="*/ 32 h 1852"/>
                    <a:gd name="T48" fmla="*/ 2956 w 3010"/>
                    <a:gd name="T49" fmla="*/ 54 h 1852"/>
                    <a:gd name="T50" fmla="*/ 2978 w 3010"/>
                    <a:gd name="T51" fmla="*/ 81 h 1852"/>
                    <a:gd name="T52" fmla="*/ 2995 w 3010"/>
                    <a:gd name="T53" fmla="*/ 110 h 1852"/>
                    <a:gd name="T54" fmla="*/ 3005 w 3010"/>
                    <a:gd name="T55" fmla="*/ 142 h 1852"/>
                    <a:gd name="T56" fmla="*/ 3010 w 3010"/>
                    <a:gd name="T57" fmla="*/ 175 h 1852"/>
                    <a:gd name="T58" fmla="*/ 3010 w 3010"/>
                    <a:gd name="T59" fmla="*/ 1795 h 1852"/>
                    <a:gd name="T60" fmla="*/ 3006 w 3010"/>
                    <a:gd name="T61" fmla="*/ 1813 h 1852"/>
                    <a:gd name="T62" fmla="*/ 2998 w 3010"/>
                    <a:gd name="T63" fmla="*/ 1829 h 1852"/>
                    <a:gd name="T64" fmla="*/ 2985 w 3010"/>
                    <a:gd name="T65" fmla="*/ 1842 h 1852"/>
                    <a:gd name="T66" fmla="*/ 2970 w 3010"/>
                    <a:gd name="T67" fmla="*/ 1850 h 1852"/>
                    <a:gd name="T68" fmla="*/ 2952 w 3010"/>
                    <a:gd name="T69" fmla="*/ 1852 h 1852"/>
                    <a:gd name="T70" fmla="*/ 2952 w 3010"/>
                    <a:gd name="T71" fmla="*/ 1852 h 1852"/>
                    <a:gd name="T72" fmla="*/ 58 w 3010"/>
                    <a:gd name="T73" fmla="*/ 1852 h 1852"/>
                    <a:gd name="T74" fmla="*/ 40 w 3010"/>
                    <a:gd name="T75" fmla="*/ 1850 h 1852"/>
                    <a:gd name="T76" fmla="*/ 24 w 3010"/>
                    <a:gd name="T77" fmla="*/ 1842 h 1852"/>
                    <a:gd name="T78" fmla="*/ 12 w 3010"/>
                    <a:gd name="T79" fmla="*/ 1829 h 1852"/>
                    <a:gd name="T80" fmla="*/ 3 w 3010"/>
                    <a:gd name="T81" fmla="*/ 1813 h 1852"/>
                    <a:gd name="T82" fmla="*/ 0 w 3010"/>
                    <a:gd name="T83" fmla="*/ 1795 h 1852"/>
                    <a:gd name="T84" fmla="*/ 0 w 3010"/>
                    <a:gd name="T85" fmla="*/ 175 h 1852"/>
                    <a:gd name="T86" fmla="*/ 3 w 3010"/>
                    <a:gd name="T87" fmla="*/ 150 h 1852"/>
                    <a:gd name="T88" fmla="*/ 12 w 3010"/>
                    <a:gd name="T89" fmla="*/ 127 h 1852"/>
                    <a:gd name="T90" fmla="*/ 25 w 3010"/>
                    <a:gd name="T91" fmla="*/ 105 h 1852"/>
                    <a:gd name="T92" fmla="*/ 42 w 3010"/>
                    <a:gd name="T93" fmla="*/ 85 h 1852"/>
                    <a:gd name="T94" fmla="*/ 63 w 3010"/>
                    <a:gd name="T95" fmla="*/ 67 h 1852"/>
                    <a:gd name="T96" fmla="*/ 87 w 3010"/>
                    <a:gd name="T97" fmla="*/ 50 h 1852"/>
                    <a:gd name="T98" fmla="*/ 111 w 3010"/>
                    <a:gd name="T99" fmla="*/ 35 h 1852"/>
                    <a:gd name="T100" fmla="*/ 136 w 3010"/>
                    <a:gd name="T101" fmla="*/ 24 h 1852"/>
                    <a:gd name="T102" fmla="*/ 163 w 3010"/>
                    <a:gd name="T103" fmla="*/ 14 h 1852"/>
                    <a:gd name="T104" fmla="*/ 187 w 3010"/>
                    <a:gd name="T105" fmla="*/ 7 h 1852"/>
                    <a:gd name="T106" fmla="*/ 210 w 3010"/>
                    <a:gd name="T107" fmla="*/ 2 h 1852"/>
                    <a:gd name="T108" fmla="*/ 232 w 3010"/>
                    <a:gd name="T109" fmla="*/ 0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010" h="1852">
                      <a:moveTo>
                        <a:pt x="232" y="117"/>
                      </a:moveTo>
                      <a:lnTo>
                        <a:pt x="217" y="119"/>
                      </a:lnTo>
                      <a:lnTo>
                        <a:pt x="199" y="123"/>
                      </a:lnTo>
                      <a:lnTo>
                        <a:pt x="181" y="130"/>
                      </a:lnTo>
                      <a:lnTo>
                        <a:pt x="163" y="140"/>
                      </a:lnTo>
                      <a:lnTo>
                        <a:pt x="146" y="149"/>
                      </a:lnTo>
                      <a:lnTo>
                        <a:pt x="132" y="160"/>
                      </a:lnTo>
                      <a:lnTo>
                        <a:pt x="122" y="169"/>
                      </a:lnTo>
                      <a:lnTo>
                        <a:pt x="116" y="178"/>
                      </a:lnTo>
                      <a:lnTo>
                        <a:pt x="116" y="1737"/>
                      </a:lnTo>
                      <a:lnTo>
                        <a:pt x="2894" y="1737"/>
                      </a:lnTo>
                      <a:lnTo>
                        <a:pt x="2894" y="175"/>
                      </a:lnTo>
                      <a:lnTo>
                        <a:pt x="2891" y="161"/>
                      </a:lnTo>
                      <a:lnTo>
                        <a:pt x="2884" y="148"/>
                      </a:lnTo>
                      <a:lnTo>
                        <a:pt x="2875" y="136"/>
                      </a:lnTo>
                      <a:lnTo>
                        <a:pt x="2862" y="126"/>
                      </a:lnTo>
                      <a:lnTo>
                        <a:pt x="2849" y="119"/>
                      </a:lnTo>
                      <a:lnTo>
                        <a:pt x="2835" y="117"/>
                      </a:lnTo>
                      <a:lnTo>
                        <a:pt x="232" y="117"/>
                      </a:lnTo>
                      <a:close/>
                      <a:moveTo>
                        <a:pt x="232" y="0"/>
                      </a:moveTo>
                      <a:lnTo>
                        <a:pt x="2835" y="0"/>
                      </a:lnTo>
                      <a:lnTo>
                        <a:pt x="2868" y="5"/>
                      </a:lnTo>
                      <a:lnTo>
                        <a:pt x="2900" y="15"/>
                      </a:lnTo>
                      <a:lnTo>
                        <a:pt x="2929" y="32"/>
                      </a:lnTo>
                      <a:lnTo>
                        <a:pt x="2956" y="54"/>
                      </a:lnTo>
                      <a:lnTo>
                        <a:pt x="2978" y="81"/>
                      </a:lnTo>
                      <a:lnTo>
                        <a:pt x="2995" y="110"/>
                      </a:lnTo>
                      <a:lnTo>
                        <a:pt x="3005" y="142"/>
                      </a:lnTo>
                      <a:lnTo>
                        <a:pt x="3010" y="175"/>
                      </a:lnTo>
                      <a:lnTo>
                        <a:pt x="3010" y="1795"/>
                      </a:lnTo>
                      <a:lnTo>
                        <a:pt x="3006" y="1813"/>
                      </a:lnTo>
                      <a:lnTo>
                        <a:pt x="2998" y="1829"/>
                      </a:lnTo>
                      <a:lnTo>
                        <a:pt x="2985" y="1842"/>
                      </a:lnTo>
                      <a:lnTo>
                        <a:pt x="2970" y="1850"/>
                      </a:lnTo>
                      <a:lnTo>
                        <a:pt x="2952" y="1852"/>
                      </a:lnTo>
                      <a:lnTo>
                        <a:pt x="2952" y="1852"/>
                      </a:lnTo>
                      <a:lnTo>
                        <a:pt x="58" y="1852"/>
                      </a:lnTo>
                      <a:lnTo>
                        <a:pt x="40" y="1850"/>
                      </a:lnTo>
                      <a:lnTo>
                        <a:pt x="24" y="1842"/>
                      </a:lnTo>
                      <a:lnTo>
                        <a:pt x="12" y="1829"/>
                      </a:lnTo>
                      <a:lnTo>
                        <a:pt x="3" y="1813"/>
                      </a:lnTo>
                      <a:lnTo>
                        <a:pt x="0" y="1795"/>
                      </a:lnTo>
                      <a:lnTo>
                        <a:pt x="0" y="175"/>
                      </a:lnTo>
                      <a:lnTo>
                        <a:pt x="3" y="150"/>
                      </a:lnTo>
                      <a:lnTo>
                        <a:pt x="12" y="127"/>
                      </a:lnTo>
                      <a:lnTo>
                        <a:pt x="25" y="105"/>
                      </a:lnTo>
                      <a:lnTo>
                        <a:pt x="42" y="85"/>
                      </a:lnTo>
                      <a:lnTo>
                        <a:pt x="63" y="67"/>
                      </a:lnTo>
                      <a:lnTo>
                        <a:pt x="87" y="50"/>
                      </a:lnTo>
                      <a:lnTo>
                        <a:pt x="111" y="35"/>
                      </a:lnTo>
                      <a:lnTo>
                        <a:pt x="136" y="24"/>
                      </a:lnTo>
                      <a:lnTo>
                        <a:pt x="163" y="14"/>
                      </a:lnTo>
                      <a:lnTo>
                        <a:pt x="187" y="7"/>
                      </a:lnTo>
                      <a:lnTo>
                        <a:pt x="210" y="2"/>
                      </a:lnTo>
                      <a:lnTo>
                        <a:pt x="23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58" name="Freeform 113"/>
                <p:cNvSpPr>
                  <a:spLocks/>
                </p:cNvSpPr>
                <p:nvPr/>
              </p:nvSpPr>
              <p:spPr bwMode="auto">
                <a:xfrm>
                  <a:off x="3490913" y="2502719"/>
                  <a:ext cx="612775" cy="612775"/>
                </a:xfrm>
                <a:custGeom>
                  <a:avLst/>
                  <a:gdLst>
                    <a:gd name="T0" fmla="*/ 3183 w 3472"/>
                    <a:gd name="T1" fmla="*/ 0 h 3473"/>
                    <a:gd name="T2" fmla="*/ 3262 w 3472"/>
                    <a:gd name="T3" fmla="*/ 14 h 3473"/>
                    <a:gd name="T4" fmla="*/ 3335 w 3472"/>
                    <a:gd name="T5" fmla="*/ 50 h 3473"/>
                    <a:gd name="T6" fmla="*/ 3397 w 3472"/>
                    <a:gd name="T7" fmla="*/ 105 h 3473"/>
                    <a:gd name="T8" fmla="*/ 3443 w 3472"/>
                    <a:gd name="T9" fmla="*/ 172 h 3473"/>
                    <a:gd name="T10" fmla="*/ 3469 w 3472"/>
                    <a:gd name="T11" fmla="*/ 249 h 3473"/>
                    <a:gd name="T12" fmla="*/ 3472 w 3472"/>
                    <a:gd name="T13" fmla="*/ 3183 h 3473"/>
                    <a:gd name="T14" fmla="*/ 3458 w 3472"/>
                    <a:gd name="T15" fmla="*/ 3263 h 3473"/>
                    <a:gd name="T16" fmla="*/ 3422 w 3472"/>
                    <a:gd name="T17" fmla="*/ 3336 h 3473"/>
                    <a:gd name="T18" fmla="*/ 3367 w 3472"/>
                    <a:gd name="T19" fmla="*/ 3398 h 3473"/>
                    <a:gd name="T20" fmla="*/ 3300 w 3472"/>
                    <a:gd name="T21" fmla="*/ 3444 h 3473"/>
                    <a:gd name="T22" fmla="*/ 3223 w 3472"/>
                    <a:gd name="T23" fmla="*/ 3469 h 3473"/>
                    <a:gd name="T24" fmla="*/ 289 w 3472"/>
                    <a:gd name="T25" fmla="*/ 3473 h 3473"/>
                    <a:gd name="T26" fmla="*/ 210 w 3472"/>
                    <a:gd name="T27" fmla="*/ 3460 h 3473"/>
                    <a:gd name="T28" fmla="*/ 136 w 3472"/>
                    <a:gd name="T29" fmla="*/ 3423 h 3473"/>
                    <a:gd name="T30" fmla="*/ 75 w 3472"/>
                    <a:gd name="T31" fmla="*/ 3368 h 3473"/>
                    <a:gd name="T32" fmla="*/ 28 w 3472"/>
                    <a:gd name="T33" fmla="*/ 3301 h 3473"/>
                    <a:gd name="T34" fmla="*/ 3 w 3472"/>
                    <a:gd name="T35" fmla="*/ 3223 h 3473"/>
                    <a:gd name="T36" fmla="*/ 0 w 3472"/>
                    <a:gd name="T37" fmla="*/ 2257 h 3473"/>
                    <a:gd name="T38" fmla="*/ 12 w 3472"/>
                    <a:gd name="T39" fmla="*/ 2224 h 3473"/>
                    <a:gd name="T40" fmla="*/ 40 w 3472"/>
                    <a:gd name="T41" fmla="*/ 2203 h 3473"/>
                    <a:gd name="T42" fmla="*/ 3183 w 3472"/>
                    <a:gd name="T43" fmla="*/ 2199 h 3473"/>
                    <a:gd name="T44" fmla="*/ 3216 w 3472"/>
                    <a:gd name="T45" fmla="*/ 2211 h 3473"/>
                    <a:gd name="T46" fmla="*/ 3237 w 3472"/>
                    <a:gd name="T47" fmla="*/ 2239 h 3473"/>
                    <a:gd name="T48" fmla="*/ 3237 w 3472"/>
                    <a:gd name="T49" fmla="*/ 2275 h 3473"/>
                    <a:gd name="T50" fmla="*/ 3216 w 3472"/>
                    <a:gd name="T51" fmla="*/ 2304 h 3473"/>
                    <a:gd name="T52" fmla="*/ 3183 w 3472"/>
                    <a:gd name="T53" fmla="*/ 2315 h 3473"/>
                    <a:gd name="T54" fmla="*/ 116 w 3472"/>
                    <a:gd name="T55" fmla="*/ 3183 h 3473"/>
                    <a:gd name="T56" fmla="*/ 128 w 3472"/>
                    <a:gd name="T57" fmla="*/ 3239 h 3473"/>
                    <a:gd name="T58" fmla="*/ 160 w 3472"/>
                    <a:gd name="T59" fmla="*/ 3290 h 3473"/>
                    <a:gd name="T60" fmla="*/ 207 w 3472"/>
                    <a:gd name="T61" fmla="*/ 3330 h 3473"/>
                    <a:gd name="T62" fmla="*/ 261 w 3472"/>
                    <a:gd name="T63" fmla="*/ 3353 h 3473"/>
                    <a:gd name="T64" fmla="*/ 3183 w 3472"/>
                    <a:gd name="T65" fmla="*/ 3356 h 3473"/>
                    <a:gd name="T66" fmla="*/ 3239 w 3472"/>
                    <a:gd name="T67" fmla="*/ 3345 h 3473"/>
                    <a:gd name="T68" fmla="*/ 3289 w 3472"/>
                    <a:gd name="T69" fmla="*/ 3312 h 3473"/>
                    <a:gd name="T70" fmla="*/ 3329 w 3472"/>
                    <a:gd name="T71" fmla="*/ 3266 h 3473"/>
                    <a:gd name="T72" fmla="*/ 3353 w 3472"/>
                    <a:gd name="T73" fmla="*/ 3212 h 3473"/>
                    <a:gd name="T74" fmla="*/ 3356 w 3472"/>
                    <a:gd name="T75" fmla="*/ 289 h 3473"/>
                    <a:gd name="T76" fmla="*/ 3344 w 3472"/>
                    <a:gd name="T77" fmla="*/ 233 h 3473"/>
                    <a:gd name="T78" fmla="*/ 3311 w 3472"/>
                    <a:gd name="T79" fmla="*/ 183 h 3473"/>
                    <a:gd name="T80" fmla="*/ 3265 w 3472"/>
                    <a:gd name="T81" fmla="*/ 143 h 3473"/>
                    <a:gd name="T82" fmla="*/ 3210 w 3472"/>
                    <a:gd name="T83" fmla="*/ 119 h 3473"/>
                    <a:gd name="T84" fmla="*/ 289 w 3472"/>
                    <a:gd name="T85" fmla="*/ 116 h 3473"/>
                    <a:gd name="T86" fmla="*/ 233 w 3472"/>
                    <a:gd name="T87" fmla="*/ 128 h 3473"/>
                    <a:gd name="T88" fmla="*/ 183 w 3472"/>
                    <a:gd name="T89" fmla="*/ 161 h 3473"/>
                    <a:gd name="T90" fmla="*/ 142 w 3472"/>
                    <a:gd name="T91" fmla="*/ 207 h 3473"/>
                    <a:gd name="T92" fmla="*/ 119 w 3472"/>
                    <a:gd name="T93" fmla="*/ 262 h 3473"/>
                    <a:gd name="T94" fmla="*/ 116 w 3472"/>
                    <a:gd name="T95" fmla="*/ 2026 h 3473"/>
                    <a:gd name="T96" fmla="*/ 104 w 3472"/>
                    <a:gd name="T97" fmla="*/ 2060 h 3473"/>
                    <a:gd name="T98" fmla="*/ 76 w 3472"/>
                    <a:gd name="T99" fmla="*/ 2081 h 3473"/>
                    <a:gd name="T100" fmla="*/ 40 w 3472"/>
                    <a:gd name="T101" fmla="*/ 2081 h 3473"/>
                    <a:gd name="T102" fmla="*/ 12 w 3472"/>
                    <a:gd name="T103" fmla="*/ 2060 h 3473"/>
                    <a:gd name="T104" fmla="*/ 0 w 3472"/>
                    <a:gd name="T105" fmla="*/ 2026 h 3473"/>
                    <a:gd name="T106" fmla="*/ 3 w 3472"/>
                    <a:gd name="T107" fmla="*/ 249 h 3473"/>
                    <a:gd name="T108" fmla="*/ 28 w 3472"/>
                    <a:gd name="T109" fmla="*/ 172 h 3473"/>
                    <a:gd name="T110" fmla="*/ 75 w 3472"/>
                    <a:gd name="T111" fmla="*/ 105 h 3473"/>
                    <a:gd name="T112" fmla="*/ 136 w 3472"/>
                    <a:gd name="T113" fmla="*/ 50 h 3473"/>
                    <a:gd name="T114" fmla="*/ 210 w 3472"/>
                    <a:gd name="T115" fmla="*/ 14 h 3473"/>
                    <a:gd name="T116" fmla="*/ 289 w 3472"/>
                    <a:gd name="T117" fmla="*/ 0 h 3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472" h="3473">
                      <a:moveTo>
                        <a:pt x="289" y="0"/>
                      </a:moveTo>
                      <a:lnTo>
                        <a:pt x="3183" y="0"/>
                      </a:lnTo>
                      <a:lnTo>
                        <a:pt x="3223" y="3"/>
                      </a:lnTo>
                      <a:lnTo>
                        <a:pt x="3262" y="14"/>
                      </a:lnTo>
                      <a:lnTo>
                        <a:pt x="3300" y="29"/>
                      </a:lnTo>
                      <a:lnTo>
                        <a:pt x="3335" y="50"/>
                      </a:lnTo>
                      <a:lnTo>
                        <a:pt x="3367" y="75"/>
                      </a:lnTo>
                      <a:lnTo>
                        <a:pt x="3397" y="105"/>
                      </a:lnTo>
                      <a:lnTo>
                        <a:pt x="3422" y="137"/>
                      </a:lnTo>
                      <a:lnTo>
                        <a:pt x="3443" y="172"/>
                      </a:lnTo>
                      <a:lnTo>
                        <a:pt x="3458" y="210"/>
                      </a:lnTo>
                      <a:lnTo>
                        <a:pt x="3469" y="249"/>
                      </a:lnTo>
                      <a:lnTo>
                        <a:pt x="3472" y="289"/>
                      </a:lnTo>
                      <a:lnTo>
                        <a:pt x="3472" y="3183"/>
                      </a:lnTo>
                      <a:lnTo>
                        <a:pt x="3469" y="3223"/>
                      </a:lnTo>
                      <a:lnTo>
                        <a:pt x="3458" y="3263"/>
                      </a:lnTo>
                      <a:lnTo>
                        <a:pt x="3443" y="3301"/>
                      </a:lnTo>
                      <a:lnTo>
                        <a:pt x="3422" y="3336"/>
                      </a:lnTo>
                      <a:lnTo>
                        <a:pt x="3397" y="3368"/>
                      </a:lnTo>
                      <a:lnTo>
                        <a:pt x="3367" y="3398"/>
                      </a:lnTo>
                      <a:lnTo>
                        <a:pt x="3335" y="3423"/>
                      </a:lnTo>
                      <a:lnTo>
                        <a:pt x="3300" y="3444"/>
                      </a:lnTo>
                      <a:lnTo>
                        <a:pt x="3262" y="3460"/>
                      </a:lnTo>
                      <a:lnTo>
                        <a:pt x="3223" y="3469"/>
                      </a:lnTo>
                      <a:lnTo>
                        <a:pt x="3183" y="3473"/>
                      </a:lnTo>
                      <a:lnTo>
                        <a:pt x="289" y="3473"/>
                      </a:lnTo>
                      <a:lnTo>
                        <a:pt x="249" y="3469"/>
                      </a:lnTo>
                      <a:lnTo>
                        <a:pt x="210" y="3460"/>
                      </a:lnTo>
                      <a:lnTo>
                        <a:pt x="172" y="3444"/>
                      </a:lnTo>
                      <a:lnTo>
                        <a:pt x="136" y="3423"/>
                      </a:lnTo>
                      <a:lnTo>
                        <a:pt x="104" y="3398"/>
                      </a:lnTo>
                      <a:lnTo>
                        <a:pt x="75" y="3368"/>
                      </a:lnTo>
                      <a:lnTo>
                        <a:pt x="50" y="3336"/>
                      </a:lnTo>
                      <a:lnTo>
                        <a:pt x="28" y="3301"/>
                      </a:lnTo>
                      <a:lnTo>
                        <a:pt x="13" y="3263"/>
                      </a:lnTo>
                      <a:lnTo>
                        <a:pt x="3" y="3223"/>
                      </a:lnTo>
                      <a:lnTo>
                        <a:pt x="0" y="3183"/>
                      </a:lnTo>
                      <a:lnTo>
                        <a:pt x="0" y="2257"/>
                      </a:lnTo>
                      <a:lnTo>
                        <a:pt x="3" y="2239"/>
                      </a:lnTo>
                      <a:lnTo>
                        <a:pt x="12" y="2224"/>
                      </a:lnTo>
                      <a:lnTo>
                        <a:pt x="23" y="2211"/>
                      </a:lnTo>
                      <a:lnTo>
                        <a:pt x="40" y="2203"/>
                      </a:lnTo>
                      <a:lnTo>
                        <a:pt x="58" y="2199"/>
                      </a:lnTo>
                      <a:lnTo>
                        <a:pt x="3183" y="2199"/>
                      </a:lnTo>
                      <a:lnTo>
                        <a:pt x="3201" y="2203"/>
                      </a:lnTo>
                      <a:lnTo>
                        <a:pt x="3216" y="2211"/>
                      </a:lnTo>
                      <a:lnTo>
                        <a:pt x="3229" y="2224"/>
                      </a:lnTo>
                      <a:lnTo>
                        <a:pt x="3237" y="2239"/>
                      </a:lnTo>
                      <a:lnTo>
                        <a:pt x="3241" y="2257"/>
                      </a:lnTo>
                      <a:lnTo>
                        <a:pt x="3237" y="2275"/>
                      </a:lnTo>
                      <a:lnTo>
                        <a:pt x="3229" y="2291"/>
                      </a:lnTo>
                      <a:lnTo>
                        <a:pt x="3216" y="2304"/>
                      </a:lnTo>
                      <a:lnTo>
                        <a:pt x="3201" y="2312"/>
                      </a:lnTo>
                      <a:lnTo>
                        <a:pt x="3183" y="2315"/>
                      </a:lnTo>
                      <a:lnTo>
                        <a:pt x="116" y="2315"/>
                      </a:lnTo>
                      <a:lnTo>
                        <a:pt x="116" y="3183"/>
                      </a:lnTo>
                      <a:lnTo>
                        <a:pt x="119" y="3212"/>
                      </a:lnTo>
                      <a:lnTo>
                        <a:pt x="128" y="3239"/>
                      </a:lnTo>
                      <a:lnTo>
                        <a:pt x="142" y="3266"/>
                      </a:lnTo>
                      <a:lnTo>
                        <a:pt x="160" y="3290"/>
                      </a:lnTo>
                      <a:lnTo>
                        <a:pt x="183" y="3312"/>
                      </a:lnTo>
                      <a:lnTo>
                        <a:pt x="207" y="3330"/>
                      </a:lnTo>
                      <a:lnTo>
                        <a:pt x="233" y="3345"/>
                      </a:lnTo>
                      <a:lnTo>
                        <a:pt x="261" y="3353"/>
                      </a:lnTo>
                      <a:lnTo>
                        <a:pt x="289" y="3356"/>
                      </a:lnTo>
                      <a:lnTo>
                        <a:pt x="3183" y="3356"/>
                      </a:lnTo>
                      <a:lnTo>
                        <a:pt x="3210" y="3353"/>
                      </a:lnTo>
                      <a:lnTo>
                        <a:pt x="3239" y="3345"/>
                      </a:lnTo>
                      <a:lnTo>
                        <a:pt x="3265" y="3330"/>
                      </a:lnTo>
                      <a:lnTo>
                        <a:pt x="3289" y="3312"/>
                      </a:lnTo>
                      <a:lnTo>
                        <a:pt x="3311" y="3290"/>
                      </a:lnTo>
                      <a:lnTo>
                        <a:pt x="3329" y="3266"/>
                      </a:lnTo>
                      <a:lnTo>
                        <a:pt x="3344" y="3239"/>
                      </a:lnTo>
                      <a:lnTo>
                        <a:pt x="3353" y="3212"/>
                      </a:lnTo>
                      <a:lnTo>
                        <a:pt x="3356" y="3183"/>
                      </a:lnTo>
                      <a:lnTo>
                        <a:pt x="3356" y="289"/>
                      </a:lnTo>
                      <a:lnTo>
                        <a:pt x="3353" y="262"/>
                      </a:lnTo>
                      <a:lnTo>
                        <a:pt x="3344" y="233"/>
                      </a:lnTo>
                      <a:lnTo>
                        <a:pt x="3329" y="207"/>
                      </a:lnTo>
                      <a:lnTo>
                        <a:pt x="3311" y="183"/>
                      </a:lnTo>
                      <a:lnTo>
                        <a:pt x="3289" y="161"/>
                      </a:lnTo>
                      <a:lnTo>
                        <a:pt x="3265" y="143"/>
                      </a:lnTo>
                      <a:lnTo>
                        <a:pt x="3239" y="128"/>
                      </a:lnTo>
                      <a:lnTo>
                        <a:pt x="3210" y="119"/>
                      </a:lnTo>
                      <a:lnTo>
                        <a:pt x="3183" y="116"/>
                      </a:lnTo>
                      <a:lnTo>
                        <a:pt x="289" y="116"/>
                      </a:lnTo>
                      <a:lnTo>
                        <a:pt x="261" y="119"/>
                      </a:lnTo>
                      <a:lnTo>
                        <a:pt x="233" y="128"/>
                      </a:lnTo>
                      <a:lnTo>
                        <a:pt x="207" y="143"/>
                      </a:lnTo>
                      <a:lnTo>
                        <a:pt x="183" y="161"/>
                      </a:lnTo>
                      <a:lnTo>
                        <a:pt x="160" y="183"/>
                      </a:lnTo>
                      <a:lnTo>
                        <a:pt x="142" y="207"/>
                      </a:lnTo>
                      <a:lnTo>
                        <a:pt x="128" y="233"/>
                      </a:lnTo>
                      <a:lnTo>
                        <a:pt x="119" y="262"/>
                      </a:lnTo>
                      <a:lnTo>
                        <a:pt x="116" y="289"/>
                      </a:lnTo>
                      <a:lnTo>
                        <a:pt x="116" y="2026"/>
                      </a:lnTo>
                      <a:lnTo>
                        <a:pt x="113" y="2044"/>
                      </a:lnTo>
                      <a:lnTo>
                        <a:pt x="104" y="2060"/>
                      </a:lnTo>
                      <a:lnTo>
                        <a:pt x="92" y="2073"/>
                      </a:lnTo>
                      <a:lnTo>
                        <a:pt x="76" y="2081"/>
                      </a:lnTo>
                      <a:lnTo>
                        <a:pt x="58" y="2083"/>
                      </a:lnTo>
                      <a:lnTo>
                        <a:pt x="40" y="2081"/>
                      </a:lnTo>
                      <a:lnTo>
                        <a:pt x="23" y="2073"/>
                      </a:lnTo>
                      <a:lnTo>
                        <a:pt x="12" y="2060"/>
                      </a:lnTo>
                      <a:lnTo>
                        <a:pt x="3" y="2044"/>
                      </a:lnTo>
                      <a:lnTo>
                        <a:pt x="0" y="2026"/>
                      </a:lnTo>
                      <a:lnTo>
                        <a:pt x="0" y="289"/>
                      </a:lnTo>
                      <a:lnTo>
                        <a:pt x="3" y="249"/>
                      </a:lnTo>
                      <a:lnTo>
                        <a:pt x="13" y="210"/>
                      </a:lnTo>
                      <a:lnTo>
                        <a:pt x="28" y="172"/>
                      </a:lnTo>
                      <a:lnTo>
                        <a:pt x="50" y="137"/>
                      </a:lnTo>
                      <a:lnTo>
                        <a:pt x="75" y="105"/>
                      </a:lnTo>
                      <a:lnTo>
                        <a:pt x="104" y="75"/>
                      </a:lnTo>
                      <a:lnTo>
                        <a:pt x="136" y="50"/>
                      </a:lnTo>
                      <a:lnTo>
                        <a:pt x="172" y="29"/>
                      </a:lnTo>
                      <a:lnTo>
                        <a:pt x="210" y="14"/>
                      </a:lnTo>
                      <a:lnTo>
                        <a:pt x="249" y="3"/>
                      </a:lnTo>
                      <a:lnTo>
                        <a:pt x="28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59" name="Freeform 114"/>
                <p:cNvSpPr>
                  <a:spLocks/>
                </p:cNvSpPr>
                <p:nvPr/>
              </p:nvSpPr>
              <p:spPr bwMode="auto">
                <a:xfrm>
                  <a:off x="3898901" y="2605907"/>
                  <a:ext cx="101600" cy="101600"/>
                </a:xfrm>
                <a:custGeom>
                  <a:avLst/>
                  <a:gdLst>
                    <a:gd name="T0" fmla="*/ 57 w 578"/>
                    <a:gd name="T1" fmla="*/ 0 h 578"/>
                    <a:gd name="T2" fmla="*/ 72 w 578"/>
                    <a:gd name="T3" fmla="*/ 2 h 578"/>
                    <a:gd name="T4" fmla="*/ 85 w 578"/>
                    <a:gd name="T5" fmla="*/ 7 h 578"/>
                    <a:gd name="T6" fmla="*/ 98 w 578"/>
                    <a:gd name="T7" fmla="*/ 17 h 578"/>
                    <a:gd name="T8" fmla="*/ 561 w 578"/>
                    <a:gd name="T9" fmla="*/ 480 h 578"/>
                    <a:gd name="T10" fmla="*/ 571 w 578"/>
                    <a:gd name="T11" fmla="*/ 493 h 578"/>
                    <a:gd name="T12" fmla="*/ 576 w 578"/>
                    <a:gd name="T13" fmla="*/ 507 h 578"/>
                    <a:gd name="T14" fmla="*/ 578 w 578"/>
                    <a:gd name="T15" fmla="*/ 521 h 578"/>
                    <a:gd name="T16" fmla="*/ 576 w 578"/>
                    <a:gd name="T17" fmla="*/ 536 h 578"/>
                    <a:gd name="T18" fmla="*/ 571 w 578"/>
                    <a:gd name="T19" fmla="*/ 550 h 578"/>
                    <a:gd name="T20" fmla="*/ 561 w 578"/>
                    <a:gd name="T21" fmla="*/ 561 h 578"/>
                    <a:gd name="T22" fmla="*/ 549 w 578"/>
                    <a:gd name="T23" fmla="*/ 571 h 578"/>
                    <a:gd name="T24" fmla="*/ 535 w 578"/>
                    <a:gd name="T25" fmla="*/ 577 h 578"/>
                    <a:gd name="T26" fmla="*/ 520 w 578"/>
                    <a:gd name="T27" fmla="*/ 578 h 578"/>
                    <a:gd name="T28" fmla="*/ 506 w 578"/>
                    <a:gd name="T29" fmla="*/ 577 h 578"/>
                    <a:gd name="T30" fmla="*/ 492 w 578"/>
                    <a:gd name="T31" fmla="*/ 571 h 578"/>
                    <a:gd name="T32" fmla="*/ 479 w 578"/>
                    <a:gd name="T33" fmla="*/ 561 h 578"/>
                    <a:gd name="T34" fmla="*/ 17 w 578"/>
                    <a:gd name="T35" fmla="*/ 99 h 578"/>
                    <a:gd name="T36" fmla="*/ 7 w 578"/>
                    <a:gd name="T37" fmla="*/ 86 h 578"/>
                    <a:gd name="T38" fmla="*/ 1 w 578"/>
                    <a:gd name="T39" fmla="*/ 73 h 578"/>
                    <a:gd name="T40" fmla="*/ 0 w 578"/>
                    <a:gd name="T41" fmla="*/ 58 h 578"/>
                    <a:gd name="T42" fmla="*/ 1 w 578"/>
                    <a:gd name="T43" fmla="*/ 43 h 578"/>
                    <a:gd name="T44" fmla="*/ 7 w 578"/>
                    <a:gd name="T45" fmla="*/ 29 h 578"/>
                    <a:gd name="T46" fmla="*/ 17 w 578"/>
                    <a:gd name="T47" fmla="*/ 17 h 578"/>
                    <a:gd name="T48" fmla="*/ 28 w 578"/>
                    <a:gd name="T49" fmla="*/ 7 h 578"/>
                    <a:gd name="T50" fmla="*/ 42 w 578"/>
                    <a:gd name="T51" fmla="*/ 2 h 578"/>
                    <a:gd name="T52" fmla="*/ 57 w 578"/>
                    <a:gd name="T53" fmla="*/ 0 h 5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78" h="578">
                      <a:moveTo>
                        <a:pt x="57" y="0"/>
                      </a:moveTo>
                      <a:lnTo>
                        <a:pt x="72" y="2"/>
                      </a:lnTo>
                      <a:lnTo>
                        <a:pt x="85" y="7"/>
                      </a:lnTo>
                      <a:lnTo>
                        <a:pt x="98" y="17"/>
                      </a:lnTo>
                      <a:lnTo>
                        <a:pt x="561" y="480"/>
                      </a:lnTo>
                      <a:lnTo>
                        <a:pt x="571" y="493"/>
                      </a:lnTo>
                      <a:lnTo>
                        <a:pt x="576" y="507"/>
                      </a:lnTo>
                      <a:lnTo>
                        <a:pt x="578" y="521"/>
                      </a:lnTo>
                      <a:lnTo>
                        <a:pt x="576" y="536"/>
                      </a:lnTo>
                      <a:lnTo>
                        <a:pt x="571" y="550"/>
                      </a:lnTo>
                      <a:lnTo>
                        <a:pt x="561" y="561"/>
                      </a:lnTo>
                      <a:lnTo>
                        <a:pt x="549" y="571"/>
                      </a:lnTo>
                      <a:lnTo>
                        <a:pt x="535" y="577"/>
                      </a:lnTo>
                      <a:lnTo>
                        <a:pt x="520" y="578"/>
                      </a:lnTo>
                      <a:lnTo>
                        <a:pt x="506" y="577"/>
                      </a:lnTo>
                      <a:lnTo>
                        <a:pt x="492" y="571"/>
                      </a:lnTo>
                      <a:lnTo>
                        <a:pt x="479" y="561"/>
                      </a:lnTo>
                      <a:lnTo>
                        <a:pt x="17" y="99"/>
                      </a:lnTo>
                      <a:lnTo>
                        <a:pt x="7" y="86"/>
                      </a:lnTo>
                      <a:lnTo>
                        <a:pt x="1" y="73"/>
                      </a:lnTo>
                      <a:lnTo>
                        <a:pt x="0" y="58"/>
                      </a:lnTo>
                      <a:lnTo>
                        <a:pt x="1" y="43"/>
                      </a:lnTo>
                      <a:lnTo>
                        <a:pt x="7" y="29"/>
                      </a:lnTo>
                      <a:lnTo>
                        <a:pt x="17" y="17"/>
                      </a:lnTo>
                      <a:lnTo>
                        <a:pt x="28" y="7"/>
                      </a:lnTo>
                      <a:lnTo>
                        <a:pt x="42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60" name="Freeform 115"/>
                <p:cNvSpPr>
                  <a:spLocks/>
                </p:cNvSpPr>
                <p:nvPr/>
              </p:nvSpPr>
              <p:spPr bwMode="auto">
                <a:xfrm>
                  <a:off x="3592513" y="2972619"/>
                  <a:ext cx="41275" cy="20638"/>
                </a:xfrm>
                <a:custGeom>
                  <a:avLst/>
                  <a:gdLst>
                    <a:gd name="T0" fmla="*/ 58 w 232"/>
                    <a:gd name="T1" fmla="*/ 0 h 115"/>
                    <a:gd name="T2" fmla="*/ 175 w 232"/>
                    <a:gd name="T3" fmla="*/ 0 h 115"/>
                    <a:gd name="T4" fmla="*/ 193 w 232"/>
                    <a:gd name="T5" fmla="*/ 2 h 115"/>
                    <a:gd name="T6" fmla="*/ 208 w 232"/>
                    <a:gd name="T7" fmla="*/ 10 h 115"/>
                    <a:gd name="T8" fmla="*/ 221 w 232"/>
                    <a:gd name="T9" fmla="*/ 23 h 115"/>
                    <a:gd name="T10" fmla="*/ 229 w 232"/>
                    <a:gd name="T11" fmla="*/ 39 h 115"/>
                    <a:gd name="T12" fmla="*/ 232 w 232"/>
                    <a:gd name="T13" fmla="*/ 57 h 115"/>
                    <a:gd name="T14" fmla="*/ 229 w 232"/>
                    <a:gd name="T15" fmla="*/ 76 h 115"/>
                    <a:gd name="T16" fmla="*/ 221 w 232"/>
                    <a:gd name="T17" fmla="*/ 92 h 115"/>
                    <a:gd name="T18" fmla="*/ 208 w 232"/>
                    <a:gd name="T19" fmla="*/ 104 h 115"/>
                    <a:gd name="T20" fmla="*/ 193 w 232"/>
                    <a:gd name="T21" fmla="*/ 112 h 115"/>
                    <a:gd name="T22" fmla="*/ 175 w 232"/>
                    <a:gd name="T23" fmla="*/ 115 h 115"/>
                    <a:gd name="T24" fmla="*/ 58 w 232"/>
                    <a:gd name="T25" fmla="*/ 115 h 115"/>
                    <a:gd name="T26" fmla="*/ 41 w 232"/>
                    <a:gd name="T27" fmla="*/ 112 h 115"/>
                    <a:gd name="T28" fmla="*/ 25 w 232"/>
                    <a:gd name="T29" fmla="*/ 104 h 115"/>
                    <a:gd name="T30" fmla="*/ 12 w 232"/>
                    <a:gd name="T31" fmla="*/ 92 h 115"/>
                    <a:gd name="T32" fmla="*/ 4 w 232"/>
                    <a:gd name="T33" fmla="*/ 76 h 115"/>
                    <a:gd name="T34" fmla="*/ 0 w 232"/>
                    <a:gd name="T35" fmla="*/ 57 h 115"/>
                    <a:gd name="T36" fmla="*/ 4 w 232"/>
                    <a:gd name="T37" fmla="*/ 39 h 115"/>
                    <a:gd name="T38" fmla="*/ 12 w 232"/>
                    <a:gd name="T39" fmla="*/ 23 h 115"/>
                    <a:gd name="T40" fmla="*/ 25 w 232"/>
                    <a:gd name="T41" fmla="*/ 10 h 115"/>
                    <a:gd name="T42" fmla="*/ 41 w 232"/>
                    <a:gd name="T43" fmla="*/ 2 h 115"/>
                    <a:gd name="T44" fmla="*/ 58 w 232"/>
                    <a:gd name="T45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2" h="115">
                      <a:moveTo>
                        <a:pt x="58" y="0"/>
                      </a:moveTo>
                      <a:lnTo>
                        <a:pt x="175" y="0"/>
                      </a:lnTo>
                      <a:lnTo>
                        <a:pt x="193" y="2"/>
                      </a:lnTo>
                      <a:lnTo>
                        <a:pt x="208" y="10"/>
                      </a:lnTo>
                      <a:lnTo>
                        <a:pt x="221" y="23"/>
                      </a:lnTo>
                      <a:lnTo>
                        <a:pt x="229" y="39"/>
                      </a:lnTo>
                      <a:lnTo>
                        <a:pt x="232" y="57"/>
                      </a:lnTo>
                      <a:lnTo>
                        <a:pt x="229" y="76"/>
                      </a:lnTo>
                      <a:lnTo>
                        <a:pt x="221" y="92"/>
                      </a:lnTo>
                      <a:lnTo>
                        <a:pt x="208" y="104"/>
                      </a:lnTo>
                      <a:lnTo>
                        <a:pt x="193" y="112"/>
                      </a:lnTo>
                      <a:lnTo>
                        <a:pt x="175" y="115"/>
                      </a:lnTo>
                      <a:lnTo>
                        <a:pt x="58" y="115"/>
                      </a:lnTo>
                      <a:lnTo>
                        <a:pt x="41" y="112"/>
                      </a:lnTo>
                      <a:lnTo>
                        <a:pt x="25" y="104"/>
                      </a:lnTo>
                      <a:lnTo>
                        <a:pt x="12" y="92"/>
                      </a:lnTo>
                      <a:lnTo>
                        <a:pt x="4" y="76"/>
                      </a:lnTo>
                      <a:lnTo>
                        <a:pt x="0" y="57"/>
                      </a:lnTo>
                      <a:lnTo>
                        <a:pt x="4" y="39"/>
                      </a:lnTo>
                      <a:lnTo>
                        <a:pt x="12" y="23"/>
                      </a:lnTo>
                      <a:lnTo>
                        <a:pt x="25" y="10"/>
                      </a:lnTo>
                      <a:lnTo>
                        <a:pt x="41" y="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61" name="Freeform 116"/>
                <p:cNvSpPr>
                  <a:spLocks/>
                </p:cNvSpPr>
                <p:nvPr/>
              </p:nvSpPr>
              <p:spPr bwMode="auto">
                <a:xfrm>
                  <a:off x="3654426" y="2931344"/>
                  <a:ext cx="39688" cy="20638"/>
                </a:xfrm>
                <a:custGeom>
                  <a:avLst/>
                  <a:gdLst>
                    <a:gd name="T0" fmla="*/ 58 w 231"/>
                    <a:gd name="T1" fmla="*/ 0 h 116"/>
                    <a:gd name="T2" fmla="*/ 173 w 231"/>
                    <a:gd name="T3" fmla="*/ 0 h 116"/>
                    <a:gd name="T4" fmla="*/ 192 w 231"/>
                    <a:gd name="T5" fmla="*/ 3 h 116"/>
                    <a:gd name="T6" fmla="*/ 208 w 231"/>
                    <a:gd name="T7" fmla="*/ 11 h 116"/>
                    <a:gd name="T8" fmla="*/ 220 w 231"/>
                    <a:gd name="T9" fmla="*/ 24 h 116"/>
                    <a:gd name="T10" fmla="*/ 228 w 231"/>
                    <a:gd name="T11" fmla="*/ 40 h 116"/>
                    <a:gd name="T12" fmla="*/ 231 w 231"/>
                    <a:gd name="T13" fmla="*/ 58 h 116"/>
                    <a:gd name="T14" fmla="*/ 228 w 231"/>
                    <a:gd name="T15" fmla="*/ 76 h 116"/>
                    <a:gd name="T16" fmla="*/ 220 w 231"/>
                    <a:gd name="T17" fmla="*/ 92 h 116"/>
                    <a:gd name="T18" fmla="*/ 208 w 231"/>
                    <a:gd name="T19" fmla="*/ 104 h 116"/>
                    <a:gd name="T20" fmla="*/ 192 w 231"/>
                    <a:gd name="T21" fmla="*/ 113 h 116"/>
                    <a:gd name="T22" fmla="*/ 173 w 231"/>
                    <a:gd name="T23" fmla="*/ 116 h 116"/>
                    <a:gd name="T24" fmla="*/ 58 w 231"/>
                    <a:gd name="T25" fmla="*/ 116 h 116"/>
                    <a:gd name="T26" fmla="*/ 40 w 231"/>
                    <a:gd name="T27" fmla="*/ 113 h 116"/>
                    <a:gd name="T28" fmla="*/ 23 w 231"/>
                    <a:gd name="T29" fmla="*/ 104 h 116"/>
                    <a:gd name="T30" fmla="*/ 11 w 231"/>
                    <a:gd name="T31" fmla="*/ 92 h 116"/>
                    <a:gd name="T32" fmla="*/ 3 w 231"/>
                    <a:gd name="T33" fmla="*/ 76 h 116"/>
                    <a:gd name="T34" fmla="*/ 0 w 231"/>
                    <a:gd name="T35" fmla="*/ 58 h 116"/>
                    <a:gd name="T36" fmla="*/ 3 w 231"/>
                    <a:gd name="T37" fmla="*/ 40 h 116"/>
                    <a:gd name="T38" fmla="*/ 11 w 231"/>
                    <a:gd name="T39" fmla="*/ 24 h 116"/>
                    <a:gd name="T40" fmla="*/ 23 w 231"/>
                    <a:gd name="T41" fmla="*/ 11 h 116"/>
                    <a:gd name="T42" fmla="*/ 40 w 231"/>
                    <a:gd name="T43" fmla="*/ 3 h 116"/>
                    <a:gd name="T44" fmla="*/ 58 w 231"/>
                    <a:gd name="T45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1" h="116">
                      <a:moveTo>
                        <a:pt x="58" y="0"/>
                      </a:moveTo>
                      <a:lnTo>
                        <a:pt x="173" y="0"/>
                      </a:lnTo>
                      <a:lnTo>
                        <a:pt x="192" y="3"/>
                      </a:lnTo>
                      <a:lnTo>
                        <a:pt x="208" y="11"/>
                      </a:lnTo>
                      <a:lnTo>
                        <a:pt x="220" y="24"/>
                      </a:lnTo>
                      <a:lnTo>
                        <a:pt x="228" y="40"/>
                      </a:lnTo>
                      <a:lnTo>
                        <a:pt x="231" y="58"/>
                      </a:lnTo>
                      <a:lnTo>
                        <a:pt x="228" y="76"/>
                      </a:lnTo>
                      <a:lnTo>
                        <a:pt x="220" y="92"/>
                      </a:lnTo>
                      <a:lnTo>
                        <a:pt x="208" y="104"/>
                      </a:lnTo>
                      <a:lnTo>
                        <a:pt x="192" y="113"/>
                      </a:lnTo>
                      <a:lnTo>
                        <a:pt x="173" y="116"/>
                      </a:lnTo>
                      <a:lnTo>
                        <a:pt x="58" y="116"/>
                      </a:lnTo>
                      <a:lnTo>
                        <a:pt x="40" y="113"/>
                      </a:lnTo>
                      <a:lnTo>
                        <a:pt x="23" y="104"/>
                      </a:lnTo>
                      <a:lnTo>
                        <a:pt x="11" y="92"/>
                      </a:lnTo>
                      <a:lnTo>
                        <a:pt x="3" y="76"/>
                      </a:lnTo>
                      <a:lnTo>
                        <a:pt x="0" y="58"/>
                      </a:lnTo>
                      <a:lnTo>
                        <a:pt x="3" y="40"/>
                      </a:lnTo>
                      <a:lnTo>
                        <a:pt x="11" y="24"/>
                      </a:lnTo>
                      <a:lnTo>
                        <a:pt x="23" y="11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62" name="Freeform 117"/>
                <p:cNvSpPr>
                  <a:spLocks/>
                </p:cNvSpPr>
                <p:nvPr/>
              </p:nvSpPr>
              <p:spPr bwMode="auto">
                <a:xfrm>
                  <a:off x="3654426" y="2972619"/>
                  <a:ext cx="39688" cy="20638"/>
                </a:xfrm>
                <a:custGeom>
                  <a:avLst/>
                  <a:gdLst>
                    <a:gd name="T0" fmla="*/ 58 w 231"/>
                    <a:gd name="T1" fmla="*/ 0 h 115"/>
                    <a:gd name="T2" fmla="*/ 173 w 231"/>
                    <a:gd name="T3" fmla="*/ 0 h 115"/>
                    <a:gd name="T4" fmla="*/ 192 w 231"/>
                    <a:gd name="T5" fmla="*/ 2 h 115"/>
                    <a:gd name="T6" fmla="*/ 208 w 231"/>
                    <a:gd name="T7" fmla="*/ 10 h 115"/>
                    <a:gd name="T8" fmla="*/ 220 w 231"/>
                    <a:gd name="T9" fmla="*/ 23 h 115"/>
                    <a:gd name="T10" fmla="*/ 228 w 231"/>
                    <a:gd name="T11" fmla="*/ 39 h 115"/>
                    <a:gd name="T12" fmla="*/ 231 w 231"/>
                    <a:gd name="T13" fmla="*/ 57 h 115"/>
                    <a:gd name="T14" fmla="*/ 228 w 231"/>
                    <a:gd name="T15" fmla="*/ 76 h 115"/>
                    <a:gd name="T16" fmla="*/ 220 w 231"/>
                    <a:gd name="T17" fmla="*/ 92 h 115"/>
                    <a:gd name="T18" fmla="*/ 208 w 231"/>
                    <a:gd name="T19" fmla="*/ 104 h 115"/>
                    <a:gd name="T20" fmla="*/ 192 w 231"/>
                    <a:gd name="T21" fmla="*/ 112 h 115"/>
                    <a:gd name="T22" fmla="*/ 173 w 231"/>
                    <a:gd name="T23" fmla="*/ 115 h 115"/>
                    <a:gd name="T24" fmla="*/ 58 w 231"/>
                    <a:gd name="T25" fmla="*/ 115 h 115"/>
                    <a:gd name="T26" fmla="*/ 40 w 231"/>
                    <a:gd name="T27" fmla="*/ 112 h 115"/>
                    <a:gd name="T28" fmla="*/ 23 w 231"/>
                    <a:gd name="T29" fmla="*/ 104 h 115"/>
                    <a:gd name="T30" fmla="*/ 11 w 231"/>
                    <a:gd name="T31" fmla="*/ 92 h 115"/>
                    <a:gd name="T32" fmla="*/ 3 w 231"/>
                    <a:gd name="T33" fmla="*/ 76 h 115"/>
                    <a:gd name="T34" fmla="*/ 0 w 231"/>
                    <a:gd name="T35" fmla="*/ 57 h 115"/>
                    <a:gd name="T36" fmla="*/ 3 w 231"/>
                    <a:gd name="T37" fmla="*/ 39 h 115"/>
                    <a:gd name="T38" fmla="*/ 11 w 231"/>
                    <a:gd name="T39" fmla="*/ 23 h 115"/>
                    <a:gd name="T40" fmla="*/ 23 w 231"/>
                    <a:gd name="T41" fmla="*/ 10 h 115"/>
                    <a:gd name="T42" fmla="*/ 40 w 231"/>
                    <a:gd name="T43" fmla="*/ 2 h 115"/>
                    <a:gd name="T44" fmla="*/ 58 w 231"/>
                    <a:gd name="T45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1" h="115">
                      <a:moveTo>
                        <a:pt x="58" y="0"/>
                      </a:moveTo>
                      <a:lnTo>
                        <a:pt x="173" y="0"/>
                      </a:lnTo>
                      <a:lnTo>
                        <a:pt x="192" y="2"/>
                      </a:lnTo>
                      <a:lnTo>
                        <a:pt x="208" y="10"/>
                      </a:lnTo>
                      <a:lnTo>
                        <a:pt x="220" y="23"/>
                      </a:lnTo>
                      <a:lnTo>
                        <a:pt x="228" y="39"/>
                      </a:lnTo>
                      <a:lnTo>
                        <a:pt x="231" y="57"/>
                      </a:lnTo>
                      <a:lnTo>
                        <a:pt x="228" y="76"/>
                      </a:lnTo>
                      <a:lnTo>
                        <a:pt x="220" y="92"/>
                      </a:lnTo>
                      <a:lnTo>
                        <a:pt x="208" y="104"/>
                      </a:lnTo>
                      <a:lnTo>
                        <a:pt x="192" y="112"/>
                      </a:lnTo>
                      <a:lnTo>
                        <a:pt x="173" y="115"/>
                      </a:lnTo>
                      <a:lnTo>
                        <a:pt x="58" y="115"/>
                      </a:lnTo>
                      <a:lnTo>
                        <a:pt x="40" y="112"/>
                      </a:lnTo>
                      <a:lnTo>
                        <a:pt x="23" y="104"/>
                      </a:lnTo>
                      <a:lnTo>
                        <a:pt x="11" y="92"/>
                      </a:lnTo>
                      <a:lnTo>
                        <a:pt x="3" y="76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1" y="23"/>
                      </a:lnTo>
                      <a:lnTo>
                        <a:pt x="23" y="10"/>
                      </a:lnTo>
                      <a:lnTo>
                        <a:pt x="40" y="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63" name="Freeform 118"/>
                <p:cNvSpPr>
                  <a:spLocks/>
                </p:cNvSpPr>
                <p:nvPr/>
              </p:nvSpPr>
              <p:spPr bwMode="auto">
                <a:xfrm>
                  <a:off x="3592513" y="2931344"/>
                  <a:ext cx="41275" cy="20638"/>
                </a:xfrm>
                <a:custGeom>
                  <a:avLst/>
                  <a:gdLst>
                    <a:gd name="T0" fmla="*/ 58 w 232"/>
                    <a:gd name="T1" fmla="*/ 0 h 116"/>
                    <a:gd name="T2" fmla="*/ 175 w 232"/>
                    <a:gd name="T3" fmla="*/ 0 h 116"/>
                    <a:gd name="T4" fmla="*/ 193 w 232"/>
                    <a:gd name="T5" fmla="*/ 3 h 116"/>
                    <a:gd name="T6" fmla="*/ 208 w 232"/>
                    <a:gd name="T7" fmla="*/ 11 h 116"/>
                    <a:gd name="T8" fmla="*/ 221 w 232"/>
                    <a:gd name="T9" fmla="*/ 24 h 116"/>
                    <a:gd name="T10" fmla="*/ 229 w 232"/>
                    <a:gd name="T11" fmla="*/ 40 h 116"/>
                    <a:gd name="T12" fmla="*/ 232 w 232"/>
                    <a:gd name="T13" fmla="*/ 58 h 116"/>
                    <a:gd name="T14" fmla="*/ 229 w 232"/>
                    <a:gd name="T15" fmla="*/ 76 h 116"/>
                    <a:gd name="T16" fmla="*/ 221 w 232"/>
                    <a:gd name="T17" fmla="*/ 92 h 116"/>
                    <a:gd name="T18" fmla="*/ 208 w 232"/>
                    <a:gd name="T19" fmla="*/ 104 h 116"/>
                    <a:gd name="T20" fmla="*/ 193 w 232"/>
                    <a:gd name="T21" fmla="*/ 113 h 116"/>
                    <a:gd name="T22" fmla="*/ 175 w 232"/>
                    <a:gd name="T23" fmla="*/ 116 h 116"/>
                    <a:gd name="T24" fmla="*/ 58 w 232"/>
                    <a:gd name="T25" fmla="*/ 116 h 116"/>
                    <a:gd name="T26" fmla="*/ 41 w 232"/>
                    <a:gd name="T27" fmla="*/ 113 h 116"/>
                    <a:gd name="T28" fmla="*/ 25 w 232"/>
                    <a:gd name="T29" fmla="*/ 104 h 116"/>
                    <a:gd name="T30" fmla="*/ 12 w 232"/>
                    <a:gd name="T31" fmla="*/ 92 h 116"/>
                    <a:gd name="T32" fmla="*/ 4 w 232"/>
                    <a:gd name="T33" fmla="*/ 76 h 116"/>
                    <a:gd name="T34" fmla="*/ 0 w 232"/>
                    <a:gd name="T35" fmla="*/ 58 h 116"/>
                    <a:gd name="T36" fmla="*/ 4 w 232"/>
                    <a:gd name="T37" fmla="*/ 40 h 116"/>
                    <a:gd name="T38" fmla="*/ 12 w 232"/>
                    <a:gd name="T39" fmla="*/ 24 h 116"/>
                    <a:gd name="T40" fmla="*/ 25 w 232"/>
                    <a:gd name="T41" fmla="*/ 11 h 116"/>
                    <a:gd name="T42" fmla="*/ 41 w 232"/>
                    <a:gd name="T43" fmla="*/ 3 h 116"/>
                    <a:gd name="T44" fmla="*/ 58 w 232"/>
                    <a:gd name="T45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2" h="116">
                      <a:moveTo>
                        <a:pt x="58" y="0"/>
                      </a:moveTo>
                      <a:lnTo>
                        <a:pt x="175" y="0"/>
                      </a:lnTo>
                      <a:lnTo>
                        <a:pt x="193" y="3"/>
                      </a:lnTo>
                      <a:lnTo>
                        <a:pt x="208" y="11"/>
                      </a:lnTo>
                      <a:lnTo>
                        <a:pt x="221" y="24"/>
                      </a:lnTo>
                      <a:lnTo>
                        <a:pt x="229" y="40"/>
                      </a:lnTo>
                      <a:lnTo>
                        <a:pt x="232" y="58"/>
                      </a:lnTo>
                      <a:lnTo>
                        <a:pt x="229" y="76"/>
                      </a:lnTo>
                      <a:lnTo>
                        <a:pt x="221" y="92"/>
                      </a:lnTo>
                      <a:lnTo>
                        <a:pt x="208" y="104"/>
                      </a:lnTo>
                      <a:lnTo>
                        <a:pt x="193" y="113"/>
                      </a:lnTo>
                      <a:lnTo>
                        <a:pt x="175" y="116"/>
                      </a:lnTo>
                      <a:lnTo>
                        <a:pt x="58" y="116"/>
                      </a:lnTo>
                      <a:lnTo>
                        <a:pt x="41" y="113"/>
                      </a:lnTo>
                      <a:lnTo>
                        <a:pt x="25" y="104"/>
                      </a:lnTo>
                      <a:lnTo>
                        <a:pt x="12" y="92"/>
                      </a:lnTo>
                      <a:lnTo>
                        <a:pt x="4" y="76"/>
                      </a:lnTo>
                      <a:lnTo>
                        <a:pt x="0" y="58"/>
                      </a:lnTo>
                      <a:lnTo>
                        <a:pt x="4" y="40"/>
                      </a:lnTo>
                      <a:lnTo>
                        <a:pt x="12" y="24"/>
                      </a:lnTo>
                      <a:lnTo>
                        <a:pt x="25" y="11"/>
                      </a:lnTo>
                      <a:lnTo>
                        <a:pt x="41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64" name="Freeform 119"/>
                <p:cNvSpPr>
                  <a:spLocks/>
                </p:cNvSpPr>
                <p:nvPr/>
              </p:nvSpPr>
              <p:spPr bwMode="auto">
                <a:xfrm>
                  <a:off x="3838576" y="2931344"/>
                  <a:ext cx="39688" cy="20638"/>
                </a:xfrm>
                <a:custGeom>
                  <a:avLst/>
                  <a:gdLst>
                    <a:gd name="T0" fmla="*/ 57 w 231"/>
                    <a:gd name="T1" fmla="*/ 0 h 116"/>
                    <a:gd name="T2" fmla="*/ 173 w 231"/>
                    <a:gd name="T3" fmla="*/ 0 h 116"/>
                    <a:gd name="T4" fmla="*/ 191 w 231"/>
                    <a:gd name="T5" fmla="*/ 3 h 116"/>
                    <a:gd name="T6" fmla="*/ 206 w 231"/>
                    <a:gd name="T7" fmla="*/ 11 h 116"/>
                    <a:gd name="T8" fmla="*/ 219 w 231"/>
                    <a:gd name="T9" fmla="*/ 24 h 116"/>
                    <a:gd name="T10" fmla="*/ 228 w 231"/>
                    <a:gd name="T11" fmla="*/ 40 h 116"/>
                    <a:gd name="T12" fmla="*/ 231 w 231"/>
                    <a:gd name="T13" fmla="*/ 58 h 116"/>
                    <a:gd name="T14" fmla="*/ 228 w 231"/>
                    <a:gd name="T15" fmla="*/ 76 h 116"/>
                    <a:gd name="T16" fmla="*/ 219 w 231"/>
                    <a:gd name="T17" fmla="*/ 92 h 116"/>
                    <a:gd name="T18" fmla="*/ 206 w 231"/>
                    <a:gd name="T19" fmla="*/ 104 h 116"/>
                    <a:gd name="T20" fmla="*/ 191 w 231"/>
                    <a:gd name="T21" fmla="*/ 113 h 116"/>
                    <a:gd name="T22" fmla="*/ 173 w 231"/>
                    <a:gd name="T23" fmla="*/ 116 h 116"/>
                    <a:gd name="T24" fmla="*/ 57 w 231"/>
                    <a:gd name="T25" fmla="*/ 116 h 116"/>
                    <a:gd name="T26" fmla="*/ 39 w 231"/>
                    <a:gd name="T27" fmla="*/ 113 h 116"/>
                    <a:gd name="T28" fmla="*/ 23 w 231"/>
                    <a:gd name="T29" fmla="*/ 104 h 116"/>
                    <a:gd name="T30" fmla="*/ 10 w 231"/>
                    <a:gd name="T31" fmla="*/ 92 h 116"/>
                    <a:gd name="T32" fmla="*/ 2 w 231"/>
                    <a:gd name="T33" fmla="*/ 76 h 116"/>
                    <a:gd name="T34" fmla="*/ 0 w 231"/>
                    <a:gd name="T35" fmla="*/ 58 h 116"/>
                    <a:gd name="T36" fmla="*/ 2 w 231"/>
                    <a:gd name="T37" fmla="*/ 40 h 116"/>
                    <a:gd name="T38" fmla="*/ 10 w 231"/>
                    <a:gd name="T39" fmla="*/ 24 h 116"/>
                    <a:gd name="T40" fmla="*/ 23 w 231"/>
                    <a:gd name="T41" fmla="*/ 11 h 116"/>
                    <a:gd name="T42" fmla="*/ 39 w 231"/>
                    <a:gd name="T43" fmla="*/ 3 h 116"/>
                    <a:gd name="T44" fmla="*/ 57 w 231"/>
                    <a:gd name="T45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1" h="116">
                      <a:moveTo>
                        <a:pt x="57" y="0"/>
                      </a:moveTo>
                      <a:lnTo>
                        <a:pt x="173" y="0"/>
                      </a:lnTo>
                      <a:lnTo>
                        <a:pt x="191" y="3"/>
                      </a:lnTo>
                      <a:lnTo>
                        <a:pt x="206" y="11"/>
                      </a:lnTo>
                      <a:lnTo>
                        <a:pt x="219" y="24"/>
                      </a:lnTo>
                      <a:lnTo>
                        <a:pt x="228" y="40"/>
                      </a:lnTo>
                      <a:lnTo>
                        <a:pt x="231" y="58"/>
                      </a:lnTo>
                      <a:lnTo>
                        <a:pt x="228" y="76"/>
                      </a:lnTo>
                      <a:lnTo>
                        <a:pt x="219" y="92"/>
                      </a:lnTo>
                      <a:lnTo>
                        <a:pt x="206" y="104"/>
                      </a:lnTo>
                      <a:lnTo>
                        <a:pt x="191" y="113"/>
                      </a:lnTo>
                      <a:lnTo>
                        <a:pt x="173" y="116"/>
                      </a:lnTo>
                      <a:lnTo>
                        <a:pt x="57" y="116"/>
                      </a:lnTo>
                      <a:lnTo>
                        <a:pt x="39" y="113"/>
                      </a:lnTo>
                      <a:lnTo>
                        <a:pt x="23" y="104"/>
                      </a:lnTo>
                      <a:lnTo>
                        <a:pt x="10" y="92"/>
                      </a:lnTo>
                      <a:lnTo>
                        <a:pt x="2" y="76"/>
                      </a:lnTo>
                      <a:lnTo>
                        <a:pt x="0" y="58"/>
                      </a:lnTo>
                      <a:lnTo>
                        <a:pt x="2" y="40"/>
                      </a:lnTo>
                      <a:lnTo>
                        <a:pt x="10" y="24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65" name="Freeform 120"/>
                <p:cNvSpPr>
                  <a:spLocks/>
                </p:cNvSpPr>
                <p:nvPr/>
              </p:nvSpPr>
              <p:spPr bwMode="auto">
                <a:xfrm>
                  <a:off x="3776663" y="2972619"/>
                  <a:ext cx="41275" cy="20638"/>
                </a:xfrm>
                <a:custGeom>
                  <a:avLst/>
                  <a:gdLst>
                    <a:gd name="T0" fmla="*/ 58 w 231"/>
                    <a:gd name="T1" fmla="*/ 0 h 115"/>
                    <a:gd name="T2" fmla="*/ 173 w 231"/>
                    <a:gd name="T3" fmla="*/ 0 h 115"/>
                    <a:gd name="T4" fmla="*/ 192 w 231"/>
                    <a:gd name="T5" fmla="*/ 2 h 115"/>
                    <a:gd name="T6" fmla="*/ 208 w 231"/>
                    <a:gd name="T7" fmla="*/ 10 h 115"/>
                    <a:gd name="T8" fmla="*/ 220 w 231"/>
                    <a:gd name="T9" fmla="*/ 23 h 115"/>
                    <a:gd name="T10" fmla="*/ 228 w 231"/>
                    <a:gd name="T11" fmla="*/ 39 h 115"/>
                    <a:gd name="T12" fmla="*/ 231 w 231"/>
                    <a:gd name="T13" fmla="*/ 57 h 115"/>
                    <a:gd name="T14" fmla="*/ 228 w 231"/>
                    <a:gd name="T15" fmla="*/ 76 h 115"/>
                    <a:gd name="T16" fmla="*/ 220 w 231"/>
                    <a:gd name="T17" fmla="*/ 92 h 115"/>
                    <a:gd name="T18" fmla="*/ 208 w 231"/>
                    <a:gd name="T19" fmla="*/ 104 h 115"/>
                    <a:gd name="T20" fmla="*/ 192 w 231"/>
                    <a:gd name="T21" fmla="*/ 112 h 115"/>
                    <a:gd name="T22" fmla="*/ 173 w 231"/>
                    <a:gd name="T23" fmla="*/ 115 h 115"/>
                    <a:gd name="T24" fmla="*/ 58 w 231"/>
                    <a:gd name="T25" fmla="*/ 115 h 115"/>
                    <a:gd name="T26" fmla="*/ 39 w 231"/>
                    <a:gd name="T27" fmla="*/ 112 h 115"/>
                    <a:gd name="T28" fmla="*/ 24 w 231"/>
                    <a:gd name="T29" fmla="*/ 104 h 115"/>
                    <a:gd name="T30" fmla="*/ 11 w 231"/>
                    <a:gd name="T31" fmla="*/ 92 h 115"/>
                    <a:gd name="T32" fmla="*/ 3 w 231"/>
                    <a:gd name="T33" fmla="*/ 76 h 115"/>
                    <a:gd name="T34" fmla="*/ 0 w 231"/>
                    <a:gd name="T35" fmla="*/ 57 h 115"/>
                    <a:gd name="T36" fmla="*/ 3 w 231"/>
                    <a:gd name="T37" fmla="*/ 39 h 115"/>
                    <a:gd name="T38" fmla="*/ 11 w 231"/>
                    <a:gd name="T39" fmla="*/ 23 h 115"/>
                    <a:gd name="T40" fmla="*/ 24 w 231"/>
                    <a:gd name="T41" fmla="*/ 10 h 115"/>
                    <a:gd name="T42" fmla="*/ 39 w 231"/>
                    <a:gd name="T43" fmla="*/ 2 h 115"/>
                    <a:gd name="T44" fmla="*/ 58 w 231"/>
                    <a:gd name="T45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1" h="115">
                      <a:moveTo>
                        <a:pt x="58" y="0"/>
                      </a:moveTo>
                      <a:lnTo>
                        <a:pt x="173" y="0"/>
                      </a:lnTo>
                      <a:lnTo>
                        <a:pt x="192" y="2"/>
                      </a:lnTo>
                      <a:lnTo>
                        <a:pt x="208" y="10"/>
                      </a:lnTo>
                      <a:lnTo>
                        <a:pt x="220" y="23"/>
                      </a:lnTo>
                      <a:lnTo>
                        <a:pt x="228" y="39"/>
                      </a:lnTo>
                      <a:lnTo>
                        <a:pt x="231" y="57"/>
                      </a:lnTo>
                      <a:lnTo>
                        <a:pt x="228" y="76"/>
                      </a:lnTo>
                      <a:lnTo>
                        <a:pt x="220" y="92"/>
                      </a:lnTo>
                      <a:lnTo>
                        <a:pt x="208" y="104"/>
                      </a:lnTo>
                      <a:lnTo>
                        <a:pt x="192" y="112"/>
                      </a:lnTo>
                      <a:lnTo>
                        <a:pt x="173" y="115"/>
                      </a:lnTo>
                      <a:lnTo>
                        <a:pt x="58" y="115"/>
                      </a:lnTo>
                      <a:lnTo>
                        <a:pt x="39" y="112"/>
                      </a:lnTo>
                      <a:lnTo>
                        <a:pt x="24" y="104"/>
                      </a:lnTo>
                      <a:lnTo>
                        <a:pt x="11" y="92"/>
                      </a:lnTo>
                      <a:lnTo>
                        <a:pt x="3" y="76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1" y="23"/>
                      </a:lnTo>
                      <a:lnTo>
                        <a:pt x="24" y="10"/>
                      </a:lnTo>
                      <a:lnTo>
                        <a:pt x="39" y="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66" name="Freeform 121"/>
                <p:cNvSpPr>
                  <a:spLocks noEditPoints="1"/>
                </p:cNvSpPr>
                <p:nvPr/>
              </p:nvSpPr>
              <p:spPr bwMode="auto">
                <a:xfrm>
                  <a:off x="3714751" y="3013894"/>
                  <a:ext cx="163513" cy="60325"/>
                </a:xfrm>
                <a:custGeom>
                  <a:avLst/>
                  <a:gdLst>
                    <a:gd name="T0" fmla="*/ 116 w 926"/>
                    <a:gd name="T1" fmla="*/ 115 h 347"/>
                    <a:gd name="T2" fmla="*/ 116 w 926"/>
                    <a:gd name="T3" fmla="*/ 231 h 347"/>
                    <a:gd name="T4" fmla="*/ 810 w 926"/>
                    <a:gd name="T5" fmla="*/ 231 h 347"/>
                    <a:gd name="T6" fmla="*/ 810 w 926"/>
                    <a:gd name="T7" fmla="*/ 115 h 347"/>
                    <a:gd name="T8" fmla="*/ 116 w 926"/>
                    <a:gd name="T9" fmla="*/ 115 h 347"/>
                    <a:gd name="T10" fmla="*/ 58 w 926"/>
                    <a:gd name="T11" fmla="*/ 0 h 347"/>
                    <a:gd name="T12" fmla="*/ 868 w 926"/>
                    <a:gd name="T13" fmla="*/ 0 h 347"/>
                    <a:gd name="T14" fmla="*/ 886 w 926"/>
                    <a:gd name="T15" fmla="*/ 3 h 347"/>
                    <a:gd name="T16" fmla="*/ 901 w 926"/>
                    <a:gd name="T17" fmla="*/ 11 h 347"/>
                    <a:gd name="T18" fmla="*/ 914 w 926"/>
                    <a:gd name="T19" fmla="*/ 23 h 347"/>
                    <a:gd name="T20" fmla="*/ 923 w 926"/>
                    <a:gd name="T21" fmla="*/ 39 h 347"/>
                    <a:gd name="T22" fmla="*/ 926 w 926"/>
                    <a:gd name="T23" fmla="*/ 58 h 347"/>
                    <a:gd name="T24" fmla="*/ 926 w 926"/>
                    <a:gd name="T25" fmla="*/ 289 h 347"/>
                    <a:gd name="T26" fmla="*/ 923 w 926"/>
                    <a:gd name="T27" fmla="*/ 307 h 347"/>
                    <a:gd name="T28" fmla="*/ 914 w 926"/>
                    <a:gd name="T29" fmla="*/ 323 h 347"/>
                    <a:gd name="T30" fmla="*/ 901 w 926"/>
                    <a:gd name="T31" fmla="*/ 336 h 347"/>
                    <a:gd name="T32" fmla="*/ 886 w 926"/>
                    <a:gd name="T33" fmla="*/ 344 h 347"/>
                    <a:gd name="T34" fmla="*/ 868 w 926"/>
                    <a:gd name="T35" fmla="*/ 347 h 347"/>
                    <a:gd name="T36" fmla="*/ 58 w 926"/>
                    <a:gd name="T37" fmla="*/ 347 h 347"/>
                    <a:gd name="T38" fmla="*/ 39 w 926"/>
                    <a:gd name="T39" fmla="*/ 344 h 347"/>
                    <a:gd name="T40" fmla="*/ 23 w 926"/>
                    <a:gd name="T41" fmla="*/ 336 h 347"/>
                    <a:gd name="T42" fmla="*/ 11 w 926"/>
                    <a:gd name="T43" fmla="*/ 323 h 347"/>
                    <a:gd name="T44" fmla="*/ 3 w 926"/>
                    <a:gd name="T45" fmla="*/ 307 h 347"/>
                    <a:gd name="T46" fmla="*/ 0 w 926"/>
                    <a:gd name="T47" fmla="*/ 289 h 347"/>
                    <a:gd name="T48" fmla="*/ 0 w 926"/>
                    <a:gd name="T49" fmla="*/ 58 h 347"/>
                    <a:gd name="T50" fmla="*/ 3 w 926"/>
                    <a:gd name="T51" fmla="*/ 39 h 347"/>
                    <a:gd name="T52" fmla="*/ 11 w 926"/>
                    <a:gd name="T53" fmla="*/ 23 h 347"/>
                    <a:gd name="T54" fmla="*/ 23 w 926"/>
                    <a:gd name="T55" fmla="*/ 11 h 347"/>
                    <a:gd name="T56" fmla="*/ 39 w 926"/>
                    <a:gd name="T57" fmla="*/ 3 h 347"/>
                    <a:gd name="T58" fmla="*/ 58 w 926"/>
                    <a:gd name="T59" fmla="*/ 0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26" h="347">
                      <a:moveTo>
                        <a:pt x="116" y="115"/>
                      </a:moveTo>
                      <a:lnTo>
                        <a:pt x="116" y="231"/>
                      </a:lnTo>
                      <a:lnTo>
                        <a:pt x="810" y="231"/>
                      </a:lnTo>
                      <a:lnTo>
                        <a:pt x="810" y="115"/>
                      </a:lnTo>
                      <a:lnTo>
                        <a:pt x="116" y="115"/>
                      </a:lnTo>
                      <a:close/>
                      <a:moveTo>
                        <a:pt x="58" y="0"/>
                      </a:moveTo>
                      <a:lnTo>
                        <a:pt x="868" y="0"/>
                      </a:lnTo>
                      <a:lnTo>
                        <a:pt x="886" y="3"/>
                      </a:lnTo>
                      <a:lnTo>
                        <a:pt x="901" y="11"/>
                      </a:lnTo>
                      <a:lnTo>
                        <a:pt x="914" y="23"/>
                      </a:lnTo>
                      <a:lnTo>
                        <a:pt x="923" y="39"/>
                      </a:lnTo>
                      <a:lnTo>
                        <a:pt x="926" y="58"/>
                      </a:lnTo>
                      <a:lnTo>
                        <a:pt x="926" y="289"/>
                      </a:lnTo>
                      <a:lnTo>
                        <a:pt x="923" y="307"/>
                      </a:lnTo>
                      <a:lnTo>
                        <a:pt x="914" y="323"/>
                      </a:lnTo>
                      <a:lnTo>
                        <a:pt x="901" y="336"/>
                      </a:lnTo>
                      <a:lnTo>
                        <a:pt x="886" y="344"/>
                      </a:lnTo>
                      <a:lnTo>
                        <a:pt x="868" y="347"/>
                      </a:lnTo>
                      <a:lnTo>
                        <a:pt x="58" y="347"/>
                      </a:lnTo>
                      <a:lnTo>
                        <a:pt x="39" y="344"/>
                      </a:lnTo>
                      <a:lnTo>
                        <a:pt x="23" y="336"/>
                      </a:lnTo>
                      <a:lnTo>
                        <a:pt x="11" y="323"/>
                      </a:lnTo>
                      <a:lnTo>
                        <a:pt x="3" y="307"/>
                      </a:lnTo>
                      <a:lnTo>
                        <a:pt x="0" y="289"/>
                      </a:lnTo>
                      <a:lnTo>
                        <a:pt x="0" y="58"/>
                      </a:lnTo>
                      <a:lnTo>
                        <a:pt x="3" y="39"/>
                      </a:lnTo>
                      <a:lnTo>
                        <a:pt x="11" y="23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67" name="Freeform 122"/>
                <p:cNvSpPr>
                  <a:spLocks/>
                </p:cNvSpPr>
                <p:nvPr/>
              </p:nvSpPr>
              <p:spPr bwMode="auto">
                <a:xfrm>
                  <a:off x="3714751" y="2931344"/>
                  <a:ext cx="41275" cy="20638"/>
                </a:xfrm>
                <a:custGeom>
                  <a:avLst/>
                  <a:gdLst>
                    <a:gd name="T0" fmla="*/ 58 w 231"/>
                    <a:gd name="T1" fmla="*/ 0 h 116"/>
                    <a:gd name="T2" fmla="*/ 173 w 231"/>
                    <a:gd name="T3" fmla="*/ 0 h 116"/>
                    <a:gd name="T4" fmla="*/ 192 w 231"/>
                    <a:gd name="T5" fmla="*/ 3 h 116"/>
                    <a:gd name="T6" fmla="*/ 208 w 231"/>
                    <a:gd name="T7" fmla="*/ 11 h 116"/>
                    <a:gd name="T8" fmla="*/ 221 w 231"/>
                    <a:gd name="T9" fmla="*/ 24 h 116"/>
                    <a:gd name="T10" fmla="*/ 228 w 231"/>
                    <a:gd name="T11" fmla="*/ 40 h 116"/>
                    <a:gd name="T12" fmla="*/ 231 w 231"/>
                    <a:gd name="T13" fmla="*/ 58 h 116"/>
                    <a:gd name="T14" fmla="*/ 228 w 231"/>
                    <a:gd name="T15" fmla="*/ 76 h 116"/>
                    <a:gd name="T16" fmla="*/ 221 w 231"/>
                    <a:gd name="T17" fmla="*/ 92 h 116"/>
                    <a:gd name="T18" fmla="*/ 208 w 231"/>
                    <a:gd name="T19" fmla="*/ 104 h 116"/>
                    <a:gd name="T20" fmla="*/ 192 w 231"/>
                    <a:gd name="T21" fmla="*/ 113 h 116"/>
                    <a:gd name="T22" fmla="*/ 173 w 231"/>
                    <a:gd name="T23" fmla="*/ 116 h 116"/>
                    <a:gd name="T24" fmla="*/ 58 w 231"/>
                    <a:gd name="T25" fmla="*/ 116 h 116"/>
                    <a:gd name="T26" fmla="*/ 39 w 231"/>
                    <a:gd name="T27" fmla="*/ 113 h 116"/>
                    <a:gd name="T28" fmla="*/ 23 w 231"/>
                    <a:gd name="T29" fmla="*/ 104 h 116"/>
                    <a:gd name="T30" fmla="*/ 11 w 231"/>
                    <a:gd name="T31" fmla="*/ 92 h 116"/>
                    <a:gd name="T32" fmla="*/ 3 w 231"/>
                    <a:gd name="T33" fmla="*/ 76 h 116"/>
                    <a:gd name="T34" fmla="*/ 0 w 231"/>
                    <a:gd name="T35" fmla="*/ 58 h 116"/>
                    <a:gd name="T36" fmla="*/ 3 w 231"/>
                    <a:gd name="T37" fmla="*/ 40 h 116"/>
                    <a:gd name="T38" fmla="*/ 11 w 231"/>
                    <a:gd name="T39" fmla="*/ 24 h 116"/>
                    <a:gd name="T40" fmla="*/ 23 w 231"/>
                    <a:gd name="T41" fmla="*/ 11 h 116"/>
                    <a:gd name="T42" fmla="*/ 39 w 231"/>
                    <a:gd name="T43" fmla="*/ 3 h 116"/>
                    <a:gd name="T44" fmla="*/ 58 w 231"/>
                    <a:gd name="T45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1" h="116">
                      <a:moveTo>
                        <a:pt x="58" y="0"/>
                      </a:moveTo>
                      <a:lnTo>
                        <a:pt x="173" y="0"/>
                      </a:lnTo>
                      <a:lnTo>
                        <a:pt x="192" y="3"/>
                      </a:lnTo>
                      <a:lnTo>
                        <a:pt x="208" y="11"/>
                      </a:lnTo>
                      <a:lnTo>
                        <a:pt x="221" y="24"/>
                      </a:lnTo>
                      <a:lnTo>
                        <a:pt x="228" y="40"/>
                      </a:lnTo>
                      <a:lnTo>
                        <a:pt x="231" y="58"/>
                      </a:lnTo>
                      <a:lnTo>
                        <a:pt x="228" y="76"/>
                      </a:lnTo>
                      <a:lnTo>
                        <a:pt x="221" y="92"/>
                      </a:lnTo>
                      <a:lnTo>
                        <a:pt x="208" y="104"/>
                      </a:lnTo>
                      <a:lnTo>
                        <a:pt x="192" y="113"/>
                      </a:lnTo>
                      <a:lnTo>
                        <a:pt x="173" y="116"/>
                      </a:lnTo>
                      <a:lnTo>
                        <a:pt x="58" y="116"/>
                      </a:lnTo>
                      <a:lnTo>
                        <a:pt x="39" y="113"/>
                      </a:lnTo>
                      <a:lnTo>
                        <a:pt x="23" y="104"/>
                      </a:lnTo>
                      <a:lnTo>
                        <a:pt x="11" y="92"/>
                      </a:lnTo>
                      <a:lnTo>
                        <a:pt x="3" y="76"/>
                      </a:lnTo>
                      <a:lnTo>
                        <a:pt x="0" y="58"/>
                      </a:lnTo>
                      <a:lnTo>
                        <a:pt x="3" y="40"/>
                      </a:lnTo>
                      <a:lnTo>
                        <a:pt x="11" y="24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68" name="Freeform 123"/>
                <p:cNvSpPr>
                  <a:spLocks/>
                </p:cNvSpPr>
                <p:nvPr/>
              </p:nvSpPr>
              <p:spPr bwMode="auto">
                <a:xfrm>
                  <a:off x="3838576" y="2972619"/>
                  <a:ext cx="39688" cy="20638"/>
                </a:xfrm>
                <a:custGeom>
                  <a:avLst/>
                  <a:gdLst>
                    <a:gd name="T0" fmla="*/ 57 w 231"/>
                    <a:gd name="T1" fmla="*/ 0 h 115"/>
                    <a:gd name="T2" fmla="*/ 173 w 231"/>
                    <a:gd name="T3" fmla="*/ 0 h 115"/>
                    <a:gd name="T4" fmla="*/ 191 w 231"/>
                    <a:gd name="T5" fmla="*/ 2 h 115"/>
                    <a:gd name="T6" fmla="*/ 206 w 231"/>
                    <a:gd name="T7" fmla="*/ 10 h 115"/>
                    <a:gd name="T8" fmla="*/ 219 w 231"/>
                    <a:gd name="T9" fmla="*/ 23 h 115"/>
                    <a:gd name="T10" fmla="*/ 228 w 231"/>
                    <a:gd name="T11" fmla="*/ 39 h 115"/>
                    <a:gd name="T12" fmla="*/ 231 w 231"/>
                    <a:gd name="T13" fmla="*/ 57 h 115"/>
                    <a:gd name="T14" fmla="*/ 228 w 231"/>
                    <a:gd name="T15" fmla="*/ 76 h 115"/>
                    <a:gd name="T16" fmla="*/ 219 w 231"/>
                    <a:gd name="T17" fmla="*/ 92 h 115"/>
                    <a:gd name="T18" fmla="*/ 206 w 231"/>
                    <a:gd name="T19" fmla="*/ 104 h 115"/>
                    <a:gd name="T20" fmla="*/ 191 w 231"/>
                    <a:gd name="T21" fmla="*/ 112 h 115"/>
                    <a:gd name="T22" fmla="*/ 173 w 231"/>
                    <a:gd name="T23" fmla="*/ 115 h 115"/>
                    <a:gd name="T24" fmla="*/ 57 w 231"/>
                    <a:gd name="T25" fmla="*/ 115 h 115"/>
                    <a:gd name="T26" fmla="*/ 39 w 231"/>
                    <a:gd name="T27" fmla="*/ 112 h 115"/>
                    <a:gd name="T28" fmla="*/ 23 w 231"/>
                    <a:gd name="T29" fmla="*/ 104 h 115"/>
                    <a:gd name="T30" fmla="*/ 10 w 231"/>
                    <a:gd name="T31" fmla="*/ 92 h 115"/>
                    <a:gd name="T32" fmla="*/ 2 w 231"/>
                    <a:gd name="T33" fmla="*/ 76 h 115"/>
                    <a:gd name="T34" fmla="*/ 0 w 231"/>
                    <a:gd name="T35" fmla="*/ 57 h 115"/>
                    <a:gd name="T36" fmla="*/ 2 w 231"/>
                    <a:gd name="T37" fmla="*/ 39 h 115"/>
                    <a:gd name="T38" fmla="*/ 10 w 231"/>
                    <a:gd name="T39" fmla="*/ 23 h 115"/>
                    <a:gd name="T40" fmla="*/ 23 w 231"/>
                    <a:gd name="T41" fmla="*/ 10 h 115"/>
                    <a:gd name="T42" fmla="*/ 39 w 231"/>
                    <a:gd name="T43" fmla="*/ 2 h 115"/>
                    <a:gd name="T44" fmla="*/ 57 w 231"/>
                    <a:gd name="T45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1" h="115">
                      <a:moveTo>
                        <a:pt x="57" y="0"/>
                      </a:moveTo>
                      <a:lnTo>
                        <a:pt x="173" y="0"/>
                      </a:lnTo>
                      <a:lnTo>
                        <a:pt x="191" y="2"/>
                      </a:lnTo>
                      <a:lnTo>
                        <a:pt x="206" y="10"/>
                      </a:lnTo>
                      <a:lnTo>
                        <a:pt x="219" y="23"/>
                      </a:lnTo>
                      <a:lnTo>
                        <a:pt x="228" y="39"/>
                      </a:lnTo>
                      <a:lnTo>
                        <a:pt x="231" y="57"/>
                      </a:lnTo>
                      <a:lnTo>
                        <a:pt x="228" y="76"/>
                      </a:lnTo>
                      <a:lnTo>
                        <a:pt x="219" y="92"/>
                      </a:lnTo>
                      <a:lnTo>
                        <a:pt x="206" y="104"/>
                      </a:lnTo>
                      <a:lnTo>
                        <a:pt x="191" y="112"/>
                      </a:lnTo>
                      <a:lnTo>
                        <a:pt x="173" y="115"/>
                      </a:lnTo>
                      <a:lnTo>
                        <a:pt x="57" y="115"/>
                      </a:lnTo>
                      <a:lnTo>
                        <a:pt x="39" y="112"/>
                      </a:lnTo>
                      <a:lnTo>
                        <a:pt x="23" y="104"/>
                      </a:lnTo>
                      <a:lnTo>
                        <a:pt x="10" y="92"/>
                      </a:lnTo>
                      <a:lnTo>
                        <a:pt x="2" y="76"/>
                      </a:lnTo>
                      <a:lnTo>
                        <a:pt x="0" y="57"/>
                      </a:lnTo>
                      <a:lnTo>
                        <a:pt x="2" y="39"/>
                      </a:lnTo>
                      <a:lnTo>
                        <a:pt x="10" y="23"/>
                      </a:lnTo>
                      <a:lnTo>
                        <a:pt x="23" y="10"/>
                      </a:lnTo>
                      <a:lnTo>
                        <a:pt x="39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69" name="Freeform 124"/>
                <p:cNvSpPr>
                  <a:spLocks/>
                </p:cNvSpPr>
                <p:nvPr/>
              </p:nvSpPr>
              <p:spPr bwMode="auto">
                <a:xfrm>
                  <a:off x="3776663" y="2931344"/>
                  <a:ext cx="41275" cy="20638"/>
                </a:xfrm>
                <a:custGeom>
                  <a:avLst/>
                  <a:gdLst>
                    <a:gd name="T0" fmla="*/ 58 w 231"/>
                    <a:gd name="T1" fmla="*/ 0 h 116"/>
                    <a:gd name="T2" fmla="*/ 173 w 231"/>
                    <a:gd name="T3" fmla="*/ 0 h 116"/>
                    <a:gd name="T4" fmla="*/ 192 w 231"/>
                    <a:gd name="T5" fmla="*/ 3 h 116"/>
                    <a:gd name="T6" fmla="*/ 208 w 231"/>
                    <a:gd name="T7" fmla="*/ 11 h 116"/>
                    <a:gd name="T8" fmla="*/ 220 w 231"/>
                    <a:gd name="T9" fmla="*/ 24 h 116"/>
                    <a:gd name="T10" fmla="*/ 228 w 231"/>
                    <a:gd name="T11" fmla="*/ 40 h 116"/>
                    <a:gd name="T12" fmla="*/ 231 w 231"/>
                    <a:gd name="T13" fmla="*/ 58 h 116"/>
                    <a:gd name="T14" fmla="*/ 228 w 231"/>
                    <a:gd name="T15" fmla="*/ 76 h 116"/>
                    <a:gd name="T16" fmla="*/ 220 w 231"/>
                    <a:gd name="T17" fmla="*/ 92 h 116"/>
                    <a:gd name="T18" fmla="*/ 208 w 231"/>
                    <a:gd name="T19" fmla="*/ 104 h 116"/>
                    <a:gd name="T20" fmla="*/ 192 w 231"/>
                    <a:gd name="T21" fmla="*/ 113 h 116"/>
                    <a:gd name="T22" fmla="*/ 173 w 231"/>
                    <a:gd name="T23" fmla="*/ 116 h 116"/>
                    <a:gd name="T24" fmla="*/ 58 w 231"/>
                    <a:gd name="T25" fmla="*/ 116 h 116"/>
                    <a:gd name="T26" fmla="*/ 39 w 231"/>
                    <a:gd name="T27" fmla="*/ 113 h 116"/>
                    <a:gd name="T28" fmla="*/ 24 w 231"/>
                    <a:gd name="T29" fmla="*/ 104 h 116"/>
                    <a:gd name="T30" fmla="*/ 11 w 231"/>
                    <a:gd name="T31" fmla="*/ 92 h 116"/>
                    <a:gd name="T32" fmla="*/ 3 w 231"/>
                    <a:gd name="T33" fmla="*/ 76 h 116"/>
                    <a:gd name="T34" fmla="*/ 0 w 231"/>
                    <a:gd name="T35" fmla="*/ 58 h 116"/>
                    <a:gd name="T36" fmla="*/ 3 w 231"/>
                    <a:gd name="T37" fmla="*/ 40 h 116"/>
                    <a:gd name="T38" fmla="*/ 11 w 231"/>
                    <a:gd name="T39" fmla="*/ 24 h 116"/>
                    <a:gd name="T40" fmla="*/ 24 w 231"/>
                    <a:gd name="T41" fmla="*/ 11 h 116"/>
                    <a:gd name="T42" fmla="*/ 39 w 231"/>
                    <a:gd name="T43" fmla="*/ 3 h 116"/>
                    <a:gd name="T44" fmla="*/ 58 w 231"/>
                    <a:gd name="T45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1" h="116">
                      <a:moveTo>
                        <a:pt x="58" y="0"/>
                      </a:moveTo>
                      <a:lnTo>
                        <a:pt x="173" y="0"/>
                      </a:lnTo>
                      <a:lnTo>
                        <a:pt x="192" y="3"/>
                      </a:lnTo>
                      <a:lnTo>
                        <a:pt x="208" y="11"/>
                      </a:lnTo>
                      <a:lnTo>
                        <a:pt x="220" y="24"/>
                      </a:lnTo>
                      <a:lnTo>
                        <a:pt x="228" y="40"/>
                      </a:lnTo>
                      <a:lnTo>
                        <a:pt x="231" y="58"/>
                      </a:lnTo>
                      <a:lnTo>
                        <a:pt x="228" y="76"/>
                      </a:lnTo>
                      <a:lnTo>
                        <a:pt x="220" y="92"/>
                      </a:lnTo>
                      <a:lnTo>
                        <a:pt x="208" y="104"/>
                      </a:lnTo>
                      <a:lnTo>
                        <a:pt x="192" y="113"/>
                      </a:lnTo>
                      <a:lnTo>
                        <a:pt x="173" y="116"/>
                      </a:lnTo>
                      <a:lnTo>
                        <a:pt x="58" y="116"/>
                      </a:lnTo>
                      <a:lnTo>
                        <a:pt x="39" y="113"/>
                      </a:lnTo>
                      <a:lnTo>
                        <a:pt x="24" y="104"/>
                      </a:lnTo>
                      <a:lnTo>
                        <a:pt x="11" y="92"/>
                      </a:lnTo>
                      <a:lnTo>
                        <a:pt x="3" y="76"/>
                      </a:lnTo>
                      <a:lnTo>
                        <a:pt x="0" y="58"/>
                      </a:lnTo>
                      <a:lnTo>
                        <a:pt x="3" y="40"/>
                      </a:lnTo>
                      <a:lnTo>
                        <a:pt x="11" y="24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223480" y="2597389"/>
                <a:ext cx="203676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chemeClr val="bg1"/>
                    </a:solidFill>
                  </a:rPr>
                  <a:t>в области информационных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технологий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4892778" y="1127167"/>
            <a:ext cx="2425100" cy="5114142"/>
            <a:chOff x="4828326" y="1127167"/>
            <a:chExt cx="2425100" cy="511414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828326" y="5091905"/>
              <a:ext cx="2425100" cy="1149404"/>
              <a:chOff x="4899625" y="911871"/>
              <a:chExt cx="2425100" cy="1149404"/>
            </a:xfrm>
          </p:grpSpPr>
          <p:grpSp>
            <p:nvGrpSpPr>
              <p:cNvPr id="213" name="Группа 212"/>
              <p:cNvGrpSpPr/>
              <p:nvPr/>
            </p:nvGrpSpPr>
            <p:grpSpPr>
              <a:xfrm>
                <a:off x="5703415" y="911871"/>
                <a:ext cx="612775" cy="612775"/>
                <a:chOff x="5854208" y="1658448"/>
                <a:chExt cx="612775" cy="612775"/>
              </a:xfrm>
            </p:grpSpPr>
            <p:sp>
              <p:nvSpPr>
                <p:cNvPr id="142" name="Freeform 96"/>
                <p:cNvSpPr>
                  <a:spLocks/>
                </p:cNvSpPr>
                <p:nvPr/>
              </p:nvSpPr>
              <p:spPr bwMode="auto">
                <a:xfrm>
                  <a:off x="5854208" y="1658448"/>
                  <a:ext cx="612775" cy="612775"/>
                </a:xfrm>
                <a:custGeom>
                  <a:avLst/>
                  <a:gdLst>
                    <a:gd name="T0" fmla="*/ 505 w 3472"/>
                    <a:gd name="T1" fmla="*/ 13 h 3473"/>
                    <a:gd name="T2" fmla="*/ 636 w 3472"/>
                    <a:gd name="T3" fmla="*/ 73 h 3473"/>
                    <a:gd name="T4" fmla="*/ 738 w 3472"/>
                    <a:gd name="T5" fmla="*/ 174 h 3473"/>
                    <a:gd name="T6" fmla="*/ 798 w 3472"/>
                    <a:gd name="T7" fmla="*/ 306 h 3473"/>
                    <a:gd name="T8" fmla="*/ 810 w 3472"/>
                    <a:gd name="T9" fmla="*/ 753 h 3473"/>
                    <a:gd name="T10" fmla="*/ 786 w 3472"/>
                    <a:gd name="T11" fmla="*/ 799 h 3473"/>
                    <a:gd name="T12" fmla="*/ 734 w 3472"/>
                    <a:gd name="T13" fmla="*/ 808 h 3473"/>
                    <a:gd name="T14" fmla="*/ 698 w 3472"/>
                    <a:gd name="T15" fmla="*/ 771 h 3473"/>
                    <a:gd name="T16" fmla="*/ 691 w 3472"/>
                    <a:gd name="T17" fmla="*/ 362 h 3473"/>
                    <a:gd name="T18" fmla="*/ 648 w 3472"/>
                    <a:gd name="T19" fmla="*/ 248 h 3473"/>
                    <a:gd name="T20" fmla="*/ 563 w 3472"/>
                    <a:gd name="T21" fmla="*/ 163 h 3473"/>
                    <a:gd name="T22" fmla="*/ 448 w 3472"/>
                    <a:gd name="T23" fmla="*/ 119 h 3473"/>
                    <a:gd name="T24" fmla="*/ 322 w 3472"/>
                    <a:gd name="T25" fmla="*/ 128 h 3473"/>
                    <a:gd name="T26" fmla="*/ 215 w 3472"/>
                    <a:gd name="T27" fmla="*/ 187 h 3473"/>
                    <a:gd name="T28" fmla="*/ 142 w 3472"/>
                    <a:gd name="T29" fmla="*/ 283 h 3473"/>
                    <a:gd name="T30" fmla="*/ 116 w 3472"/>
                    <a:gd name="T31" fmla="*/ 406 h 3473"/>
                    <a:gd name="T32" fmla="*/ 578 w 3472"/>
                    <a:gd name="T33" fmla="*/ 3299 h 3473"/>
                    <a:gd name="T34" fmla="*/ 603 w 3472"/>
                    <a:gd name="T35" fmla="*/ 3252 h 3473"/>
                    <a:gd name="T36" fmla="*/ 654 w 3472"/>
                    <a:gd name="T37" fmla="*/ 3245 h 3473"/>
                    <a:gd name="T38" fmla="*/ 691 w 3472"/>
                    <a:gd name="T39" fmla="*/ 3280 h 3473"/>
                    <a:gd name="T40" fmla="*/ 1157 w 3472"/>
                    <a:gd name="T41" fmla="*/ 3356 h 3473"/>
                    <a:gd name="T42" fmla="*/ 1169 w 3472"/>
                    <a:gd name="T43" fmla="*/ 3265 h 3473"/>
                    <a:gd name="T44" fmla="*/ 1215 w 3472"/>
                    <a:gd name="T45" fmla="*/ 3241 h 3473"/>
                    <a:gd name="T46" fmla="*/ 1261 w 3472"/>
                    <a:gd name="T47" fmla="*/ 3265 h 3473"/>
                    <a:gd name="T48" fmla="*/ 1273 w 3472"/>
                    <a:gd name="T49" fmla="*/ 3356 h 3473"/>
                    <a:gd name="T50" fmla="*/ 1739 w 3472"/>
                    <a:gd name="T51" fmla="*/ 3280 h 3473"/>
                    <a:gd name="T52" fmla="*/ 1775 w 3472"/>
                    <a:gd name="T53" fmla="*/ 3245 h 3473"/>
                    <a:gd name="T54" fmla="*/ 1828 w 3472"/>
                    <a:gd name="T55" fmla="*/ 3252 h 3473"/>
                    <a:gd name="T56" fmla="*/ 1851 w 3472"/>
                    <a:gd name="T57" fmla="*/ 3299 h 3473"/>
                    <a:gd name="T58" fmla="*/ 2315 w 3472"/>
                    <a:gd name="T59" fmla="*/ 3299 h 3473"/>
                    <a:gd name="T60" fmla="*/ 2338 w 3472"/>
                    <a:gd name="T61" fmla="*/ 3252 h 3473"/>
                    <a:gd name="T62" fmla="*/ 2391 w 3472"/>
                    <a:gd name="T63" fmla="*/ 3245 h 3473"/>
                    <a:gd name="T64" fmla="*/ 2427 w 3472"/>
                    <a:gd name="T65" fmla="*/ 3280 h 3473"/>
                    <a:gd name="T66" fmla="*/ 2893 w 3472"/>
                    <a:gd name="T67" fmla="*/ 3356 h 3473"/>
                    <a:gd name="T68" fmla="*/ 2904 w 3472"/>
                    <a:gd name="T69" fmla="*/ 3265 h 3473"/>
                    <a:gd name="T70" fmla="*/ 2950 w 3472"/>
                    <a:gd name="T71" fmla="*/ 3241 h 3473"/>
                    <a:gd name="T72" fmla="*/ 2998 w 3472"/>
                    <a:gd name="T73" fmla="*/ 3265 h 3473"/>
                    <a:gd name="T74" fmla="*/ 3008 w 3472"/>
                    <a:gd name="T75" fmla="*/ 3356 h 3473"/>
                    <a:gd name="T76" fmla="*/ 3448 w 3472"/>
                    <a:gd name="T77" fmla="*/ 3368 h 3473"/>
                    <a:gd name="T78" fmla="*/ 3472 w 3472"/>
                    <a:gd name="T79" fmla="*/ 3415 h 3473"/>
                    <a:gd name="T80" fmla="*/ 3448 w 3472"/>
                    <a:gd name="T81" fmla="*/ 3461 h 3473"/>
                    <a:gd name="T82" fmla="*/ 58 w 3472"/>
                    <a:gd name="T83" fmla="*/ 3473 h 3473"/>
                    <a:gd name="T84" fmla="*/ 12 w 3472"/>
                    <a:gd name="T85" fmla="*/ 3449 h 3473"/>
                    <a:gd name="T86" fmla="*/ 0 w 3472"/>
                    <a:gd name="T87" fmla="*/ 406 h 3473"/>
                    <a:gd name="T88" fmla="*/ 27 w 3472"/>
                    <a:gd name="T89" fmla="*/ 259 h 3473"/>
                    <a:gd name="T90" fmla="*/ 102 w 3472"/>
                    <a:gd name="T91" fmla="*/ 136 h 3473"/>
                    <a:gd name="T92" fmla="*/ 214 w 3472"/>
                    <a:gd name="T93" fmla="*/ 48 h 3473"/>
                    <a:gd name="T94" fmla="*/ 355 w 3472"/>
                    <a:gd name="T95" fmla="*/ 3 h 3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472" h="3473">
                      <a:moveTo>
                        <a:pt x="405" y="0"/>
                      </a:moveTo>
                      <a:lnTo>
                        <a:pt x="456" y="3"/>
                      </a:lnTo>
                      <a:lnTo>
                        <a:pt x="505" y="13"/>
                      </a:lnTo>
                      <a:lnTo>
                        <a:pt x="551" y="28"/>
                      </a:lnTo>
                      <a:lnTo>
                        <a:pt x="595" y="48"/>
                      </a:lnTo>
                      <a:lnTo>
                        <a:pt x="636" y="73"/>
                      </a:lnTo>
                      <a:lnTo>
                        <a:pt x="673" y="103"/>
                      </a:lnTo>
                      <a:lnTo>
                        <a:pt x="707" y="136"/>
                      </a:lnTo>
                      <a:lnTo>
                        <a:pt x="738" y="174"/>
                      </a:lnTo>
                      <a:lnTo>
                        <a:pt x="762" y="216"/>
                      </a:lnTo>
                      <a:lnTo>
                        <a:pt x="783" y="259"/>
                      </a:lnTo>
                      <a:lnTo>
                        <a:pt x="798" y="306"/>
                      </a:lnTo>
                      <a:lnTo>
                        <a:pt x="806" y="355"/>
                      </a:lnTo>
                      <a:lnTo>
                        <a:pt x="810" y="406"/>
                      </a:lnTo>
                      <a:lnTo>
                        <a:pt x="810" y="753"/>
                      </a:lnTo>
                      <a:lnTo>
                        <a:pt x="807" y="771"/>
                      </a:lnTo>
                      <a:lnTo>
                        <a:pt x="799" y="787"/>
                      </a:lnTo>
                      <a:lnTo>
                        <a:pt x="786" y="799"/>
                      </a:lnTo>
                      <a:lnTo>
                        <a:pt x="771" y="808"/>
                      </a:lnTo>
                      <a:lnTo>
                        <a:pt x="753" y="811"/>
                      </a:lnTo>
                      <a:lnTo>
                        <a:pt x="734" y="808"/>
                      </a:lnTo>
                      <a:lnTo>
                        <a:pt x="718" y="799"/>
                      </a:lnTo>
                      <a:lnTo>
                        <a:pt x="705" y="787"/>
                      </a:lnTo>
                      <a:lnTo>
                        <a:pt x="698" y="771"/>
                      </a:lnTo>
                      <a:lnTo>
                        <a:pt x="695" y="753"/>
                      </a:lnTo>
                      <a:lnTo>
                        <a:pt x="695" y="406"/>
                      </a:lnTo>
                      <a:lnTo>
                        <a:pt x="691" y="362"/>
                      </a:lnTo>
                      <a:lnTo>
                        <a:pt x="682" y="322"/>
                      </a:lnTo>
                      <a:lnTo>
                        <a:pt x="667" y="283"/>
                      </a:lnTo>
                      <a:lnTo>
                        <a:pt x="648" y="248"/>
                      </a:lnTo>
                      <a:lnTo>
                        <a:pt x="623" y="216"/>
                      </a:lnTo>
                      <a:lnTo>
                        <a:pt x="594" y="187"/>
                      </a:lnTo>
                      <a:lnTo>
                        <a:pt x="563" y="163"/>
                      </a:lnTo>
                      <a:lnTo>
                        <a:pt x="527" y="143"/>
                      </a:lnTo>
                      <a:lnTo>
                        <a:pt x="489" y="128"/>
                      </a:lnTo>
                      <a:lnTo>
                        <a:pt x="448" y="119"/>
                      </a:lnTo>
                      <a:lnTo>
                        <a:pt x="405" y="116"/>
                      </a:lnTo>
                      <a:lnTo>
                        <a:pt x="362" y="119"/>
                      </a:lnTo>
                      <a:lnTo>
                        <a:pt x="322" y="128"/>
                      </a:lnTo>
                      <a:lnTo>
                        <a:pt x="283" y="143"/>
                      </a:lnTo>
                      <a:lnTo>
                        <a:pt x="248" y="163"/>
                      </a:lnTo>
                      <a:lnTo>
                        <a:pt x="215" y="187"/>
                      </a:lnTo>
                      <a:lnTo>
                        <a:pt x="187" y="216"/>
                      </a:lnTo>
                      <a:lnTo>
                        <a:pt x="163" y="248"/>
                      </a:lnTo>
                      <a:lnTo>
                        <a:pt x="142" y="283"/>
                      </a:lnTo>
                      <a:lnTo>
                        <a:pt x="128" y="322"/>
                      </a:lnTo>
                      <a:lnTo>
                        <a:pt x="119" y="362"/>
                      </a:lnTo>
                      <a:lnTo>
                        <a:pt x="116" y="406"/>
                      </a:lnTo>
                      <a:lnTo>
                        <a:pt x="116" y="3356"/>
                      </a:lnTo>
                      <a:lnTo>
                        <a:pt x="578" y="3356"/>
                      </a:lnTo>
                      <a:lnTo>
                        <a:pt x="578" y="3299"/>
                      </a:lnTo>
                      <a:lnTo>
                        <a:pt x="582" y="3280"/>
                      </a:lnTo>
                      <a:lnTo>
                        <a:pt x="590" y="3265"/>
                      </a:lnTo>
                      <a:lnTo>
                        <a:pt x="603" y="3252"/>
                      </a:lnTo>
                      <a:lnTo>
                        <a:pt x="619" y="3245"/>
                      </a:lnTo>
                      <a:lnTo>
                        <a:pt x="636" y="3241"/>
                      </a:lnTo>
                      <a:lnTo>
                        <a:pt x="654" y="3245"/>
                      </a:lnTo>
                      <a:lnTo>
                        <a:pt x="670" y="3252"/>
                      </a:lnTo>
                      <a:lnTo>
                        <a:pt x="683" y="3265"/>
                      </a:lnTo>
                      <a:lnTo>
                        <a:pt x="691" y="3280"/>
                      </a:lnTo>
                      <a:lnTo>
                        <a:pt x="695" y="3299"/>
                      </a:lnTo>
                      <a:lnTo>
                        <a:pt x="695" y="3356"/>
                      </a:lnTo>
                      <a:lnTo>
                        <a:pt x="1157" y="3356"/>
                      </a:lnTo>
                      <a:lnTo>
                        <a:pt x="1157" y="3299"/>
                      </a:lnTo>
                      <a:lnTo>
                        <a:pt x="1160" y="3280"/>
                      </a:lnTo>
                      <a:lnTo>
                        <a:pt x="1169" y="3265"/>
                      </a:lnTo>
                      <a:lnTo>
                        <a:pt x="1181" y="3252"/>
                      </a:lnTo>
                      <a:lnTo>
                        <a:pt x="1197" y="3245"/>
                      </a:lnTo>
                      <a:lnTo>
                        <a:pt x="1215" y="3241"/>
                      </a:lnTo>
                      <a:lnTo>
                        <a:pt x="1233" y="3245"/>
                      </a:lnTo>
                      <a:lnTo>
                        <a:pt x="1249" y="3252"/>
                      </a:lnTo>
                      <a:lnTo>
                        <a:pt x="1261" y="3265"/>
                      </a:lnTo>
                      <a:lnTo>
                        <a:pt x="1270" y="3280"/>
                      </a:lnTo>
                      <a:lnTo>
                        <a:pt x="1273" y="3299"/>
                      </a:lnTo>
                      <a:lnTo>
                        <a:pt x="1273" y="3356"/>
                      </a:lnTo>
                      <a:lnTo>
                        <a:pt x="1735" y="3356"/>
                      </a:lnTo>
                      <a:lnTo>
                        <a:pt x="1735" y="3299"/>
                      </a:lnTo>
                      <a:lnTo>
                        <a:pt x="1739" y="3280"/>
                      </a:lnTo>
                      <a:lnTo>
                        <a:pt x="1747" y="3265"/>
                      </a:lnTo>
                      <a:lnTo>
                        <a:pt x="1760" y="3252"/>
                      </a:lnTo>
                      <a:lnTo>
                        <a:pt x="1775" y="3245"/>
                      </a:lnTo>
                      <a:lnTo>
                        <a:pt x="1793" y="3241"/>
                      </a:lnTo>
                      <a:lnTo>
                        <a:pt x="1812" y="3245"/>
                      </a:lnTo>
                      <a:lnTo>
                        <a:pt x="1828" y="3252"/>
                      </a:lnTo>
                      <a:lnTo>
                        <a:pt x="1840" y="3265"/>
                      </a:lnTo>
                      <a:lnTo>
                        <a:pt x="1848" y="3280"/>
                      </a:lnTo>
                      <a:lnTo>
                        <a:pt x="1851" y="3299"/>
                      </a:lnTo>
                      <a:lnTo>
                        <a:pt x="1851" y="3356"/>
                      </a:lnTo>
                      <a:lnTo>
                        <a:pt x="2315" y="3356"/>
                      </a:lnTo>
                      <a:lnTo>
                        <a:pt x="2315" y="3299"/>
                      </a:lnTo>
                      <a:lnTo>
                        <a:pt x="2317" y="3280"/>
                      </a:lnTo>
                      <a:lnTo>
                        <a:pt x="2325" y="3265"/>
                      </a:lnTo>
                      <a:lnTo>
                        <a:pt x="2338" y="3252"/>
                      </a:lnTo>
                      <a:lnTo>
                        <a:pt x="2354" y="3245"/>
                      </a:lnTo>
                      <a:lnTo>
                        <a:pt x="2372" y="3241"/>
                      </a:lnTo>
                      <a:lnTo>
                        <a:pt x="2391" y="3245"/>
                      </a:lnTo>
                      <a:lnTo>
                        <a:pt x="2407" y="3252"/>
                      </a:lnTo>
                      <a:lnTo>
                        <a:pt x="2419" y="3265"/>
                      </a:lnTo>
                      <a:lnTo>
                        <a:pt x="2427" y="3280"/>
                      </a:lnTo>
                      <a:lnTo>
                        <a:pt x="2430" y="3299"/>
                      </a:lnTo>
                      <a:lnTo>
                        <a:pt x="2430" y="3356"/>
                      </a:lnTo>
                      <a:lnTo>
                        <a:pt x="2893" y="3356"/>
                      </a:lnTo>
                      <a:lnTo>
                        <a:pt x="2893" y="3299"/>
                      </a:lnTo>
                      <a:lnTo>
                        <a:pt x="2895" y="3280"/>
                      </a:lnTo>
                      <a:lnTo>
                        <a:pt x="2904" y="3265"/>
                      </a:lnTo>
                      <a:lnTo>
                        <a:pt x="2917" y="3252"/>
                      </a:lnTo>
                      <a:lnTo>
                        <a:pt x="2932" y="3245"/>
                      </a:lnTo>
                      <a:lnTo>
                        <a:pt x="2950" y="3241"/>
                      </a:lnTo>
                      <a:lnTo>
                        <a:pt x="2969" y="3245"/>
                      </a:lnTo>
                      <a:lnTo>
                        <a:pt x="2985" y="3252"/>
                      </a:lnTo>
                      <a:lnTo>
                        <a:pt x="2998" y="3265"/>
                      </a:lnTo>
                      <a:lnTo>
                        <a:pt x="3005" y="3280"/>
                      </a:lnTo>
                      <a:lnTo>
                        <a:pt x="3008" y="3299"/>
                      </a:lnTo>
                      <a:lnTo>
                        <a:pt x="3008" y="3356"/>
                      </a:lnTo>
                      <a:lnTo>
                        <a:pt x="3414" y="3356"/>
                      </a:lnTo>
                      <a:lnTo>
                        <a:pt x="3432" y="3360"/>
                      </a:lnTo>
                      <a:lnTo>
                        <a:pt x="3448" y="3368"/>
                      </a:lnTo>
                      <a:lnTo>
                        <a:pt x="3460" y="3381"/>
                      </a:lnTo>
                      <a:lnTo>
                        <a:pt x="3469" y="3397"/>
                      </a:lnTo>
                      <a:lnTo>
                        <a:pt x="3472" y="3415"/>
                      </a:lnTo>
                      <a:lnTo>
                        <a:pt x="3469" y="3432"/>
                      </a:lnTo>
                      <a:lnTo>
                        <a:pt x="3460" y="3449"/>
                      </a:lnTo>
                      <a:lnTo>
                        <a:pt x="3448" y="3461"/>
                      </a:lnTo>
                      <a:lnTo>
                        <a:pt x="3432" y="3469"/>
                      </a:lnTo>
                      <a:lnTo>
                        <a:pt x="3414" y="3473"/>
                      </a:lnTo>
                      <a:lnTo>
                        <a:pt x="58" y="3473"/>
                      </a:lnTo>
                      <a:lnTo>
                        <a:pt x="40" y="3469"/>
                      </a:lnTo>
                      <a:lnTo>
                        <a:pt x="23" y="3461"/>
                      </a:lnTo>
                      <a:lnTo>
                        <a:pt x="12" y="3449"/>
                      </a:lnTo>
                      <a:lnTo>
                        <a:pt x="3" y="3432"/>
                      </a:lnTo>
                      <a:lnTo>
                        <a:pt x="0" y="3415"/>
                      </a:lnTo>
                      <a:lnTo>
                        <a:pt x="0" y="406"/>
                      </a:lnTo>
                      <a:lnTo>
                        <a:pt x="3" y="355"/>
                      </a:lnTo>
                      <a:lnTo>
                        <a:pt x="13" y="306"/>
                      </a:lnTo>
                      <a:lnTo>
                        <a:pt x="27" y="259"/>
                      </a:lnTo>
                      <a:lnTo>
                        <a:pt x="47" y="216"/>
                      </a:lnTo>
                      <a:lnTo>
                        <a:pt x="73" y="174"/>
                      </a:lnTo>
                      <a:lnTo>
                        <a:pt x="102" y="136"/>
                      </a:lnTo>
                      <a:lnTo>
                        <a:pt x="136" y="103"/>
                      </a:lnTo>
                      <a:lnTo>
                        <a:pt x="174" y="73"/>
                      </a:lnTo>
                      <a:lnTo>
                        <a:pt x="214" y="48"/>
                      </a:lnTo>
                      <a:lnTo>
                        <a:pt x="259" y="28"/>
                      </a:lnTo>
                      <a:lnTo>
                        <a:pt x="305" y="13"/>
                      </a:lnTo>
                      <a:lnTo>
                        <a:pt x="355" y="3"/>
                      </a:lnTo>
                      <a:lnTo>
                        <a:pt x="4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43" name="Freeform 97"/>
                <p:cNvSpPr>
                  <a:spLocks/>
                </p:cNvSpPr>
                <p:nvPr/>
              </p:nvSpPr>
              <p:spPr bwMode="auto">
                <a:xfrm>
                  <a:off x="5976446" y="1904511"/>
                  <a:ext cx="122238" cy="203200"/>
                </a:xfrm>
                <a:custGeom>
                  <a:avLst/>
                  <a:gdLst>
                    <a:gd name="T0" fmla="*/ 115 w 694"/>
                    <a:gd name="T1" fmla="*/ 0 h 1157"/>
                    <a:gd name="T2" fmla="*/ 578 w 694"/>
                    <a:gd name="T3" fmla="*/ 0 h 1157"/>
                    <a:gd name="T4" fmla="*/ 604 w 694"/>
                    <a:gd name="T5" fmla="*/ 3 h 1157"/>
                    <a:gd name="T6" fmla="*/ 629 w 694"/>
                    <a:gd name="T7" fmla="*/ 11 h 1157"/>
                    <a:gd name="T8" fmla="*/ 650 w 694"/>
                    <a:gd name="T9" fmla="*/ 25 h 1157"/>
                    <a:gd name="T10" fmla="*/ 668 w 694"/>
                    <a:gd name="T11" fmla="*/ 43 h 1157"/>
                    <a:gd name="T12" fmla="*/ 681 w 694"/>
                    <a:gd name="T13" fmla="*/ 64 h 1157"/>
                    <a:gd name="T14" fmla="*/ 691 w 694"/>
                    <a:gd name="T15" fmla="*/ 88 h 1157"/>
                    <a:gd name="T16" fmla="*/ 694 w 694"/>
                    <a:gd name="T17" fmla="*/ 115 h 1157"/>
                    <a:gd name="T18" fmla="*/ 694 w 694"/>
                    <a:gd name="T19" fmla="*/ 1099 h 1157"/>
                    <a:gd name="T20" fmla="*/ 691 w 694"/>
                    <a:gd name="T21" fmla="*/ 1117 h 1157"/>
                    <a:gd name="T22" fmla="*/ 683 w 694"/>
                    <a:gd name="T23" fmla="*/ 1133 h 1157"/>
                    <a:gd name="T24" fmla="*/ 670 w 694"/>
                    <a:gd name="T25" fmla="*/ 1145 h 1157"/>
                    <a:gd name="T26" fmla="*/ 654 w 694"/>
                    <a:gd name="T27" fmla="*/ 1154 h 1157"/>
                    <a:gd name="T28" fmla="*/ 636 w 694"/>
                    <a:gd name="T29" fmla="*/ 1157 h 1157"/>
                    <a:gd name="T30" fmla="*/ 617 w 694"/>
                    <a:gd name="T31" fmla="*/ 1154 h 1157"/>
                    <a:gd name="T32" fmla="*/ 601 w 694"/>
                    <a:gd name="T33" fmla="*/ 1145 h 1157"/>
                    <a:gd name="T34" fmla="*/ 589 w 694"/>
                    <a:gd name="T35" fmla="*/ 1133 h 1157"/>
                    <a:gd name="T36" fmla="*/ 581 w 694"/>
                    <a:gd name="T37" fmla="*/ 1117 h 1157"/>
                    <a:gd name="T38" fmla="*/ 578 w 694"/>
                    <a:gd name="T39" fmla="*/ 1099 h 1157"/>
                    <a:gd name="T40" fmla="*/ 578 w 694"/>
                    <a:gd name="T41" fmla="*/ 115 h 1157"/>
                    <a:gd name="T42" fmla="*/ 115 w 694"/>
                    <a:gd name="T43" fmla="*/ 115 h 1157"/>
                    <a:gd name="T44" fmla="*/ 115 w 694"/>
                    <a:gd name="T45" fmla="*/ 1099 h 1157"/>
                    <a:gd name="T46" fmla="*/ 112 w 694"/>
                    <a:gd name="T47" fmla="*/ 1117 h 1157"/>
                    <a:gd name="T48" fmla="*/ 104 w 694"/>
                    <a:gd name="T49" fmla="*/ 1133 h 1157"/>
                    <a:gd name="T50" fmla="*/ 91 w 694"/>
                    <a:gd name="T51" fmla="*/ 1145 h 1157"/>
                    <a:gd name="T52" fmla="*/ 76 w 694"/>
                    <a:gd name="T53" fmla="*/ 1154 h 1157"/>
                    <a:gd name="T54" fmla="*/ 58 w 694"/>
                    <a:gd name="T55" fmla="*/ 1157 h 1157"/>
                    <a:gd name="T56" fmla="*/ 39 w 694"/>
                    <a:gd name="T57" fmla="*/ 1154 h 1157"/>
                    <a:gd name="T58" fmla="*/ 23 w 694"/>
                    <a:gd name="T59" fmla="*/ 1145 h 1157"/>
                    <a:gd name="T60" fmla="*/ 10 w 694"/>
                    <a:gd name="T61" fmla="*/ 1133 h 1157"/>
                    <a:gd name="T62" fmla="*/ 3 w 694"/>
                    <a:gd name="T63" fmla="*/ 1117 h 1157"/>
                    <a:gd name="T64" fmla="*/ 0 w 694"/>
                    <a:gd name="T65" fmla="*/ 1099 h 1157"/>
                    <a:gd name="T66" fmla="*/ 0 w 694"/>
                    <a:gd name="T67" fmla="*/ 115 h 1157"/>
                    <a:gd name="T68" fmla="*/ 3 w 694"/>
                    <a:gd name="T69" fmla="*/ 88 h 1157"/>
                    <a:gd name="T70" fmla="*/ 11 w 694"/>
                    <a:gd name="T71" fmla="*/ 64 h 1157"/>
                    <a:gd name="T72" fmla="*/ 25 w 694"/>
                    <a:gd name="T73" fmla="*/ 43 h 1157"/>
                    <a:gd name="T74" fmla="*/ 43 w 694"/>
                    <a:gd name="T75" fmla="*/ 25 h 1157"/>
                    <a:gd name="T76" fmla="*/ 64 w 694"/>
                    <a:gd name="T77" fmla="*/ 11 h 1157"/>
                    <a:gd name="T78" fmla="*/ 88 w 694"/>
                    <a:gd name="T79" fmla="*/ 3 h 1157"/>
                    <a:gd name="T80" fmla="*/ 115 w 694"/>
                    <a:gd name="T81" fmla="*/ 0 h 1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94" h="1157">
                      <a:moveTo>
                        <a:pt x="115" y="0"/>
                      </a:moveTo>
                      <a:lnTo>
                        <a:pt x="578" y="0"/>
                      </a:lnTo>
                      <a:lnTo>
                        <a:pt x="604" y="3"/>
                      </a:lnTo>
                      <a:lnTo>
                        <a:pt x="629" y="11"/>
                      </a:lnTo>
                      <a:lnTo>
                        <a:pt x="650" y="25"/>
                      </a:lnTo>
                      <a:lnTo>
                        <a:pt x="668" y="43"/>
                      </a:lnTo>
                      <a:lnTo>
                        <a:pt x="681" y="64"/>
                      </a:lnTo>
                      <a:lnTo>
                        <a:pt x="691" y="88"/>
                      </a:lnTo>
                      <a:lnTo>
                        <a:pt x="694" y="115"/>
                      </a:lnTo>
                      <a:lnTo>
                        <a:pt x="694" y="1099"/>
                      </a:lnTo>
                      <a:lnTo>
                        <a:pt x="691" y="1117"/>
                      </a:lnTo>
                      <a:lnTo>
                        <a:pt x="683" y="1133"/>
                      </a:lnTo>
                      <a:lnTo>
                        <a:pt x="670" y="1145"/>
                      </a:lnTo>
                      <a:lnTo>
                        <a:pt x="654" y="1154"/>
                      </a:lnTo>
                      <a:lnTo>
                        <a:pt x="636" y="1157"/>
                      </a:lnTo>
                      <a:lnTo>
                        <a:pt x="617" y="1154"/>
                      </a:lnTo>
                      <a:lnTo>
                        <a:pt x="601" y="1145"/>
                      </a:lnTo>
                      <a:lnTo>
                        <a:pt x="589" y="1133"/>
                      </a:lnTo>
                      <a:lnTo>
                        <a:pt x="581" y="1117"/>
                      </a:lnTo>
                      <a:lnTo>
                        <a:pt x="578" y="1099"/>
                      </a:lnTo>
                      <a:lnTo>
                        <a:pt x="578" y="115"/>
                      </a:lnTo>
                      <a:lnTo>
                        <a:pt x="115" y="115"/>
                      </a:lnTo>
                      <a:lnTo>
                        <a:pt x="115" y="1099"/>
                      </a:lnTo>
                      <a:lnTo>
                        <a:pt x="112" y="1117"/>
                      </a:lnTo>
                      <a:lnTo>
                        <a:pt x="104" y="1133"/>
                      </a:lnTo>
                      <a:lnTo>
                        <a:pt x="91" y="1145"/>
                      </a:lnTo>
                      <a:lnTo>
                        <a:pt x="76" y="1154"/>
                      </a:lnTo>
                      <a:lnTo>
                        <a:pt x="58" y="1157"/>
                      </a:lnTo>
                      <a:lnTo>
                        <a:pt x="39" y="1154"/>
                      </a:lnTo>
                      <a:lnTo>
                        <a:pt x="23" y="1145"/>
                      </a:lnTo>
                      <a:lnTo>
                        <a:pt x="10" y="1133"/>
                      </a:lnTo>
                      <a:lnTo>
                        <a:pt x="3" y="1117"/>
                      </a:lnTo>
                      <a:lnTo>
                        <a:pt x="0" y="1099"/>
                      </a:lnTo>
                      <a:lnTo>
                        <a:pt x="0" y="115"/>
                      </a:lnTo>
                      <a:lnTo>
                        <a:pt x="3" y="88"/>
                      </a:lnTo>
                      <a:lnTo>
                        <a:pt x="11" y="64"/>
                      </a:lnTo>
                      <a:lnTo>
                        <a:pt x="25" y="43"/>
                      </a:lnTo>
                      <a:lnTo>
                        <a:pt x="43" y="25"/>
                      </a:lnTo>
                      <a:lnTo>
                        <a:pt x="64" y="11"/>
                      </a:lnTo>
                      <a:lnTo>
                        <a:pt x="88" y="3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44" name="Freeform 98"/>
                <p:cNvSpPr>
                  <a:spLocks/>
                </p:cNvSpPr>
                <p:nvPr/>
              </p:nvSpPr>
              <p:spPr bwMode="auto">
                <a:xfrm>
                  <a:off x="5895483" y="2128348"/>
                  <a:ext cx="509588" cy="20638"/>
                </a:xfrm>
                <a:custGeom>
                  <a:avLst/>
                  <a:gdLst>
                    <a:gd name="T0" fmla="*/ 58 w 2894"/>
                    <a:gd name="T1" fmla="*/ 0 h 115"/>
                    <a:gd name="T2" fmla="*/ 2835 w 2894"/>
                    <a:gd name="T3" fmla="*/ 0 h 115"/>
                    <a:gd name="T4" fmla="*/ 2853 w 2894"/>
                    <a:gd name="T5" fmla="*/ 2 h 115"/>
                    <a:gd name="T6" fmla="*/ 2869 w 2894"/>
                    <a:gd name="T7" fmla="*/ 10 h 115"/>
                    <a:gd name="T8" fmla="*/ 2882 w 2894"/>
                    <a:gd name="T9" fmla="*/ 23 h 115"/>
                    <a:gd name="T10" fmla="*/ 2890 w 2894"/>
                    <a:gd name="T11" fmla="*/ 39 h 115"/>
                    <a:gd name="T12" fmla="*/ 2894 w 2894"/>
                    <a:gd name="T13" fmla="*/ 57 h 115"/>
                    <a:gd name="T14" fmla="*/ 2890 w 2894"/>
                    <a:gd name="T15" fmla="*/ 76 h 115"/>
                    <a:gd name="T16" fmla="*/ 2882 w 2894"/>
                    <a:gd name="T17" fmla="*/ 92 h 115"/>
                    <a:gd name="T18" fmla="*/ 2869 w 2894"/>
                    <a:gd name="T19" fmla="*/ 104 h 115"/>
                    <a:gd name="T20" fmla="*/ 2853 w 2894"/>
                    <a:gd name="T21" fmla="*/ 112 h 115"/>
                    <a:gd name="T22" fmla="*/ 2835 w 2894"/>
                    <a:gd name="T23" fmla="*/ 115 h 115"/>
                    <a:gd name="T24" fmla="*/ 58 w 2894"/>
                    <a:gd name="T25" fmla="*/ 115 h 115"/>
                    <a:gd name="T26" fmla="*/ 40 w 2894"/>
                    <a:gd name="T27" fmla="*/ 112 h 115"/>
                    <a:gd name="T28" fmla="*/ 24 w 2894"/>
                    <a:gd name="T29" fmla="*/ 104 h 115"/>
                    <a:gd name="T30" fmla="*/ 12 w 2894"/>
                    <a:gd name="T31" fmla="*/ 92 h 115"/>
                    <a:gd name="T32" fmla="*/ 3 w 2894"/>
                    <a:gd name="T33" fmla="*/ 76 h 115"/>
                    <a:gd name="T34" fmla="*/ 0 w 2894"/>
                    <a:gd name="T35" fmla="*/ 57 h 115"/>
                    <a:gd name="T36" fmla="*/ 3 w 2894"/>
                    <a:gd name="T37" fmla="*/ 39 h 115"/>
                    <a:gd name="T38" fmla="*/ 12 w 2894"/>
                    <a:gd name="T39" fmla="*/ 23 h 115"/>
                    <a:gd name="T40" fmla="*/ 24 w 2894"/>
                    <a:gd name="T41" fmla="*/ 10 h 115"/>
                    <a:gd name="T42" fmla="*/ 40 w 2894"/>
                    <a:gd name="T43" fmla="*/ 2 h 115"/>
                    <a:gd name="T44" fmla="*/ 58 w 2894"/>
                    <a:gd name="T45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94" h="115">
                      <a:moveTo>
                        <a:pt x="58" y="0"/>
                      </a:moveTo>
                      <a:lnTo>
                        <a:pt x="2835" y="0"/>
                      </a:lnTo>
                      <a:lnTo>
                        <a:pt x="2853" y="2"/>
                      </a:lnTo>
                      <a:lnTo>
                        <a:pt x="2869" y="10"/>
                      </a:lnTo>
                      <a:lnTo>
                        <a:pt x="2882" y="23"/>
                      </a:lnTo>
                      <a:lnTo>
                        <a:pt x="2890" y="39"/>
                      </a:lnTo>
                      <a:lnTo>
                        <a:pt x="2894" y="57"/>
                      </a:lnTo>
                      <a:lnTo>
                        <a:pt x="2890" y="76"/>
                      </a:lnTo>
                      <a:lnTo>
                        <a:pt x="2882" y="92"/>
                      </a:lnTo>
                      <a:lnTo>
                        <a:pt x="2869" y="104"/>
                      </a:lnTo>
                      <a:lnTo>
                        <a:pt x="2853" y="112"/>
                      </a:lnTo>
                      <a:lnTo>
                        <a:pt x="2835" y="115"/>
                      </a:lnTo>
                      <a:lnTo>
                        <a:pt x="58" y="115"/>
                      </a:lnTo>
                      <a:lnTo>
                        <a:pt x="40" y="112"/>
                      </a:lnTo>
                      <a:lnTo>
                        <a:pt x="24" y="104"/>
                      </a:lnTo>
                      <a:lnTo>
                        <a:pt x="12" y="92"/>
                      </a:lnTo>
                      <a:lnTo>
                        <a:pt x="3" y="76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2" y="23"/>
                      </a:lnTo>
                      <a:lnTo>
                        <a:pt x="24" y="10"/>
                      </a:lnTo>
                      <a:lnTo>
                        <a:pt x="40" y="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45" name="Freeform 99"/>
                <p:cNvSpPr>
                  <a:spLocks/>
                </p:cNvSpPr>
                <p:nvPr/>
              </p:nvSpPr>
              <p:spPr bwMode="auto">
                <a:xfrm>
                  <a:off x="5895483" y="1821961"/>
                  <a:ext cx="571500" cy="388938"/>
                </a:xfrm>
                <a:custGeom>
                  <a:avLst/>
                  <a:gdLst>
                    <a:gd name="T0" fmla="*/ 2065 w 3241"/>
                    <a:gd name="T1" fmla="*/ 2 h 2199"/>
                    <a:gd name="T2" fmla="*/ 2164 w 3241"/>
                    <a:gd name="T3" fmla="*/ 28 h 2199"/>
                    <a:gd name="T4" fmla="*/ 2236 w 3241"/>
                    <a:gd name="T5" fmla="*/ 70 h 2199"/>
                    <a:gd name="T6" fmla="*/ 2282 w 3241"/>
                    <a:gd name="T7" fmla="*/ 113 h 2199"/>
                    <a:gd name="T8" fmla="*/ 2305 w 3241"/>
                    <a:gd name="T9" fmla="*/ 140 h 2199"/>
                    <a:gd name="T10" fmla="*/ 3174 w 3241"/>
                    <a:gd name="T11" fmla="*/ 1300 h 2199"/>
                    <a:gd name="T12" fmla="*/ 3194 w 3241"/>
                    <a:gd name="T13" fmla="*/ 1334 h 2199"/>
                    <a:gd name="T14" fmla="*/ 3221 w 3241"/>
                    <a:gd name="T15" fmla="*/ 1404 h 2199"/>
                    <a:gd name="T16" fmla="*/ 3239 w 3241"/>
                    <a:gd name="T17" fmla="*/ 1516 h 2199"/>
                    <a:gd name="T18" fmla="*/ 3238 w 3241"/>
                    <a:gd name="T19" fmla="*/ 2058 h 2199"/>
                    <a:gd name="T20" fmla="*/ 3201 w 3241"/>
                    <a:gd name="T21" fmla="*/ 2139 h 2199"/>
                    <a:gd name="T22" fmla="*/ 3129 w 3241"/>
                    <a:gd name="T23" fmla="*/ 2189 h 2199"/>
                    <a:gd name="T24" fmla="*/ 58 w 3241"/>
                    <a:gd name="T25" fmla="*/ 2199 h 2199"/>
                    <a:gd name="T26" fmla="*/ 12 w 3241"/>
                    <a:gd name="T27" fmla="*/ 2176 h 2199"/>
                    <a:gd name="T28" fmla="*/ 3 w 3241"/>
                    <a:gd name="T29" fmla="*/ 2123 h 2199"/>
                    <a:gd name="T30" fmla="*/ 40 w 3241"/>
                    <a:gd name="T31" fmla="*/ 2086 h 2199"/>
                    <a:gd name="T32" fmla="*/ 3084 w 3241"/>
                    <a:gd name="T33" fmla="*/ 2082 h 2199"/>
                    <a:gd name="T34" fmla="*/ 3117 w 3241"/>
                    <a:gd name="T35" fmla="*/ 2057 h 2199"/>
                    <a:gd name="T36" fmla="*/ 3125 w 3241"/>
                    <a:gd name="T37" fmla="*/ 1852 h 2199"/>
                    <a:gd name="T38" fmla="*/ 3033 w 3241"/>
                    <a:gd name="T39" fmla="*/ 1841 h 2199"/>
                    <a:gd name="T40" fmla="*/ 3010 w 3241"/>
                    <a:gd name="T41" fmla="*/ 1794 h 2199"/>
                    <a:gd name="T42" fmla="*/ 3033 w 3241"/>
                    <a:gd name="T43" fmla="*/ 1747 h 2199"/>
                    <a:gd name="T44" fmla="*/ 3125 w 3241"/>
                    <a:gd name="T45" fmla="*/ 1737 h 2199"/>
                    <a:gd name="T46" fmla="*/ 3120 w 3241"/>
                    <a:gd name="T47" fmla="*/ 1490 h 2199"/>
                    <a:gd name="T48" fmla="*/ 3103 w 3241"/>
                    <a:gd name="T49" fmla="*/ 1415 h 2199"/>
                    <a:gd name="T50" fmla="*/ 3085 w 3241"/>
                    <a:gd name="T51" fmla="*/ 1376 h 2199"/>
                    <a:gd name="T52" fmla="*/ 2922 w 3241"/>
                    <a:gd name="T53" fmla="*/ 1157 h 2199"/>
                    <a:gd name="T54" fmla="*/ 2032 w 3241"/>
                    <a:gd name="T55" fmla="*/ 1146 h 2199"/>
                    <a:gd name="T56" fmla="*/ 1979 w 3241"/>
                    <a:gd name="T57" fmla="*/ 1093 h 2199"/>
                    <a:gd name="T58" fmla="*/ 1968 w 3241"/>
                    <a:gd name="T59" fmla="*/ 579 h 2199"/>
                    <a:gd name="T60" fmla="*/ 1993 w 3241"/>
                    <a:gd name="T61" fmla="*/ 507 h 2199"/>
                    <a:gd name="T62" fmla="*/ 2056 w 3241"/>
                    <a:gd name="T63" fmla="*/ 467 h 2199"/>
                    <a:gd name="T64" fmla="*/ 2275 w 3241"/>
                    <a:gd name="T65" fmla="*/ 467 h 2199"/>
                    <a:gd name="T66" fmla="*/ 2312 w 3241"/>
                    <a:gd name="T67" fmla="*/ 503 h 2199"/>
                    <a:gd name="T68" fmla="*/ 2303 w 3241"/>
                    <a:gd name="T69" fmla="*/ 555 h 2199"/>
                    <a:gd name="T70" fmla="*/ 2257 w 3241"/>
                    <a:gd name="T71" fmla="*/ 579 h 2199"/>
                    <a:gd name="T72" fmla="*/ 2546 w 3241"/>
                    <a:gd name="T73" fmla="*/ 1042 h 2199"/>
                    <a:gd name="T74" fmla="*/ 2558 w 3241"/>
                    <a:gd name="T75" fmla="*/ 950 h 2199"/>
                    <a:gd name="T76" fmla="*/ 2604 w 3241"/>
                    <a:gd name="T77" fmla="*/ 926 h 2199"/>
                    <a:gd name="T78" fmla="*/ 2651 w 3241"/>
                    <a:gd name="T79" fmla="*/ 950 h 2199"/>
                    <a:gd name="T80" fmla="*/ 2662 w 3241"/>
                    <a:gd name="T81" fmla="*/ 1042 h 2199"/>
                    <a:gd name="T82" fmla="*/ 2208 w 3241"/>
                    <a:gd name="T83" fmla="*/ 205 h 2199"/>
                    <a:gd name="T84" fmla="*/ 2184 w 3241"/>
                    <a:gd name="T85" fmla="*/ 177 h 2199"/>
                    <a:gd name="T86" fmla="*/ 2135 w 3241"/>
                    <a:gd name="T87" fmla="*/ 142 h 2199"/>
                    <a:gd name="T88" fmla="*/ 2057 w 3241"/>
                    <a:gd name="T89" fmla="*/ 118 h 2199"/>
                    <a:gd name="T90" fmla="*/ 40 w 3241"/>
                    <a:gd name="T91" fmla="*/ 113 h 2199"/>
                    <a:gd name="T92" fmla="*/ 3 w 3241"/>
                    <a:gd name="T93" fmla="*/ 76 h 2199"/>
                    <a:gd name="T94" fmla="*/ 12 w 3241"/>
                    <a:gd name="T95" fmla="*/ 24 h 2199"/>
                    <a:gd name="T96" fmla="*/ 58 w 3241"/>
                    <a:gd name="T97" fmla="*/ 0 h 2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241" h="2199">
                      <a:moveTo>
                        <a:pt x="58" y="0"/>
                      </a:moveTo>
                      <a:lnTo>
                        <a:pt x="2026" y="0"/>
                      </a:lnTo>
                      <a:lnTo>
                        <a:pt x="2065" y="2"/>
                      </a:lnTo>
                      <a:lnTo>
                        <a:pt x="2101" y="7"/>
                      </a:lnTo>
                      <a:lnTo>
                        <a:pt x="2134" y="17"/>
                      </a:lnTo>
                      <a:lnTo>
                        <a:pt x="2164" y="28"/>
                      </a:lnTo>
                      <a:lnTo>
                        <a:pt x="2191" y="40"/>
                      </a:lnTo>
                      <a:lnTo>
                        <a:pt x="2215" y="55"/>
                      </a:lnTo>
                      <a:lnTo>
                        <a:pt x="2236" y="70"/>
                      </a:lnTo>
                      <a:lnTo>
                        <a:pt x="2254" y="85"/>
                      </a:lnTo>
                      <a:lnTo>
                        <a:pt x="2270" y="99"/>
                      </a:lnTo>
                      <a:lnTo>
                        <a:pt x="2282" y="113"/>
                      </a:lnTo>
                      <a:lnTo>
                        <a:pt x="2292" y="125"/>
                      </a:lnTo>
                      <a:lnTo>
                        <a:pt x="2299" y="134"/>
                      </a:lnTo>
                      <a:lnTo>
                        <a:pt x="2305" y="140"/>
                      </a:lnTo>
                      <a:lnTo>
                        <a:pt x="2307" y="144"/>
                      </a:lnTo>
                      <a:lnTo>
                        <a:pt x="3171" y="1297"/>
                      </a:lnTo>
                      <a:lnTo>
                        <a:pt x="3174" y="1300"/>
                      </a:lnTo>
                      <a:lnTo>
                        <a:pt x="3179" y="1307"/>
                      </a:lnTo>
                      <a:lnTo>
                        <a:pt x="3186" y="1319"/>
                      </a:lnTo>
                      <a:lnTo>
                        <a:pt x="3194" y="1334"/>
                      </a:lnTo>
                      <a:lnTo>
                        <a:pt x="3203" y="1353"/>
                      </a:lnTo>
                      <a:lnTo>
                        <a:pt x="3212" y="1377"/>
                      </a:lnTo>
                      <a:lnTo>
                        <a:pt x="3221" y="1404"/>
                      </a:lnTo>
                      <a:lnTo>
                        <a:pt x="3229" y="1437"/>
                      </a:lnTo>
                      <a:lnTo>
                        <a:pt x="3234" y="1474"/>
                      </a:lnTo>
                      <a:lnTo>
                        <a:pt x="3239" y="1516"/>
                      </a:lnTo>
                      <a:lnTo>
                        <a:pt x="3241" y="1563"/>
                      </a:lnTo>
                      <a:lnTo>
                        <a:pt x="3241" y="2026"/>
                      </a:lnTo>
                      <a:lnTo>
                        <a:pt x="3238" y="2058"/>
                      </a:lnTo>
                      <a:lnTo>
                        <a:pt x="3230" y="2087"/>
                      </a:lnTo>
                      <a:lnTo>
                        <a:pt x="3218" y="2115"/>
                      </a:lnTo>
                      <a:lnTo>
                        <a:pt x="3201" y="2139"/>
                      </a:lnTo>
                      <a:lnTo>
                        <a:pt x="3180" y="2159"/>
                      </a:lnTo>
                      <a:lnTo>
                        <a:pt x="3156" y="2176"/>
                      </a:lnTo>
                      <a:lnTo>
                        <a:pt x="3129" y="2189"/>
                      </a:lnTo>
                      <a:lnTo>
                        <a:pt x="3099" y="2197"/>
                      </a:lnTo>
                      <a:lnTo>
                        <a:pt x="3067" y="2199"/>
                      </a:lnTo>
                      <a:lnTo>
                        <a:pt x="58" y="2199"/>
                      </a:lnTo>
                      <a:lnTo>
                        <a:pt x="40" y="2196"/>
                      </a:lnTo>
                      <a:lnTo>
                        <a:pt x="24" y="2189"/>
                      </a:lnTo>
                      <a:lnTo>
                        <a:pt x="12" y="2176"/>
                      </a:lnTo>
                      <a:lnTo>
                        <a:pt x="3" y="2160"/>
                      </a:lnTo>
                      <a:lnTo>
                        <a:pt x="0" y="2141"/>
                      </a:lnTo>
                      <a:lnTo>
                        <a:pt x="3" y="2123"/>
                      </a:lnTo>
                      <a:lnTo>
                        <a:pt x="12" y="2107"/>
                      </a:lnTo>
                      <a:lnTo>
                        <a:pt x="24" y="2095"/>
                      </a:lnTo>
                      <a:lnTo>
                        <a:pt x="40" y="2086"/>
                      </a:lnTo>
                      <a:lnTo>
                        <a:pt x="58" y="2083"/>
                      </a:lnTo>
                      <a:lnTo>
                        <a:pt x="3067" y="2083"/>
                      </a:lnTo>
                      <a:lnTo>
                        <a:pt x="3084" y="2082"/>
                      </a:lnTo>
                      <a:lnTo>
                        <a:pt x="3098" y="2077"/>
                      </a:lnTo>
                      <a:lnTo>
                        <a:pt x="3109" y="2068"/>
                      </a:lnTo>
                      <a:lnTo>
                        <a:pt x="3117" y="2057"/>
                      </a:lnTo>
                      <a:lnTo>
                        <a:pt x="3123" y="2042"/>
                      </a:lnTo>
                      <a:lnTo>
                        <a:pt x="3125" y="2026"/>
                      </a:lnTo>
                      <a:lnTo>
                        <a:pt x="3125" y="1852"/>
                      </a:lnTo>
                      <a:lnTo>
                        <a:pt x="3067" y="1852"/>
                      </a:lnTo>
                      <a:lnTo>
                        <a:pt x="3049" y="1849"/>
                      </a:lnTo>
                      <a:lnTo>
                        <a:pt x="3033" y="1841"/>
                      </a:lnTo>
                      <a:lnTo>
                        <a:pt x="3020" y="1829"/>
                      </a:lnTo>
                      <a:lnTo>
                        <a:pt x="3012" y="1813"/>
                      </a:lnTo>
                      <a:lnTo>
                        <a:pt x="3010" y="1794"/>
                      </a:lnTo>
                      <a:lnTo>
                        <a:pt x="3012" y="1776"/>
                      </a:lnTo>
                      <a:lnTo>
                        <a:pt x="3020" y="1760"/>
                      </a:lnTo>
                      <a:lnTo>
                        <a:pt x="3033" y="1747"/>
                      </a:lnTo>
                      <a:lnTo>
                        <a:pt x="3049" y="1739"/>
                      </a:lnTo>
                      <a:lnTo>
                        <a:pt x="3067" y="1737"/>
                      </a:lnTo>
                      <a:lnTo>
                        <a:pt x="3125" y="1737"/>
                      </a:lnTo>
                      <a:lnTo>
                        <a:pt x="3125" y="1563"/>
                      </a:lnTo>
                      <a:lnTo>
                        <a:pt x="3124" y="1525"/>
                      </a:lnTo>
                      <a:lnTo>
                        <a:pt x="3120" y="1490"/>
                      </a:lnTo>
                      <a:lnTo>
                        <a:pt x="3115" y="1460"/>
                      </a:lnTo>
                      <a:lnTo>
                        <a:pt x="3109" y="1436"/>
                      </a:lnTo>
                      <a:lnTo>
                        <a:pt x="3103" y="1415"/>
                      </a:lnTo>
                      <a:lnTo>
                        <a:pt x="3096" y="1398"/>
                      </a:lnTo>
                      <a:lnTo>
                        <a:pt x="3090" y="1384"/>
                      </a:lnTo>
                      <a:lnTo>
                        <a:pt x="3085" y="1376"/>
                      </a:lnTo>
                      <a:lnTo>
                        <a:pt x="3081" y="1370"/>
                      </a:lnTo>
                      <a:lnTo>
                        <a:pt x="3080" y="1368"/>
                      </a:lnTo>
                      <a:lnTo>
                        <a:pt x="2922" y="1157"/>
                      </a:lnTo>
                      <a:lnTo>
                        <a:pt x="2084" y="1157"/>
                      </a:lnTo>
                      <a:lnTo>
                        <a:pt x="2056" y="1155"/>
                      </a:lnTo>
                      <a:lnTo>
                        <a:pt x="2032" y="1146"/>
                      </a:lnTo>
                      <a:lnTo>
                        <a:pt x="2011" y="1132"/>
                      </a:lnTo>
                      <a:lnTo>
                        <a:pt x="1993" y="1114"/>
                      </a:lnTo>
                      <a:lnTo>
                        <a:pt x="1979" y="1093"/>
                      </a:lnTo>
                      <a:lnTo>
                        <a:pt x="1971" y="1069"/>
                      </a:lnTo>
                      <a:lnTo>
                        <a:pt x="1968" y="1042"/>
                      </a:lnTo>
                      <a:lnTo>
                        <a:pt x="1968" y="579"/>
                      </a:lnTo>
                      <a:lnTo>
                        <a:pt x="1971" y="552"/>
                      </a:lnTo>
                      <a:lnTo>
                        <a:pt x="1979" y="528"/>
                      </a:lnTo>
                      <a:lnTo>
                        <a:pt x="1993" y="507"/>
                      </a:lnTo>
                      <a:lnTo>
                        <a:pt x="2011" y="489"/>
                      </a:lnTo>
                      <a:lnTo>
                        <a:pt x="2032" y="475"/>
                      </a:lnTo>
                      <a:lnTo>
                        <a:pt x="2056" y="467"/>
                      </a:lnTo>
                      <a:lnTo>
                        <a:pt x="2084" y="464"/>
                      </a:lnTo>
                      <a:lnTo>
                        <a:pt x="2257" y="464"/>
                      </a:lnTo>
                      <a:lnTo>
                        <a:pt x="2275" y="467"/>
                      </a:lnTo>
                      <a:lnTo>
                        <a:pt x="2291" y="474"/>
                      </a:lnTo>
                      <a:lnTo>
                        <a:pt x="2303" y="487"/>
                      </a:lnTo>
                      <a:lnTo>
                        <a:pt x="2312" y="503"/>
                      </a:lnTo>
                      <a:lnTo>
                        <a:pt x="2315" y="522"/>
                      </a:lnTo>
                      <a:lnTo>
                        <a:pt x="2312" y="540"/>
                      </a:lnTo>
                      <a:lnTo>
                        <a:pt x="2303" y="555"/>
                      </a:lnTo>
                      <a:lnTo>
                        <a:pt x="2291" y="568"/>
                      </a:lnTo>
                      <a:lnTo>
                        <a:pt x="2275" y="577"/>
                      </a:lnTo>
                      <a:lnTo>
                        <a:pt x="2257" y="579"/>
                      </a:lnTo>
                      <a:lnTo>
                        <a:pt x="2084" y="579"/>
                      </a:lnTo>
                      <a:lnTo>
                        <a:pt x="2084" y="1042"/>
                      </a:lnTo>
                      <a:lnTo>
                        <a:pt x="2546" y="1042"/>
                      </a:lnTo>
                      <a:lnTo>
                        <a:pt x="2546" y="984"/>
                      </a:lnTo>
                      <a:lnTo>
                        <a:pt x="2549" y="966"/>
                      </a:lnTo>
                      <a:lnTo>
                        <a:pt x="2558" y="950"/>
                      </a:lnTo>
                      <a:lnTo>
                        <a:pt x="2569" y="938"/>
                      </a:lnTo>
                      <a:lnTo>
                        <a:pt x="2586" y="929"/>
                      </a:lnTo>
                      <a:lnTo>
                        <a:pt x="2604" y="926"/>
                      </a:lnTo>
                      <a:lnTo>
                        <a:pt x="2622" y="929"/>
                      </a:lnTo>
                      <a:lnTo>
                        <a:pt x="2638" y="938"/>
                      </a:lnTo>
                      <a:lnTo>
                        <a:pt x="2651" y="950"/>
                      </a:lnTo>
                      <a:lnTo>
                        <a:pt x="2659" y="966"/>
                      </a:lnTo>
                      <a:lnTo>
                        <a:pt x="2662" y="984"/>
                      </a:lnTo>
                      <a:lnTo>
                        <a:pt x="2662" y="1042"/>
                      </a:lnTo>
                      <a:lnTo>
                        <a:pt x="2835" y="1042"/>
                      </a:lnTo>
                      <a:lnTo>
                        <a:pt x="2211" y="209"/>
                      </a:lnTo>
                      <a:lnTo>
                        <a:pt x="2208" y="205"/>
                      </a:lnTo>
                      <a:lnTo>
                        <a:pt x="2203" y="198"/>
                      </a:lnTo>
                      <a:lnTo>
                        <a:pt x="2195" y="188"/>
                      </a:lnTo>
                      <a:lnTo>
                        <a:pt x="2184" y="177"/>
                      </a:lnTo>
                      <a:lnTo>
                        <a:pt x="2170" y="166"/>
                      </a:lnTo>
                      <a:lnTo>
                        <a:pt x="2155" y="153"/>
                      </a:lnTo>
                      <a:lnTo>
                        <a:pt x="2135" y="142"/>
                      </a:lnTo>
                      <a:lnTo>
                        <a:pt x="2112" y="132"/>
                      </a:lnTo>
                      <a:lnTo>
                        <a:pt x="2086" y="124"/>
                      </a:lnTo>
                      <a:lnTo>
                        <a:pt x="2057" y="118"/>
                      </a:lnTo>
                      <a:lnTo>
                        <a:pt x="2026" y="116"/>
                      </a:lnTo>
                      <a:lnTo>
                        <a:pt x="58" y="116"/>
                      </a:lnTo>
                      <a:lnTo>
                        <a:pt x="40" y="113"/>
                      </a:lnTo>
                      <a:lnTo>
                        <a:pt x="24" y="105"/>
                      </a:lnTo>
                      <a:lnTo>
                        <a:pt x="12" y="92"/>
                      </a:lnTo>
                      <a:lnTo>
                        <a:pt x="3" y="76"/>
                      </a:lnTo>
                      <a:lnTo>
                        <a:pt x="0" y="58"/>
                      </a:lnTo>
                      <a:lnTo>
                        <a:pt x="3" y="40"/>
                      </a:lnTo>
                      <a:lnTo>
                        <a:pt x="12" y="24"/>
                      </a:lnTo>
                      <a:lnTo>
                        <a:pt x="24" y="12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46" name="Freeform 100"/>
                <p:cNvSpPr>
                  <a:spLocks/>
                </p:cNvSpPr>
                <p:nvPr/>
              </p:nvSpPr>
              <p:spPr bwMode="auto">
                <a:xfrm>
                  <a:off x="5895483" y="1904511"/>
                  <a:ext cx="60325" cy="122238"/>
                </a:xfrm>
                <a:custGeom>
                  <a:avLst/>
                  <a:gdLst>
                    <a:gd name="T0" fmla="*/ 58 w 347"/>
                    <a:gd name="T1" fmla="*/ 0 h 693"/>
                    <a:gd name="T2" fmla="*/ 232 w 347"/>
                    <a:gd name="T3" fmla="*/ 0 h 693"/>
                    <a:gd name="T4" fmla="*/ 259 w 347"/>
                    <a:gd name="T5" fmla="*/ 3 h 693"/>
                    <a:gd name="T6" fmla="*/ 283 w 347"/>
                    <a:gd name="T7" fmla="*/ 11 h 693"/>
                    <a:gd name="T8" fmla="*/ 304 w 347"/>
                    <a:gd name="T9" fmla="*/ 25 h 693"/>
                    <a:gd name="T10" fmla="*/ 322 w 347"/>
                    <a:gd name="T11" fmla="*/ 43 h 693"/>
                    <a:gd name="T12" fmla="*/ 336 w 347"/>
                    <a:gd name="T13" fmla="*/ 64 h 693"/>
                    <a:gd name="T14" fmla="*/ 344 w 347"/>
                    <a:gd name="T15" fmla="*/ 88 h 693"/>
                    <a:gd name="T16" fmla="*/ 347 w 347"/>
                    <a:gd name="T17" fmla="*/ 115 h 693"/>
                    <a:gd name="T18" fmla="*/ 347 w 347"/>
                    <a:gd name="T19" fmla="*/ 578 h 693"/>
                    <a:gd name="T20" fmla="*/ 344 w 347"/>
                    <a:gd name="T21" fmla="*/ 605 h 693"/>
                    <a:gd name="T22" fmla="*/ 336 w 347"/>
                    <a:gd name="T23" fmla="*/ 629 h 693"/>
                    <a:gd name="T24" fmla="*/ 322 w 347"/>
                    <a:gd name="T25" fmla="*/ 650 h 693"/>
                    <a:gd name="T26" fmla="*/ 304 w 347"/>
                    <a:gd name="T27" fmla="*/ 668 h 693"/>
                    <a:gd name="T28" fmla="*/ 283 w 347"/>
                    <a:gd name="T29" fmla="*/ 682 h 693"/>
                    <a:gd name="T30" fmla="*/ 259 w 347"/>
                    <a:gd name="T31" fmla="*/ 691 h 693"/>
                    <a:gd name="T32" fmla="*/ 232 w 347"/>
                    <a:gd name="T33" fmla="*/ 693 h 693"/>
                    <a:gd name="T34" fmla="*/ 58 w 347"/>
                    <a:gd name="T35" fmla="*/ 693 h 693"/>
                    <a:gd name="T36" fmla="*/ 40 w 347"/>
                    <a:gd name="T37" fmla="*/ 691 h 693"/>
                    <a:gd name="T38" fmla="*/ 24 w 347"/>
                    <a:gd name="T39" fmla="*/ 683 h 693"/>
                    <a:gd name="T40" fmla="*/ 12 w 347"/>
                    <a:gd name="T41" fmla="*/ 670 h 693"/>
                    <a:gd name="T42" fmla="*/ 3 w 347"/>
                    <a:gd name="T43" fmla="*/ 654 h 693"/>
                    <a:gd name="T44" fmla="*/ 0 w 347"/>
                    <a:gd name="T45" fmla="*/ 636 h 693"/>
                    <a:gd name="T46" fmla="*/ 3 w 347"/>
                    <a:gd name="T47" fmla="*/ 617 h 693"/>
                    <a:gd name="T48" fmla="*/ 12 w 347"/>
                    <a:gd name="T49" fmla="*/ 601 h 693"/>
                    <a:gd name="T50" fmla="*/ 24 w 347"/>
                    <a:gd name="T51" fmla="*/ 589 h 693"/>
                    <a:gd name="T52" fmla="*/ 40 w 347"/>
                    <a:gd name="T53" fmla="*/ 581 h 693"/>
                    <a:gd name="T54" fmla="*/ 58 w 347"/>
                    <a:gd name="T55" fmla="*/ 578 h 693"/>
                    <a:gd name="T56" fmla="*/ 232 w 347"/>
                    <a:gd name="T57" fmla="*/ 578 h 693"/>
                    <a:gd name="T58" fmla="*/ 232 w 347"/>
                    <a:gd name="T59" fmla="*/ 115 h 693"/>
                    <a:gd name="T60" fmla="*/ 58 w 347"/>
                    <a:gd name="T61" fmla="*/ 115 h 693"/>
                    <a:gd name="T62" fmla="*/ 40 w 347"/>
                    <a:gd name="T63" fmla="*/ 113 h 693"/>
                    <a:gd name="T64" fmla="*/ 24 w 347"/>
                    <a:gd name="T65" fmla="*/ 104 h 693"/>
                    <a:gd name="T66" fmla="*/ 12 w 347"/>
                    <a:gd name="T67" fmla="*/ 91 h 693"/>
                    <a:gd name="T68" fmla="*/ 3 w 347"/>
                    <a:gd name="T69" fmla="*/ 76 h 693"/>
                    <a:gd name="T70" fmla="*/ 0 w 347"/>
                    <a:gd name="T71" fmla="*/ 58 h 693"/>
                    <a:gd name="T72" fmla="*/ 3 w 347"/>
                    <a:gd name="T73" fmla="*/ 39 h 693"/>
                    <a:gd name="T74" fmla="*/ 12 w 347"/>
                    <a:gd name="T75" fmla="*/ 23 h 693"/>
                    <a:gd name="T76" fmla="*/ 24 w 347"/>
                    <a:gd name="T77" fmla="*/ 10 h 693"/>
                    <a:gd name="T78" fmla="*/ 40 w 347"/>
                    <a:gd name="T79" fmla="*/ 3 h 693"/>
                    <a:gd name="T80" fmla="*/ 58 w 347"/>
                    <a:gd name="T81" fmla="*/ 0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47" h="693">
                      <a:moveTo>
                        <a:pt x="58" y="0"/>
                      </a:moveTo>
                      <a:lnTo>
                        <a:pt x="232" y="0"/>
                      </a:lnTo>
                      <a:lnTo>
                        <a:pt x="259" y="3"/>
                      </a:lnTo>
                      <a:lnTo>
                        <a:pt x="283" y="11"/>
                      </a:lnTo>
                      <a:lnTo>
                        <a:pt x="304" y="25"/>
                      </a:lnTo>
                      <a:lnTo>
                        <a:pt x="322" y="43"/>
                      </a:lnTo>
                      <a:lnTo>
                        <a:pt x="336" y="64"/>
                      </a:lnTo>
                      <a:lnTo>
                        <a:pt x="344" y="88"/>
                      </a:lnTo>
                      <a:lnTo>
                        <a:pt x="347" y="115"/>
                      </a:lnTo>
                      <a:lnTo>
                        <a:pt x="347" y="578"/>
                      </a:lnTo>
                      <a:lnTo>
                        <a:pt x="344" y="605"/>
                      </a:lnTo>
                      <a:lnTo>
                        <a:pt x="336" y="629"/>
                      </a:lnTo>
                      <a:lnTo>
                        <a:pt x="322" y="650"/>
                      </a:lnTo>
                      <a:lnTo>
                        <a:pt x="304" y="668"/>
                      </a:lnTo>
                      <a:lnTo>
                        <a:pt x="283" y="682"/>
                      </a:lnTo>
                      <a:lnTo>
                        <a:pt x="259" y="691"/>
                      </a:lnTo>
                      <a:lnTo>
                        <a:pt x="232" y="693"/>
                      </a:lnTo>
                      <a:lnTo>
                        <a:pt x="58" y="693"/>
                      </a:lnTo>
                      <a:lnTo>
                        <a:pt x="40" y="691"/>
                      </a:lnTo>
                      <a:lnTo>
                        <a:pt x="24" y="683"/>
                      </a:lnTo>
                      <a:lnTo>
                        <a:pt x="12" y="670"/>
                      </a:lnTo>
                      <a:lnTo>
                        <a:pt x="3" y="654"/>
                      </a:lnTo>
                      <a:lnTo>
                        <a:pt x="0" y="636"/>
                      </a:lnTo>
                      <a:lnTo>
                        <a:pt x="3" y="617"/>
                      </a:lnTo>
                      <a:lnTo>
                        <a:pt x="12" y="601"/>
                      </a:lnTo>
                      <a:lnTo>
                        <a:pt x="24" y="589"/>
                      </a:lnTo>
                      <a:lnTo>
                        <a:pt x="40" y="581"/>
                      </a:lnTo>
                      <a:lnTo>
                        <a:pt x="58" y="578"/>
                      </a:lnTo>
                      <a:lnTo>
                        <a:pt x="232" y="578"/>
                      </a:lnTo>
                      <a:lnTo>
                        <a:pt x="232" y="115"/>
                      </a:lnTo>
                      <a:lnTo>
                        <a:pt x="58" y="115"/>
                      </a:lnTo>
                      <a:lnTo>
                        <a:pt x="40" y="113"/>
                      </a:lnTo>
                      <a:lnTo>
                        <a:pt x="24" y="104"/>
                      </a:lnTo>
                      <a:lnTo>
                        <a:pt x="12" y="91"/>
                      </a:lnTo>
                      <a:lnTo>
                        <a:pt x="3" y="76"/>
                      </a:lnTo>
                      <a:lnTo>
                        <a:pt x="0" y="58"/>
                      </a:lnTo>
                      <a:lnTo>
                        <a:pt x="3" y="39"/>
                      </a:lnTo>
                      <a:lnTo>
                        <a:pt x="12" y="23"/>
                      </a:lnTo>
                      <a:lnTo>
                        <a:pt x="24" y="10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47" name="Freeform 101"/>
                <p:cNvSpPr>
                  <a:spLocks noEditPoints="1"/>
                </p:cNvSpPr>
                <p:nvPr/>
              </p:nvSpPr>
              <p:spPr bwMode="auto">
                <a:xfrm>
                  <a:off x="6119321" y="1904511"/>
                  <a:ext cx="82550" cy="122238"/>
                </a:xfrm>
                <a:custGeom>
                  <a:avLst/>
                  <a:gdLst>
                    <a:gd name="T0" fmla="*/ 116 w 464"/>
                    <a:gd name="T1" fmla="*/ 115 h 693"/>
                    <a:gd name="T2" fmla="*/ 116 w 464"/>
                    <a:gd name="T3" fmla="*/ 578 h 693"/>
                    <a:gd name="T4" fmla="*/ 347 w 464"/>
                    <a:gd name="T5" fmla="*/ 578 h 693"/>
                    <a:gd name="T6" fmla="*/ 347 w 464"/>
                    <a:gd name="T7" fmla="*/ 115 h 693"/>
                    <a:gd name="T8" fmla="*/ 116 w 464"/>
                    <a:gd name="T9" fmla="*/ 115 h 693"/>
                    <a:gd name="T10" fmla="*/ 116 w 464"/>
                    <a:gd name="T11" fmla="*/ 0 h 693"/>
                    <a:gd name="T12" fmla="*/ 347 w 464"/>
                    <a:gd name="T13" fmla="*/ 0 h 693"/>
                    <a:gd name="T14" fmla="*/ 374 w 464"/>
                    <a:gd name="T15" fmla="*/ 3 h 693"/>
                    <a:gd name="T16" fmla="*/ 398 w 464"/>
                    <a:gd name="T17" fmla="*/ 11 h 693"/>
                    <a:gd name="T18" fmla="*/ 420 w 464"/>
                    <a:gd name="T19" fmla="*/ 25 h 693"/>
                    <a:gd name="T20" fmla="*/ 438 w 464"/>
                    <a:gd name="T21" fmla="*/ 43 h 693"/>
                    <a:gd name="T22" fmla="*/ 451 w 464"/>
                    <a:gd name="T23" fmla="*/ 64 h 693"/>
                    <a:gd name="T24" fmla="*/ 460 w 464"/>
                    <a:gd name="T25" fmla="*/ 88 h 693"/>
                    <a:gd name="T26" fmla="*/ 464 w 464"/>
                    <a:gd name="T27" fmla="*/ 115 h 693"/>
                    <a:gd name="T28" fmla="*/ 464 w 464"/>
                    <a:gd name="T29" fmla="*/ 578 h 693"/>
                    <a:gd name="T30" fmla="*/ 460 w 464"/>
                    <a:gd name="T31" fmla="*/ 605 h 693"/>
                    <a:gd name="T32" fmla="*/ 451 w 464"/>
                    <a:gd name="T33" fmla="*/ 629 h 693"/>
                    <a:gd name="T34" fmla="*/ 438 w 464"/>
                    <a:gd name="T35" fmla="*/ 650 h 693"/>
                    <a:gd name="T36" fmla="*/ 420 w 464"/>
                    <a:gd name="T37" fmla="*/ 668 h 693"/>
                    <a:gd name="T38" fmla="*/ 398 w 464"/>
                    <a:gd name="T39" fmla="*/ 682 h 693"/>
                    <a:gd name="T40" fmla="*/ 374 w 464"/>
                    <a:gd name="T41" fmla="*/ 691 h 693"/>
                    <a:gd name="T42" fmla="*/ 347 w 464"/>
                    <a:gd name="T43" fmla="*/ 693 h 693"/>
                    <a:gd name="T44" fmla="*/ 116 w 464"/>
                    <a:gd name="T45" fmla="*/ 693 h 693"/>
                    <a:gd name="T46" fmla="*/ 90 w 464"/>
                    <a:gd name="T47" fmla="*/ 691 h 693"/>
                    <a:gd name="T48" fmla="*/ 66 w 464"/>
                    <a:gd name="T49" fmla="*/ 682 h 693"/>
                    <a:gd name="T50" fmla="*/ 43 w 464"/>
                    <a:gd name="T51" fmla="*/ 668 h 693"/>
                    <a:gd name="T52" fmla="*/ 26 w 464"/>
                    <a:gd name="T53" fmla="*/ 650 h 693"/>
                    <a:gd name="T54" fmla="*/ 12 w 464"/>
                    <a:gd name="T55" fmla="*/ 629 h 693"/>
                    <a:gd name="T56" fmla="*/ 3 w 464"/>
                    <a:gd name="T57" fmla="*/ 605 h 693"/>
                    <a:gd name="T58" fmla="*/ 0 w 464"/>
                    <a:gd name="T59" fmla="*/ 578 h 693"/>
                    <a:gd name="T60" fmla="*/ 0 w 464"/>
                    <a:gd name="T61" fmla="*/ 115 h 693"/>
                    <a:gd name="T62" fmla="*/ 3 w 464"/>
                    <a:gd name="T63" fmla="*/ 88 h 693"/>
                    <a:gd name="T64" fmla="*/ 12 w 464"/>
                    <a:gd name="T65" fmla="*/ 64 h 693"/>
                    <a:gd name="T66" fmla="*/ 26 w 464"/>
                    <a:gd name="T67" fmla="*/ 43 h 693"/>
                    <a:gd name="T68" fmla="*/ 43 w 464"/>
                    <a:gd name="T69" fmla="*/ 25 h 693"/>
                    <a:gd name="T70" fmla="*/ 66 w 464"/>
                    <a:gd name="T71" fmla="*/ 11 h 693"/>
                    <a:gd name="T72" fmla="*/ 90 w 464"/>
                    <a:gd name="T73" fmla="*/ 3 h 693"/>
                    <a:gd name="T74" fmla="*/ 116 w 464"/>
                    <a:gd name="T75" fmla="*/ 0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64" h="693">
                      <a:moveTo>
                        <a:pt x="116" y="115"/>
                      </a:moveTo>
                      <a:lnTo>
                        <a:pt x="116" y="578"/>
                      </a:lnTo>
                      <a:lnTo>
                        <a:pt x="347" y="578"/>
                      </a:lnTo>
                      <a:lnTo>
                        <a:pt x="347" y="115"/>
                      </a:lnTo>
                      <a:lnTo>
                        <a:pt x="116" y="115"/>
                      </a:lnTo>
                      <a:close/>
                      <a:moveTo>
                        <a:pt x="116" y="0"/>
                      </a:moveTo>
                      <a:lnTo>
                        <a:pt x="347" y="0"/>
                      </a:lnTo>
                      <a:lnTo>
                        <a:pt x="374" y="3"/>
                      </a:lnTo>
                      <a:lnTo>
                        <a:pt x="398" y="11"/>
                      </a:lnTo>
                      <a:lnTo>
                        <a:pt x="420" y="25"/>
                      </a:lnTo>
                      <a:lnTo>
                        <a:pt x="438" y="43"/>
                      </a:lnTo>
                      <a:lnTo>
                        <a:pt x="451" y="64"/>
                      </a:lnTo>
                      <a:lnTo>
                        <a:pt x="460" y="88"/>
                      </a:lnTo>
                      <a:lnTo>
                        <a:pt x="464" y="115"/>
                      </a:lnTo>
                      <a:lnTo>
                        <a:pt x="464" y="578"/>
                      </a:lnTo>
                      <a:lnTo>
                        <a:pt x="460" y="605"/>
                      </a:lnTo>
                      <a:lnTo>
                        <a:pt x="451" y="629"/>
                      </a:lnTo>
                      <a:lnTo>
                        <a:pt x="438" y="650"/>
                      </a:lnTo>
                      <a:lnTo>
                        <a:pt x="420" y="668"/>
                      </a:lnTo>
                      <a:lnTo>
                        <a:pt x="398" y="682"/>
                      </a:lnTo>
                      <a:lnTo>
                        <a:pt x="374" y="691"/>
                      </a:lnTo>
                      <a:lnTo>
                        <a:pt x="347" y="693"/>
                      </a:lnTo>
                      <a:lnTo>
                        <a:pt x="116" y="693"/>
                      </a:lnTo>
                      <a:lnTo>
                        <a:pt x="90" y="691"/>
                      </a:lnTo>
                      <a:lnTo>
                        <a:pt x="66" y="682"/>
                      </a:lnTo>
                      <a:lnTo>
                        <a:pt x="43" y="668"/>
                      </a:lnTo>
                      <a:lnTo>
                        <a:pt x="26" y="650"/>
                      </a:lnTo>
                      <a:lnTo>
                        <a:pt x="12" y="629"/>
                      </a:lnTo>
                      <a:lnTo>
                        <a:pt x="3" y="605"/>
                      </a:lnTo>
                      <a:lnTo>
                        <a:pt x="0" y="578"/>
                      </a:lnTo>
                      <a:lnTo>
                        <a:pt x="0" y="115"/>
                      </a:lnTo>
                      <a:lnTo>
                        <a:pt x="3" y="88"/>
                      </a:lnTo>
                      <a:lnTo>
                        <a:pt x="12" y="64"/>
                      </a:lnTo>
                      <a:lnTo>
                        <a:pt x="26" y="43"/>
                      </a:lnTo>
                      <a:lnTo>
                        <a:pt x="43" y="25"/>
                      </a:lnTo>
                      <a:lnTo>
                        <a:pt x="66" y="11"/>
                      </a:lnTo>
                      <a:lnTo>
                        <a:pt x="90" y="3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4899625" y="1538055"/>
                <a:ext cx="2425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chemeClr val="bg1"/>
                    </a:solidFill>
                  </a:rPr>
                  <a:t>железнодорожного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транспорта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902539" y="1127167"/>
              <a:ext cx="2276674" cy="1145355"/>
              <a:chOff x="4809554" y="1892704"/>
              <a:chExt cx="2276674" cy="1145355"/>
            </a:xfrm>
            <a:solidFill>
              <a:schemeClr val="bg1"/>
            </a:solidFill>
          </p:grpSpPr>
          <p:grpSp>
            <p:nvGrpSpPr>
              <p:cNvPr id="219" name="Группа 218"/>
              <p:cNvGrpSpPr/>
              <p:nvPr/>
            </p:nvGrpSpPr>
            <p:grpSpPr>
              <a:xfrm>
                <a:off x="5649347" y="1892704"/>
                <a:ext cx="612775" cy="612775"/>
                <a:chOff x="5820063" y="2502719"/>
                <a:chExt cx="612775" cy="612775"/>
              </a:xfrm>
              <a:grpFill/>
            </p:grpSpPr>
            <p:sp>
              <p:nvSpPr>
                <p:cNvPr id="180" name="Freeform 137"/>
                <p:cNvSpPr>
                  <a:spLocks/>
                </p:cNvSpPr>
                <p:nvPr/>
              </p:nvSpPr>
              <p:spPr bwMode="auto">
                <a:xfrm>
                  <a:off x="5921663" y="2993257"/>
                  <a:ext cx="31750" cy="20638"/>
                </a:xfrm>
                <a:custGeom>
                  <a:avLst/>
                  <a:gdLst>
                    <a:gd name="T0" fmla="*/ 58 w 175"/>
                    <a:gd name="T1" fmla="*/ 0 h 116"/>
                    <a:gd name="T2" fmla="*/ 117 w 175"/>
                    <a:gd name="T3" fmla="*/ 0 h 116"/>
                    <a:gd name="T4" fmla="*/ 134 w 175"/>
                    <a:gd name="T5" fmla="*/ 3 h 116"/>
                    <a:gd name="T6" fmla="*/ 150 w 175"/>
                    <a:gd name="T7" fmla="*/ 12 h 116"/>
                    <a:gd name="T8" fmla="*/ 163 w 175"/>
                    <a:gd name="T9" fmla="*/ 24 h 116"/>
                    <a:gd name="T10" fmla="*/ 171 w 175"/>
                    <a:gd name="T11" fmla="*/ 40 h 116"/>
                    <a:gd name="T12" fmla="*/ 175 w 175"/>
                    <a:gd name="T13" fmla="*/ 58 h 116"/>
                    <a:gd name="T14" fmla="*/ 171 w 175"/>
                    <a:gd name="T15" fmla="*/ 76 h 116"/>
                    <a:gd name="T16" fmla="*/ 163 w 175"/>
                    <a:gd name="T17" fmla="*/ 92 h 116"/>
                    <a:gd name="T18" fmla="*/ 150 w 175"/>
                    <a:gd name="T19" fmla="*/ 104 h 116"/>
                    <a:gd name="T20" fmla="*/ 134 w 175"/>
                    <a:gd name="T21" fmla="*/ 113 h 116"/>
                    <a:gd name="T22" fmla="*/ 117 w 175"/>
                    <a:gd name="T23" fmla="*/ 116 h 116"/>
                    <a:gd name="T24" fmla="*/ 58 w 175"/>
                    <a:gd name="T25" fmla="*/ 116 h 116"/>
                    <a:gd name="T26" fmla="*/ 41 w 175"/>
                    <a:gd name="T27" fmla="*/ 113 h 116"/>
                    <a:gd name="T28" fmla="*/ 25 w 175"/>
                    <a:gd name="T29" fmla="*/ 104 h 116"/>
                    <a:gd name="T30" fmla="*/ 12 w 175"/>
                    <a:gd name="T31" fmla="*/ 92 h 116"/>
                    <a:gd name="T32" fmla="*/ 4 w 175"/>
                    <a:gd name="T33" fmla="*/ 76 h 116"/>
                    <a:gd name="T34" fmla="*/ 0 w 175"/>
                    <a:gd name="T35" fmla="*/ 58 h 116"/>
                    <a:gd name="T36" fmla="*/ 4 w 175"/>
                    <a:gd name="T37" fmla="*/ 40 h 116"/>
                    <a:gd name="T38" fmla="*/ 12 w 175"/>
                    <a:gd name="T39" fmla="*/ 24 h 116"/>
                    <a:gd name="T40" fmla="*/ 25 w 175"/>
                    <a:gd name="T41" fmla="*/ 12 h 116"/>
                    <a:gd name="T42" fmla="*/ 41 w 175"/>
                    <a:gd name="T43" fmla="*/ 3 h 116"/>
                    <a:gd name="T44" fmla="*/ 58 w 175"/>
                    <a:gd name="T45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5" h="116">
                      <a:moveTo>
                        <a:pt x="58" y="0"/>
                      </a:moveTo>
                      <a:lnTo>
                        <a:pt x="117" y="0"/>
                      </a:lnTo>
                      <a:lnTo>
                        <a:pt x="134" y="3"/>
                      </a:lnTo>
                      <a:lnTo>
                        <a:pt x="150" y="12"/>
                      </a:lnTo>
                      <a:lnTo>
                        <a:pt x="163" y="24"/>
                      </a:lnTo>
                      <a:lnTo>
                        <a:pt x="171" y="40"/>
                      </a:lnTo>
                      <a:lnTo>
                        <a:pt x="175" y="58"/>
                      </a:lnTo>
                      <a:lnTo>
                        <a:pt x="171" y="76"/>
                      </a:lnTo>
                      <a:lnTo>
                        <a:pt x="163" y="92"/>
                      </a:lnTo>
                      <a:lnTo>
                        <a:pt x="150" y="104"/>
                      </a:lnTo>
                      <a:lnTo>
                        <a:pt x="134" y="113"/>
                      </a:lnTo>
                      <a:lnTo>
                        <a:pt x="117" y="116"/>
                      </a:lnTo>
                      <a:lnTo>
                        <a:pt x="58" y="116"/>
                      </a:lnTo>
                      <a:lnTo>
                        <a:pt x="41" y="113"/>
                      </a:lnTo>
                      <a:lnTo>
                        <a:pt x="25" y="104"/>
                      </a:lnTo>
                      <a:lnTo>
                        <a:pt x="12" y="92"/>
                      </a:lnTo>
                      <a:lnTo>
                        <a:pt x="4" y="76"/>
                      </a:lnTo>
                      <a:lnTo>
                        <a:pt x="0" y="58"/>
                      </a:lnTo>
                      <a:lnTo>
                        <a:pt x="4" y="40"/>
                      </a:lnTo>
                      <a:lnTo>
                        <a:pt x="12" y="24"/>
                      </a:lnTo>
                      <a:lnTo>
                        <a:pt x="25" y="12"/>
                      </a:lnTo>
                      <a:lnTo>
                        <a:pt x="41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81" name="Freeform 138"/>
                <p:cNvSpPr>
                  <a:spLocks/>
                </p:cNvSpPr>
                <p:nvPr/>
              </p:nvSpPr>
              <p:spPr bwMode="auto">
                <a:xfrm>
                  <a:off x="5901026" y="2728144"/>
                  <a:ext cx="449263" cy="163513"/>
                </a:xfrm>
                <a:custGeom>
                  <a:avLst/>
                  <a:gdLst>
                    <a:gd name="T0" fmla="*/ 1272 w 2545"/>
                    <a:gd name="T1" fmla="*/ 0 h 926"/>
                    <a:gd name="T2" fmla="*/ 1291 w 2545"/>
                    <a:gd name="T3" fmla="*/ 4 h 926"/>
                    <a:gd name="T4" fmla="*/ 1307 w 2545"/>
                    <a:gd name="T5" fmla="*/ 12 h 926"/>
                    <a:gd name="T6" fmla="*/ 1320 w 2545"/>
                    <a:gd name="T7" fmla="*/ 25 h 926"/>
                    <a:gd name="T8" fmla="*/ 1327 w 2545"/>
                    <a:gd name="T9" fmla="*/ 41 h 926"/>
                    <a:gd name="T10" fmla="*/ 1330 w 2545"/>
                    <a:gd name="T11" fmla="*/ 58 h 926"/>
                    <a:gd name="T12" fmla="*/ 1330 w 2545"/>
                    <a:gd name="T13" fmla="*/ 464 h 926"/>
                    <a:gd name="T14" fmla="*/ 2487 w 2545"/>
                    <a:gd name="T15" fmla="*/ 464 h 926"/>
                    <a:gd name="T16" fmla="*/ 2506 w 2545"/>
                    <a:gd name="T17" fmla="*/ 466 h 926"/>
                    <a:gd name="T18" fmla="*/ 2522 w 2545"/>
                    <a:gd name="T19" fmla="*/ 474 h 926"/>
                    <a:gd name="T20" fmla="*/ 2535 w 2545"/>
                    <a:gd name="T21" fmla="*/ 487 h 926"/>
                    <a:gd name="T22" fmla="*/ 2542 w 2545"/>
                    <a:gd name="T23" fmla="*/ 503 h 926"/>
                    <a:gd name="T24" fmla="*/ 2545 w 2545"/>
                    <a:gd name="T25" fmla="*/ 521 h 926"/>
                    <a:gd name="T26" fmla="*/ 2545 w 2545"/>
                    <a:gd name="T27" fmla="*/ 868 h 926"/>
                    <a:gd name="T28" fmla="*/ 2542 w 2545"/>
                    <a:gd name="T29" fmla="*/ 887 h 926"/>
                    <a:gd name="T30" fmla="*/ 2535 w 2545"/>
                    <a:gd name="T31" fmla="*/ 903 h 926"/>
                    <a:gd name="T32" fmla="*/ 2522 w 2545"/>
                    <a:gd name="T33" fmla="*/ 916 h 926"/>
                    <a:gd name="T34" fmla="*/ 2506 w 2545"/>
                    <a:gd name="T35" fmla="*/ 923 h 926"/>
                    <a:gd name="T36" fmla="*/ 2487 w 2545"/>
                    <a:gd name="T37" fmla="*/ 926 h 926"/>
                    <a:gd name="T38" fmla="*/ 2469 w 2545"/>
                    <a:gd name="T39" fmla="*/ 923 h 926"/>
                    <a:gd name="T40" fmla="*/ 2454 w 2545"/>
                    <a:gd name="T41" fmla="*/ 916 h 926"/>
                    <a:gd name="T42" fmla="*/ 2441 w 2545"/>
                    <a:gd name="T43" fmla="*/ 903 h 926"/>
                    <a:gd name="T44" fmla="*/ 2432 w 2545"/>
                    <a:gd name="T45" fmla="*/ 887 h 926"/>
                    <a:gd name="T46" fmla="*/ 2430 w 2545"/>
                    <a:gd name="T47" fmla="*/ 868 h 926"/>
                    <a:gd name="T48" fmla="*/ 2430 w 2545"/>
                    <a:gd name="T49" fmla="*/ 579 h 926"/>
                    <a:gd name="T50" fmla="*/ 1330 w 2545"/>
                    <a:gd name="T51" fmla="*/ 579 h 926"/>
                    <a:gd name="T52" fmla="*/ 1330 w 2545"/>
                    <a:gd name="T53" fmla="*/ 868 h 926"/>
                    <a:gd name="T54" fmla="*/ 1327 w 2545"/>
                    <a:gd name="T55" fmla="*/ 887 h 926"/>
                    <a:gd name="T56" fmla="*/ 1320 w 2545"/>
                    <a:gd name="T57" fmla="*/ 903 h 926"/>
                    <a:gd name="T58" fmla="*/ 1307 w 2545"/>
                    <a:gd name="T59" fmla="*/ 916 h 926"/>
                    <a:gd name="T60" fmla="*/ 1291 w 2545"/>
                    <a:gd name="T61" fmla="*/ 923 h 926"/>
                    <a:gd name="T62" fmla="*/ 1272 w 2545"/>
                    <a:gd name="T63" fmla="*/ 926 h 926"/>
                    <a:gd name="T64" fmla="*/ 1254 w 2545"/>
                    <a:gd name="T65" fmla="*/ 923 h 926"/>
                    <a:gd name="T66" fmla="*/ 1239 w 2545"/>
                    <a:gd name="T67" fmla="*/ 916 h 926"/>
                    <a:gd name="T68" fmla="*/ 1226 w 2545"/>
                    <a:gd name="T69" fmla="*/ 903 h 926"/>
                    <a:gd name="T70" fmla="*/ 1217 w 2545"/>
                    <a:gd name="T71" fmla="*/ 887 h 926"/>
                    <a:gd name="T72" fmla="*/ 1215 w 2545"/>
                    <a:gd name="T73" fmla="*/ 868 h 926"/>
                    <a:gd name="T74" fmla="*/ 1215 w 2545"/>
                    <a:gd name="T75" fmla="*/ 579 h 926"/>
                    <a:gd name="T76" fmla="*/ 115 w 2545"/>
                    <a:gd name="T77" fmla="*/ 579 h 926"/>
                    <a:gd name="T78" fmla="*/ 115 w 2545"/>
                    <a:gd name="T79" fmla="*/ 868 h 926"/>
                    <a:gd name="T80" fmla="*/ 112 w 2545"/>
                    <a:gd name="T81" fmla="*/ 887 h 926"/>
                    <a:gd name="T82" fmla="*/ 105 w 2545"/>
                    <a:gd name="T83" fmla="*/ 903 h 926"/>
                    <a:gd name="T84" fmla="*/ 92 w 2545"/>
                    <a:gd name="T85" fmla="*/ 916 h 926"/>
                    <a:gd name="T86" fmla="*/ 76 w 2545"/>
                    <a:gd name="T87" fmla="*/ 923 h 926"/>
                    <a:gd name="T88" fmla="*/ 57 w 2545"/>
                    <a:gd name="T89" fmla="*/ 926 h 926"/>
                    <a:gd name="T90" fmla="*/ 39 w 2545"/>
                    <a:gd name="T91" fmla="*/ 923 h 926"/>
                    <a:gd name="T92" fmla="*/ 24 w 2545"/>
                    <a:gd name="T93" fmla="*/ 916 h 926"/>
                    <a:gd name="T94" fmla="*/ 11 w 2545"/>
                    <a:gd name="T95" fmla="*/ 903 h 926"/>
                    <a:gd name="T96" fmla="*/ 2 w 2545"/>
                    <a:gd name="T97" fmla="*/ 887 h 926"/>
                    <a:gd name="T98" fmla="*/ 0 w 2545"/>
                    <a:gd name="T99" fmla="*/ 868 h 926"/>
                    <a:gd name="T100" fmla="*/ 0 w 2545"/>
                    <a:gd name="T101" fmla="*/ 521 h 926"/>
                    <a:gd name="T102" fmla="*/ 2 w 2545"/>
                    <a:gd name="T103" fmla="*/ 503 h 926"/>
                    <a:gd name="T104" fmla="*/ 11 w 2545"/>
                    <a:gd name="T105" fmla="*/ 487 h 926"/>
                    <a:gd name="T106" fmla="*/ 24 w 2545"/>
                    <a:gd name="T107" fmla="*/ 474 h 926"/>
                    <a:gd name="T108" fmla="*/ 39 w 2545"/>
                    <a:gd name="T109" fmla="*/ 466 h 926"/>
                    <a:gd name="T110" fmla="*/ 57 w 2545"/>
                    <a:gd name="T111" fmla="*/ 464 h 926"/>
                    <a:gd name="T112" fmla="*/ 1215 w 2545"/>
                    <a:gd name="T113" fmla="*/ 464 h 926"/>
                    <a:gd name="T114" fmla="*/ 1215 w 2545"/>
                    <a:gd name="T115" fmla="*/ 58 h 926"/>
                    <a:gd name="T116" fmla="*/ 1217 w 2545"/>
                    <a:gd name="T117" fmla="*/ 41 h 926"/>
                    <a:gd name="T118" fmla="*/ 1226 w 2545"/>
                    <a:gd name="T119" fmla="*/ 25 h 926"/>
                    <a:gd name="T120" fmla="*/ 1239 w 2545"/>
                    <a:gd name="T121" fmla="*/ 12 h 926"/>
                    <a:gd name="T122" fmla="*/ 1254 w 2545"/>
                    <a:gd name="T123" fmla="*/ 4 h 926"/>
                    <a:gd name="T124" fmla="*/ 1272 w 2545"/>
                    <a:gd name="T125" fmla="*/ 0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545" h="926">
                      <a:moveTo>
                        <a:pt x="1272" y="0"/>
                      </a:moveTo>
                      <a:lnTo>
                        <a:pt x="1291" y="4"/>
                      </a:lnTo>
                      <a:lnTo>
                        <a:pt x="1307" y="12"/>
                      </a:lnTo>
                      <a:lnTo>
                        <a:pt x="1320" y="25"/>
                      </a:lnTo>
                      <a:lnTo>
                        <a:pt x="1327" y="41"/>
                      </a:lnTo>
                      <a:lnTo>
                        <a:pt x="1330" y="58"/>
                      </a:lnTo>
                      <a:lnTo>
                        <a:pt x="1330" y="464"/>
                      </a:lnTo>
                      <a:lnTo>
                        <a:pt x="2487" y="464"/>
                      </a:lnTo>
                      <a:lnTo>
                        <a:pt x="2506" y="466"/>
                      </a:lnTo>
                      <a:lnTo>
                        <a:pt x="2522" y="474"/>
                      </a:lnTo>
                      <a:lnTo>
                        <a:pt x="2535" y="487"/>
                      </a:lnTo>
                      <a:lnTo>
                        <a:pt x="2542" y="503"/>
                      </a:lnTo>
                      <a:lnTo>
                        <a:pt x="2545" y="521"/>
                      </a:lnTo>
                      <a:lnTo>
                        <a:pt x="2545" y="868"/>
                      </a:lnTo>
                      <a:lnTo>
                        <a:pt x="2542" y="887"/>
                      </a:lnTo>
                      <a:lnTo>
                        <a:pt x="2535" y="903"/>
                      </a:lnTo>
                      <a:lnTo>
                        <a:pt x="2522" y="916"/>
                      </a:lnTo>
                      <a:lnTo>
                        <a:pt x="2506" y="923"/>
                      </a:lnTo>
                      <a:lnTo>
                        <a:pt x="2487" y="926"/>
                      </a:lnTo>
                      <a:lnTo>
                        <a:pt x="2469" y="923"/>
                      </a:lnTo>
                      <a:lnTo>
                        <a:pt x="2454" y="916"/>
                      </a:lnTo>
                      <a:lnTo>
                        <a:pt x="2441" y="903"/>
                      </a:lnTo>
                      <a:lnTo>
                        <a:pt x="2432" y="887"/>
                      </a:lnTo>
                      <a:lnTo>
                        <a:pt x="2430" y="868"/>
                      </a:lnTo>
                      <a:lnTo>
                        <a:pt x="2430" y="579"/>
                      </a:lnTo>
                      <a:lnTo>
                        <a:pt x="1330" y="579"/>
                      </a:lnTo>
                      <a:lnTo>
                        <a:pt x="1330" y="868"/>
                      </a:lnTo>
                      <a:lnTo>
                        <a:pt x="1327" y="887"/>
                      </a:lnTo>
                      <a:lnTo>
                        <a:pt x="1320" y="903"/>
                      </a:lnTo>
                      <a:lnTo>
                        <a:pt x="1307" y="916"/>
                      </a:lnTo>
                      <a:lnTo>
                        <a:pt x="1291" y="923"/>
                      </a:lnTo>
                      <a:lnTo>
                        <a:pt x="1272" y="926"/>
                      </a:lnTo>
                      <a:lnTo>
                        <a:pt x="1254" y="923"/>
                      </a:lnTo>
                      <a:lnTo>
                        <a:pt x="1239" y="916"/>
                      </a:lnTo>
                      <a:lnTo>
                        <a:pt x="1226" y="903"/>
                      </a:lnTo>
                      <a:lnTo>
                        <a:pt x="1217" y="887"/>
                      </a:lnTo>
                      <a:lnTo>
                        <a:pt x="1215" y="868"/>
                      </a:lnTo>
                      <a:lnTo>
                        <a:pt x="1215" y="579"/>
                      </a:lnTo>
                      <a:lnTo>
                        <a:pt x="115" y="579"/>
                      </a:lnTo>
                      <a:lnTo>
                        <a:pt x="115" y="868"/>
                      </a:lnTo>
                      <a:lnTo>
                        <a:pt x="112" y="887"/>
                      </a:lnTo>
                      <a:lnTo>
                        <a:pt x="105" y="903"/>
                      </a:lnTo>
                      <a:lnTo>
                        <a:pt x="92" y="916"/>
                      </a:lnTo>
                      <a:lnTo>
                        <a:pt x="76" y="923"/>
                      </a:lnTo>
                      <a:lnTo>
                        <a:pt x="57" y="926"/>
                      </a:lnTo>
                      <a:lnTo>
                        <a:pt x="39" y="923"/>
                      </a:lnTo>
                      <a:lnTo>
                        <a:pt x="24" y="916"/>
                      </a:lnTo>
                      <a:lnTo>
                        <a:pt x="11" y="903"/>
                      </a:lnTo>
                      <a:lnTo>
                        <a:pt x="2" y="887"/>
                      </a:lnTo>
                      <a:lnTo>
                        <a:pt x="0" y="868"/>
                      </a:lnTo>
                      <a:lnTo>
                        <a:pt x="0" y="521"/>
                      </a:lnTo>
                      <a:lnTo>
                        <a:pt x="2" y="503"/>
                      </a:lnTo>
                      <a:lnTo>
                        <a:pt x="11" y="487"/>
                      </a:lnTo>
                      <a:lnTo>
                        <a:pt x="24" y="474"/>
                      </a:lnTo>
                      <a:lnTo>
                        <a:pt x="39" y="466"/>
                      </a:lnTo>
                      <a:lnTo>
                        <a:pt x="57" y="464"/>
                      </a:lnTo>
                      <a:lnTo>
                        <a:pt x="1215" y="464"/>
                      </a:lnTo>
                      <a:lnTo>
                        <a:pt x="1215" y="58"/>
                      </a:lnTo>
                      <a:lnTo>
                        <a:pt x="1217" y="41"/>
                      </a:lnTo>
                      <a:lnTo>
                        <a:pt x="1226" y="25"/>
                      </a:lnTo>
                      <a:lnTo>
                        <a:pt x="1239" y="12"/>
                      </a:lnTo>
                      <a:lnTo>
                        <a:pt x="1254" y="4"/>
                      </a:lnTo>
                      <a:lnTo>
                        <a:pt x="127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82" name="Freeform 139"/>
                <p:cNvSpPr>
                  <a:spLocks/>
                </p:cNvSpPr>
                <p:nvPr/>
              </p:nvSpPr>
              <p:spPr bwMode="auto">
                <a:xfrm>
                  <a:off x="6085176" y="2585269"/>
                  <a:ext cx="30163" cy="20638"/>
                </a:xfrm>
                <a:custGeom>
                  <a:avLst/>
                  <a:gdLst>
                    <a:gd name="T0" fmla="*/ 58 w 174"/>
                    <a:gd name="T1" fmla="*/ 0 h 115"/>
                    <a:gd name="T2" fmla="*/ 116 w 174"/>
                    <a:gd name="T3" fmla="*/ 0 h 115"/>
                    <a:gd name="T4" fmla="*/ 134 w 174"/>
                    <a:gd name="T5" fmla="*/ 3 h 115"/>
                    <a:gd name="T6" fmla="*/ 150 w 174"/>
                    <a:gd name="T7" fmla="*/ 10 h 115"/>
                    <a:gd name="T8" fmla="*/ 163 w 174"/>
                    <a:gd name="T9" fmla="*/ 23 h 115"/>
                    <a:gd name="T10" fmla="*/ 171 w 174"/>
                    <a:gd name="T11" fmla="*/ 39 h 115"/>
                    <a:gd name="T12" fmla="*/ 174 w 174"/>
                    <a:gd name="T13" fmla="*/ 58 h 115"/>
                    <a:gd name="T14" fmla="*/ 171 w 174"/>
                    <a:gd name="T15" fmla="*/ 76 h 115"/>
                    <a:gd name="T16" fmla="*/ 163 w 174"/>
                    <a:gd name="T17" fmla="*/ 92 h 115"/>
                    <a:gd name="T18" fmla="*/ 150 w 174"/>
                    <a:gd name="T19" fmla="*/ 104 h 115"/>
                    <a:gd name="T20" fmla="*/ 134 w 174"/>
                    <a:gd name="T21" fmla="*/ 113 h 115"/>
                    <a:gd name="T22" fmla="*/ 116 w 174"/>
                    <a:gd name="T23" fmla="*/ 115 h 115"/>
                    <a:gd name="T24" fmla="*/ 58 w 174"/>
                    <a:gd name="T25" fmla="*/ 115 h 115"/>
                    <a:gd name="T26" fmla="*/ 40 w 174"/>
                    <a:gd name="T27" fmla="*/ 113 h 115"/>
                    <a:gd name="T28" fmla="*/ 24 w 174"/>
                    <a:gd name="T29" fmla="*/ 104 h 115"/>
                    <a:gd name="T30" fmla="*/ 12 w 174"/>
                    <a:gd name="T31" fmla="*/ 92 h 115"/>
                    <a:gd name="T32" fmla="*/ 3 w 174"/>
                    <a:gd name="T33" fmla="*/ 76 h 115"/>
                    <a:gd name="T34" fmla="*/ 0 w 174"/>
                    <a:gd name="T35" fmla="*/ 58 h 115"/>
                    <a:gd name="T36" fmla="*/ 3 w 174"/>
                    <a:gd name="T37" fmla="*/ 39 h 115"/>
                    <a:gd name="T38" fmla="*/ 12 w 174"/>
                    <a:gd name="T39" fmla="*/ 23 h 115"/>
                    <a:gd name="T40" fmla="*/ 24 w 174"/>
                    <a:gd name="T41" fmla="*/ 10 h 115"/>
                    <a:gd name="T42" fmla="*/ 40 w 174"/>
                    <a:gd name="T43" fmla="*/ 3 h 115"/>
                    <a:gd name="T44" fmla="*/ 58 w 174"/>
                    <a:gd name="T45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4" h="115">
                      <a:moveTo>
                        <a:pt x="58" y="0"/>
                      </a:moveTo>
                      <a:lnTo>
                        <a:pt x="116" y="0"/>
                      </a:lnTo>
                      <a:lnTo>
                        <a:pt x="134" y="3"/>
                      </a:lnTo>
                      <a:lnTo>
                        <a:pt x="150" y="10"/>
                      </a:lnTo>
                      <a:lnTo>
                        <a:pt x="163" y="23"/>
                      </a:lnTo>
                      <a:lnTo>
                        <a:pt x="171" y="39"/>
                      </a:lnTo>
                      <a:lnTo>
                        <a:pt x="174" y="58"/>
                      </a:lnTo>
                      <a:lnTo>
                        <a:pt x="171" y="76"/>
                      </a:lnTo>
                      <a:lnTo>
                        <a:pt x="163" y="92"/>
                      </a:lnTo>
                      <a:lnTo>
                        <a:pt x="150" y="104"/>
                      </a:lnTo>
                      <a:lnTo>
                        <a:pt x="134" y="113"/>
                      </a:lnTo>
                      <a:lnTo>
                        <a:pt x="116" y="115"/>
                      </a:lnTo>
                      <a:lnTo>
                        <a:pt x="58" y="115"/>
                      </a:lnTo>
                      <a:lnTo>
                        <a:pt x="40" y="113"/>
                      </a:lnTo>
                      <a:lnTo>
                        <a:pt x="24" y="104"/>
                      </a:lnTo>
                      <a:lnTo>
                        <a:pt x="12" y="92"/>
                      </a:lnTo>
                      <a:lnTo>
                        <a:pt x="3" y="76"/>
                      </a:lnTo>
                      <a:lnTo>
                        <a:pt x="0" y="58"/>
                      </a:lnTo>
                      <a:lnTo>
                        <a:pt x="3" y="39"/>
                      </a:lnTo>
                      <a:lnTo>
                        <a:pt x="12" y="23"/>
                      </a:lnTo>
                      <a:lnTo>
                        <a:pt x="24" y="10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83" name="Freeform 140"/>
                <p:cNvSpPr>
                  <a:spLocks/>
                </p:cNvSpPr>
                <p:nvPr/>
              </p:nvSpPr>
              <p:spPr bwMode="auto">
                <a:xfrm>
                  <a:off x="6135976" y="2585269"/>
                  <a:ext cx="31750" cy="20638"/>
                </a:xfrm>
                <a:custGeom>
                  <a:avLst/>
                  <a:gdLst>
                    <a:gd name="T0" fmla="*/ 58 w 175"/>
                    <a:gd name="T1" fmla="*/ 0 h 115"/>
                    <a:gd name="T2" fmla="*/ 117 w 175"/>
                    <a:gd name="T3" fmla="*/ 0 h 115"/>
                    <a:gd name="T4" fmla="*/ 134 w 175"/>
                    <a:gd name="T5" fmla="*/ 3 h 115"/>
                    <a:gd name="T6" fmla="*/ 150 w 175"/>
                    <a:gd name="T7" fmla="*/ 10 h 115"/>
                    <a:gd name="T8" fmla="*/ 163 w 175"/>
                    <a:gd name="T9" fmla="*/ 23 h 115"/>
                    <a:gd name="T10" fmla="*/ 171 w 175"/>
                    <a:gd name="T11" fmla="*/ 39 h 115"/>
                    <a:gd name="T12" fmla="*/ 175 w 175"/>
                    <a:gd name="T13" fmla="*/ 58 h 115"/>
                    <a:gd name="T14" fmla="*/ 171 w 175"/>
                    <a:gd name="T15" fmla="*/ 76 h 115"/>
                    <a:gd name="T16" fmla="*/ 163 w 175"/>
                    <a:gd name="T17" fmla="*/ 92 h 115"/>
                    <a:gd name="T18" fmla="*/ 150 w 175"/>
                    <a:gd name="T19" fmla="*/ 104 h 115"/>
                    <a:gd name="T20" fmla="*/ 134 w 175"/>
                    <a:gd name="T21" fmla="*/ 113 h 115"/>
                    <a:gd name="T22" fmla="*/ 117 w 175"/>
                    <a:gd name="T23" fmla="*/ 115 h 115"/>
                    <a:gd name="T24" fmla="*/ 58 w 175"/>
                    <a:gd name="T25" fmla="*/ 115 h 115"/>
                    <a:gd name="T26" fmla="*/ 41 w 175"/>
                    <a:gd name="T27" fmla="*/ 113 h 115"/>
                    <a:gd name="T28" fmla="*/ 25 w 175"/>
                    <a:gd name="T29" fmla="*/ 104 h 115"/>
                    <a:gd name="T30" fmla="*/ 12 w 175"/>
                    <a:gd name="T31" fmla="*/ 92 h 115"/>
                    <a:gd name="T32" fmla="*/ 4 w 175"/>
                    <a:gd name="T33" fmla="*/ 76 h 115"/>
                    <a:gd name="T34" fmla="*/ 0 w 175"/>
                    <a:gd name="T35" fmla="*/ 58 h 115"/>
                    <a:gd name="T36" fmla="*/ 4 w 175"/>
                    <a:gd name="T37" fmla="*/ 39 h 115"/>
                    <a:gd name="T38" fmla="*/ 12 w 175"/>
                    <a:gd name="T39" fmla="*/ 23 h 115"/>
                    <a:gd name="T40" fmla="*/ 25 w 175"/>
                    <a:gd name="T41" fmla="*/ 10 h 115"/>
                    <a:gd name="T42" fmla="*/ 41 w 175"/>
                    <a:gd name="T43" fmla="*/ 3 h 115"/>
                    <a:gd name="T44" fmla="*/ 58 w 175"/>
                    <a:gd name="T45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5" h="115">
                      <a:moveTo>
                        <a:pt x="58" y="0"/>
                      </a:moveTo>
                      <a:lnTo>
                        <a:pt x="117" y="0"/>
                      </a:lnTo>
                      <a:lnTo>
                        <a:pt x="134" y="3"/>
                      </a:lnTo>
                      <a:lnTo>
                        <a:pt x="150" y="10"/>
                      </a:lnTo>
                      <a:lnTo>
                        <a:pt x="163" y="23"/>
                      </a:lnTo>
                      <a:lnTo>
                        <a:pt x="171" y="39"/>
                      </a:lnTo>
                      <a:lnTo>
                        <a:pt x="175" y="58"/>
                      </a:lnTo>
                      <a:lnTo>
                        <a:pt x="171" y="76"/>
                      </a:lnTo>
                      <a:lnTo>
                        <a:pt x="163" y="92"/>
                      </a:lnTo>
                      <a:lnTo>
                        <a:pt x="150" y="104"/>
                      </a:lnTo>
                      <a:lnTo>
                        <a:pt x="134" y="113"/>
                      </a:lnTo>
                      <a:lnTo>
                        <a:pt x="117" y="115"/>
                      </a:lnTo>
                      <a:lnTo>
                        <a:pt x="58" y="115"/>
                      </a:lnTo>
                      <a:lnTo>
                        <a:pt x="41" y="113"/>
                      </a:lnTo>
                      <a:lnTo>
                        <a:pt x="25" y="104"/>
                      </a:lnTo>
                      <a:lnTo>
                        <a:pt x="12" y="92"/>
                      </a:lnTo>
                      <a:lnTo>
                        <a:pt x="4" y="76"/>
                      </a:lnTo>
                      <a:lnTo>
                        <a:pt x="0" y="58"/>
                      </a:lnTo>
                      <a:lnTo>
                        <a:pt x="4" y="39"/>
                      </a:lnTo>
                      <a:lnTo>
                        <a:pt x="12" y="23"/>
                      </a:lnTo>
                      <a:lnTo>
                        <a:pt x="25" y="10"/>
                      </a:lnTo>
                      <a:lnTo>
                        <a:pt x="41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84" name="Freeform 141"/>
                <p:cNvSpPr>
                  <a:spLocks noEditPoints="1"/>
                </p:cNvSpPr>
                <p:nvPr/>
              </p:nvSpPr>
              <p:spPr bwMode="auto">
                <a:xfrm>
                  <a:off x="6034376" y="2502719"/>
                  <a:ext cx="184150" cy="204788"/>
                </a:xfrm>
                <a:custGeom>
                  <a:avLst/>
                  <a:gdLst>
                    <a:gd name="T0" fmla="*/ 299 w 1042"/>
                    <a:gd name="T1" fmla="*/ 142 h 1157"/>
                    <a:gd name="T2" fmla="*/ 199 w 1042"/>
                    <a:gd name="T3" fmla="*/ 241 h 1157"/>
                    <a:gd name="T4" fmla="*/ 174 w 1042"/>
                    <a:gd name="T5" fmla="*/ 406 h 1157"/>
                    <a:gd name="T6" fmla="*/ 134 w 1042"/>
                    <a:gd name="T7" fmla="*/ 460 h 1157"/>
                    <a:gd name="T8" fmla="*/ 150 w 1042"/>
                    <a:gd name="T9" fmla="*/ 590 h 1157"/>
                    <a:gd name="T10" fmla="*/ 175 w 1042"/>
                    <a:gd name="T11" fmla="*/ 664 h 1157"/>
                    <a:gd name="T12" fmla="*/ 196 w 1042"/>
                    <a:gd name="T13" fmla="*/ 766 h 1157"/>
                    <a:gd name="T14" fmla="*/ 221 w 1042"/>
                    <a:gd name="T15" fmla="*/ 832 h 1157"/>
                    <a:gd name="T16" fmla="*/ 253 w 1042"/>
                    <a:gd name="T17" fmla="*/ 895 h 1157"/>
                    <a:gd name="T18" fmla="*/ 318 w 1042"/>
                    <a:gd name="T19" fmla="*/ 979 h 1157"/>
                    <a:gd name="T20" fmla="*/ 414 w 1042"/>
                    <a:gd name="T21" fmla="*/ 1030 h 1157"/>
                    <a:gd name="T22" fmla="*/ 560 w 1042"/>
                    <a:gd name="T23" fmla="*/ 1041 h 1157"/>
                    <a:gd name="T24" fmla="*/ 682 w 1042"/>
                    <a:gd name="T25" fmla="*/ 1009 h 1157"/>
                    <a:gd name="T26" fmla="*/ 759 w 1042"/>
                    <a:gd name="T27" fmla="*/ 941 h 1157"/>
                    <a:gd name="T28" fmla="*/ 816 w 1042"/>
                    <a:gd name="T29" fmla="*/ 843 h 1157"/>
                    <a:gd name="T30" fmla="*/ 832 w 1042"/>
                    <a:gd name="T31" fmla="*/ 806 h 1157"/>
                    <a:gd name="T32" fmla="*/ 858 w 1042"/>
                    <a:gd name="T33" fmla="*/ 718 h 1157"/>
                    <a:gd name="T34" fmla="*/ 871 w 1042"/>
                    <a:gd name="T35" fmla="*/ 619 h 1157"/>
                    <a:gd name="T36" fmla="*/ 926 w 1042"/>
                    <a:gd name="T37" fmla="*/ 579 h 1157"/>
                    <a:gd name="T38" fmla="*/ 879 w 1042"/>
                    <a:gd name="T39" fmla="*/ 439 h 1157"/>
                    <a:gd name="T40" fmla="*/ 864 w 1042"/>
                    <a:gd name="T41" fmla="*/ 311 h 1157"/>
                    <a:gd name="T42" fmla="*/ 800 w 1042"/>
                    <a:gd name="T43" fmla="*/ 184 h 1157"/>
                    <a:gd name="T44" fmla="*/ 674 w 1042"/>
                    <a:gd name="T45" fmla="*/ 119 h 1157"/>
                    <a:gd name="T46" fmla="*/ 636 w 1042"/>
                    <a:gd name="T47" fmla="*/ 0 h 1157"/>
                    <a:gd name="T48" fmla="*/ 812 w 1042"/>
                    <a:gd name="T49" fmla="*/ 48 h 1157"/>
                    <a:gd name="T50" fmla="*/ 936 w 1042"/>
                    <a:gd name="T51" fmla="*/ 172 h 1157"/>
                    <a:gd name="T52" fmla="*/ 984 w 1042"/>
                    <a:gd name="T53" fmla="*/ 348 h 1157"/>
                    <a:gd name="T54" fmla="*/ 1031 w 1042"/>
                    <a:gd name="T55" fmla="*/ 415 h 1157"/>
                    <a:gd name="T56" fmla="*/ 1039 w 1042"/>
                    <a:gd name="T57" fmla="*/ 604 h 1157"/>
                    <a:gd name="T58" fmla="*/ 982 w 1042"/>
                    <a:gd name="T59" fmla="*/ 680 h 1157"/>
                    <a:gd name="T60" fmla="*/ 955 w 1042"/>
                    <a:gd name="T61" fmla="*/ 803 h 1157"/>
                    <a:gd name="T62" fmla="*/ 926 w 1042"/>
                    <a:gd name="T63" fmla="*/ 881 h 1157"/>
                    <a:gd name="T64" fmla="*/ 898 w 1042"/>
                    <a:gd name="T65" fmla="*/ 936 h 1157"/>
                    <a:gd name="T66" fmla="*/ 841 w 1042"/>
                    <a:gd name="T67" fmla="*/ 1024 h 1157"/>
                    <a:gd name="T68" fmla="*/ 750 w 1042"/>
                    <a:gd name="T69" fmla="*/ 1102 h 1157"/>
                    <a:gd name="T70" fmla="*/ 612 w 1042"/>
                    <a:gd name="T71" fmla="*/ 1151 h 1157"/>
                    <a:gd name="T72" fmla="*/ 430 w 1042"/>
                    <a:gd name="T73" fmla="*/ 1151 h 1157"/>
                    <a:gd name="T74" fmla="*/ 291 w 1042"/>
                    <a:gd name="T75" fmla="*/ 1102 h 1157"/>
                    <a:gd name="T76" fmla="*/ 201 w 1042"/>
                    <a:gd name="T77" fmla="*/ 1024 h 1157"/>
                    <a:gd name="T78" fmla="*/ 144 w 1042"/>
                    <a:gd name="T79" fmla="*/ 936 h 1157"/>
                    <a:gd name="T80" fmla="*/ 116 w 1042"/>
                    <a:gd name="T81" fmla="*/ 881 h 1157"/>
                    <a:gd name="T82" fmla="*/ 85 w 1042"/>
                    <a:gd name="T83" fmla="*/ 803 h 1157"/>
                    <a:gd name="T84" fmla="*/ 60 w 1042"/>
                    <a:gd name="T85" fmla="*/ 680 h 1157"/>
                    <a:gd name="T86" fmla="*/ 3 w 1042"/>
                    <a:gd name="T87" fmla="*/ 604 h 1157"/>
                    <a:gd name="T88" fmla="*/ 11 w 1042"/>
                    <a:gd name="T89" fmla="*/ 415 h 1157"/>
                    <a:gd name="T90" fmla="*/ 58 w 1042"/>
                    <a:gd name="T91" fmla="*/ 348 h 1157"/>
                    <a:gd name="T92" fmla="*/ 106 w 1042"/>
                    <a:gd name="T93" fmla="*/ 172 h 1157"/>
                    <a:gd name="T94" fmla="*/ 230 w 1042"/>
                    <a:gd name="T95" fmla="*/ 48 h 1157"/>
                    <a:gd name="T96" fmla="*/ 405 w 1042"/>
                    <a:gd name="T97" fmla="*/ 0 h 1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042" h="1157">
                      <a:moveTo>
                        <a:pt x="405" y="116"/>
                      </a:moveTo>
                      <a:lnTo>
                        <a:pt x="367" y="119"/>
                      </a:lnTo>
                      <a:lnTo>
                        <a:pt x="332" y="128"/>
                      </a:lnTo>
                      <a:lnTo>
                        <a:pt x="299" y="142"/>
                      </a:lnTo>
                      <a:lnTo>
                        <a:pt x="268" y="161"/>
                      </a:lnTo>
                      <a:lnTo>
                        <a:pt x="242" y="184"/>
                      </a:lnTo>
                      <a:lnTo>
                        <a:pt x="218" y="211"/>
                      </a:lnTo>
                      <a:lnTo>
                        <a:pt x="199" y="241"/>
                      </a:lnTo>
                      <a:lnTo>
                        <a:pt x="186" y="275"/>
                      </a:lnTo>
                      <a:lnTo>
                        <a:pt x="176" y="311"/>
                      </a:lnTo>
                      <a:lnTo>
                        <a:pt x="174" y="348"/>
                      </a:lnTo>
                      <a:lnTo>
                        <a:pt x="174" y="406"/>
                      </a:lnTo>
                      <a:lnTo>
                        <a:pt x="171" y="424"/>
                      </a:lnTo>
                      <a:lnTo>
                        <a:pt x="163" y="439"/>
                      </a:lnTo>
                      <a:lnTo>
                        <a:pt x="150" y="452"/>
                      </a:lnTo>
                      <a:lnTo>
                        <a:pt x="134" y="460"/>
                      </a:lnTo>
                      <a:lnTo>
                        <a:pt x="116" y="464"/>
                      </a:lnTo>
                      <a:lnTo>
                        <a:pt x="116" y="579"/>
                      </a:lnTo>
                      <a:lnTo>
                        <a:pt x="134" y="582"/>
                      </a:lnTo>
                      <a:lnTo>
                        <a:pt x="150" y="590"/>
                      </a:lnTo>
                      <a:lnTo>
                        <a:pt x="163" y="603"/>
                      </a:lnTo>
                      <a:lnTo>
                        <a:pt x="171" y="619"/>
                      </a:lnTo>
                      <a:lnTo>
                        <a:pt x="174" y="637"/>
                      </a:lnTo>
                      <a:lnTo>
                        <a:pt x="175" y="664"/>
                      </a:lnTo>
                      <a:lnTo>
                        <a:pt x="178" y="692"/>
                      </a:lnTo>
                      <a:lnTo>
                        <a:pt x="183" y="718"/>
                      </a:lnTo>
                      <a:lnTo>
                        <a:pt x="189" y="742"/>
                      </a:lnTo>
                      <a:lnTo>
                        <a:pt x="196" y="766"/>
                      </a:lnTo>
                      <a:lnTo>
                        <a:pt x="203" y="787"/>
                      </a:lnTo>
                      <a:lnTo>
                        <a:pt x="210" y="806"/>
                      </a:lnTo>
                      <a:lnTo>
                        <a:pt x="215" y="821"/>
                      </a:lnTo>
                      <a:lnTo>
                        <a:pt x="221" y="832"/>
                      </a:lnTo>
                      <a:lnTo>
                        <a:pt x="224" y="840"/>
                      </a:lnTo>
                      <a:lnTo>
                        <a:pt x="226" y="843"/>
                      </a:lnTo>
                      <a:lnTo>
                        <a:pt x="240" y="870"/>
                      </a:lnTo>
                      <a:lnTo>
                        <a:pt x="253" y="895"/>
                      </a:lnTo>
                      <a:lnTo>
                        <a:pt x="268" y="919"/>
                      </a:lnTo>
                      <a:lnTo>
                        <a:pt x="283" y="941"/>
                      </a:lnTo>
                      <a:lnTo>
                        <a:pt x="300" y="961"/>
                      </a:lnTo>
                      <a:lnTo>
                        <a:pt x="318" y="979"/>
                      </a:lnTo>
                      <a:lnTo>
                        <a:pt x="338" y="996"/>
                      </a:lnTo>
                      <a:lnTo>
                        <a:pt x="360" y="1009"/>
                      </a:lnTo>
                      <a:lnTo>
                        <a:pt x="385" y="1021"/>
                      </a:lnTo>
                      <a:lnTo>
                        <a:pt x="414" y="1030"/>
                      </a:lnTo>
                      <a:lnTo>
                        <a:pt x="445" y="1037"/>
                      </a:lnTo>
                      <a:lnTo>
                        <a:pt x="481" y="1041"/>
                      </a:lnTo>
                      <a:lnTo>
                        <a:pt x="520" y="1042"/>
                      </a:lnTo>
                      <a:lnTo>
                        <a:pt x="560" y="1041"/>
                      </a:lnTo>
                      <a:lnTo>
                        <a:pt x="596" y="1037"/>
                      </a:lnTo>
                      <a:lnTo>
                        <a:pt x="628" y="1030"/>
                      </a:lnTo>
                      <a:lnTo>
                        <a:pt x="657" y="1021"/>
                      </a:lnTo>
                      <a:lnTo>
                        <a:pt x="682" y="1009"/>
                      </a:lnTo>
                      <a:lnTo>
                        <a:pt x="704" y="996"/>
                      </a:lnTo>
                      <a:lnTo>
                        <a:pt x="724" y="979"/>
                      </a:lnTo>
                      <a:lnTo>
                        <a:pt x="742" y="961"/>
                      </a:lnTo>
                      <a:lnTo>
                        <a:pt x="759" y="941"/>
                      </a:lnTo>
                      <a:lnTo>
                        <a:pt x="774" y="919"/>
                      </a:lnTo>
                      <a:lnTo>
                        <a:pt x="788" y="895"/>
                      </a:lnTo>
                      <a:lnTo>
                        <a:pt x="802" y="870"/>
                      </a:lnTo>
                      <a:lnTo>
                        <a:pt x="816" y="843"/>
                      </a:lnTo>
                      <a:lnTo>
                        <a:pt x="817" y="840"/>
                      </a:lnTo>
                      <a:lnTo>
                        <a:pt x="821" y="832"/>
                      </a:lnTo>
                      <a:lnTo>
                        <a:pt x="825" y="821"/>
                      </a:lnTo>
                      <a:lnTo>
                        <a:pt x="832" y="806"/>
                      </a:lnTo>
                      <a:lnTo>
                        <a:pt x="839" y="787"/>
                      </a:lnTo>
                      <a:lnTo>
                        <a:pt x="845" y="766"/>
                      </a:lnTo>
                      <a:lnTo>
                        <a:pt x="853" y="742"/>
                      </a:lnTo>
                      <a:lnTo>
                        <a:pt x="858" y="718"/>
                      </a:lnTo>
                      <a:lnTo>
                        <a:pt x="863" y="692"/>
                      </a:lnTo>
                      <a:lnTo>
                        <a:pt x="867" y="664"/>
                      </a:lnTo>
                      <a:lnTo>
                        <a:pt x="868" y="637"/>
                      </a:lnTo>
                      <a:lnTo>
                        <a:pt x="871" y="619"/>
                      </a:lnTo>
                      <a:lnTo>
                        <a:pt x="879" y="603"/>
                      </a:lnTo>
                      <a:lnTo>
                        <a:pt x="892" y="590"/>
                      </a:lnTo>
                      <a:lnTo>
                        <a:pt x="908" y="582"/>
                      </a:lnTo>
                      <a:lnTo>
                        <a:pt x="926" y="579"/>
                      </a:lnTo>
                      <a:lnTo>
                        <a:pt x="926" y="464"/>
                      </a:lnTo>
                      <a:lnTo>
                        <a:pt x="908" y="460"/>
                      </a:lnTo>
                      <a:lnTo>
                        <a:pt x="892" y="452"/>
                      </a:lnTo>
                      <a:lnTo>
                        <a:pt x="879" y="439"/>
                      </a:lnTo>
                      <a:lnTo>
                        <a:pt x="871" y="424"/>
                      </a:lnTo>
                      <a:lnTo>
                        <a:pt x="868" y="406"/>
                      </a:lnTo>
                      <a:lnTo>
                        <a:pt x="868" y="348"/>
                      </a:lnTo>
                      <a:lnTo>
                        <a:pt x="864" y="311"/>
                      </a:lnTo>
                      <a:lnTo>
                        <a:pt x="856" y="275"/>
                      </a:lnTo>
                      <a:lnTo>
                        <a:pt x="842" y="241"/>
                      </a:lnTo>
                      <a:lnTo>
                        <a:pt x="823" y="211"/>
                      </a:lnTo>
                      <a:lnTo>
                        <a:pt x="800" y="184"/>
                      </a:lnTo>
                      <a:lnTo>
                        <a:pt x="773" y="161"/>
                      </a:lnTo>
                      <a:lnTo>
                        <a:pt x="743" y="142"/>
                      </a:lnTo>
                      <a:lnTo>
                        <a:pt x="709" y="128"/>
                      </a:lnTo>
                      <a:lnTo>
                        <a:pt x="674" y="119"/>
                      </a:lnTo>
                      <a:lnTo>
                        <a:pt x="636" y="116"/>
                      </a:lnTo>
                      <a:lnTo>
                        <a:pt x="405" y="116"/>
                      </a:lnTo>
                      <a:close/>
                      <a:moveTo>
                        <a:pt x="405" y="0"/>
                      </a:moveTo>
                      <a:lnTo>
                        <a:pt x="636" y="0"/>
                      </a:lnTo>
                      <a:lnTo>
                        <a:pt x="684" y="3"/>
                      </a:lnTo>
                      <a:lnTo>
                        <a:pt x="728" y="13"/>
                      </a:lnTo>
                      <a:lnTo>
                        <a:pt x="772" y="28"/>
                      </a:lnTo>
                      <a:lnTo>
                        <a:pt x="812" y="48"/>
                      </a:lnTo>
                      <a:lnTo>
                        <a:pt x="849" y="73"/>
                      </a:lnTo>
                      <a:lnTo>
                        <a:pt x="881" y="103"/>
                      </a:lnTo>
                      <a:lnTo>
                        <a:pt x="911" y="135"/>
                      </a:lnTo>
                      <a:lnTo>
                        <a:pt x="936" y="172"/>
                      </a:lnTo>
                      <a:lnTo>
                        <a:pt x="956" y="212"/>
                      </a:lnTo>
                      <a:lnTo>
                        <a:pt x="971" y="256"/>
                      </a:lnTo>
                      <a:lnTo>
                        <a:pt x="981" y="301"/>
                      </a:lnTo>
                      <a:lnTo>
                        <a:pt x="984" y="348"/>
                      </a:lnTo>
                      <a:lnTo>
                        <a:pt x="984" y="363"/>
                      </a:lnTo>
                      <a:lnTo>
                        <a:pt x="1003" y="377"/>
                      </a:lnTo>
                      <a:lnTo>
                        <a:pt x="1019" y="395"/>
                      </a:lnTo>
                      <a:lnTo>
                        <a:pt x="1031" y="415"/>
                      </a:lnTo>
                      <a:lnTo>
                        <a:pt x="1039" y="438"/>
                      </a:lnTo>
                      <a:lnTo>
                        <a:pt x="1042" y="464"/>
                      </a:lnTo>
                      <a:lnTo>
                        <a:pt x="1042" y="579"/>
                      </a:lnTo>
                      <a:lnTo>
                        <a:pt x="1039" y="604"/>
                      </a:lnTo>
                      <a:lnTo>
                        <a:pt x="1030" y="628"/>
                      </a:lnTo>
                      <a:lnTo>
                        <a:pt x="1018" y="648"/>
                      </a:lnTo>
                      <a:lnTo>
                        <a:pt x="1002" y="666"/>
                      </a:lnTo>
                      <a:lnTo>
                        <a:pt x="982" y="680"/>
                      </a:lnTo>
                      <a:lnTo>
                        <a:pt x="977" y="714"/>
                      </a:lnTo>
                      <a:lnTo>
                        <a:pt x="971" y="746"/>
                      </a:lnTo>
                      <a:lnTo>
                        <a:pt x="964" y="775"/>
                      </a:lnTo>
                      <a:lnTo>
                        <a:pt x="955" y="803"/>
                      </a:lnTo>
                      <a:lnTo>
                        <a:pt x="947" y="828"/>
                      </a:lnTo>
                      <a:lnTo>
                        <a:pt x="939" y="849"/>
                      </a:lnTo>
                      <a:lnTo>
                        <a:pt x="932" y="867"/>
                      </a:lnTo>
                      <a:lnTo>
                        <a:pt x="926" y="881"/>
                      </a:lnTo>
                      <a:lnTo>
                        <a:pt x="921" y="890"/>
                      </a:lnTo>
                      <a:lnTo>
                        <a:pt x="919" y="894"/>
                      </a:lnTo>
                      <a:lnTo>
                        <a:pt x="910" y="914"/>
                      </a:lnTo>
                      <a:lnTo>
                        <a:pt x="898" y="936"/>
                      </a:lnTo>
                      <a:lnTo>
                        <a:pt x="887" y="958"/>
                      </a:lnTo>
                      <a:lnTo>
                        <a:pt x="873" y="980"/>
                      </a:lnTo>
                      <a:lnTo>
                        <a:pt x="858" y="1002"/>
                      </a:lnTo>
                      <a:lnTo>
                        <a:pt x="841" y="1024"/>
                      </a:lnTo>
                      <a:lnTo>
                        <a:pt x="822" y="1045"/>
                      </a:lnTo>
                      <a:lnTo>
                        <a:pt x="801" y="1065"/>
                      </a:lnTo>
                      <a:lnTo>
                        <a:pt x="777" y="1084"/>
                      </a:lnTo>
                      <a:lnTo>
                        <a:pt x="750" y="1102"/>
                      </a:lnTo>
                      <a:lnTo>
                        <a:pt x="721" y="1118"/>
                      </a:lnTo>
                      <a:lnTo>
                        <a:pt x="688" y="1131"/>
                      </a:lnTo>
                      <a:lnTo>
                        <a:pt x="652" y="1143"/>
                      </a:lnTo>
                      <a:lnTo>
                        <a:pt x="612" y="1151"/>
                      </a:lnTo>
                      <a:lnTo>
                        <a:pt x="569" y="1156"/>
                      </a:lnTo>
                      <a:lnTo>
                        <a:pt x="520" y="1157"/>
                      </a:lnTo>
                      <a:lnTo>
                        <a:pt x="473" y="1156"/>
                      </a:lnTo>
                      <a:lnTo>
                        <a:pt x="430" y="1151"/>
                      </a:lnTo>
                      <a:lnTo>
                        <a:pt x="389" y="1143"/>
                      </a:lnTo>
                      <a:lnTo>
                        <a:pt x="354" y="1131"/>
                      </a:lnTo>
                      <a:lnTo>
                        <a:pt x="321" y="1118"/>
                      </a:lnTo>
                      <a:lnTo>
                        <a:pt x="291" y="1102"/>
                      </a:lnTo>
                      <a:lnTo>
                        <a:pt x="265" y="1084"/>
                      </a:lnTo>
                      <a:lnTo>
                        <a:pt x="241" y="1065"/>
                      </a:lnTo>
                      <a:lnTo>
                        <a:pt x="220" y="1045"/>
                      </a:lnTo>
                      <a:lnTo>
                        <a:pt x="201" y="1024"/>
                      </a:lnTo>
                      <a:lnTo>
                        <a:pt x="184" y="1002"/>
                      </a:lnTo>
                      <a:lnTo>
                        <a:pt x="169" y="980"/>
                      </a:lnTo>
                      <a:lnTo>
                        <a:pt x="155" y="958"/>
                      </a:lnTo>
                      <a:lnTo>
                        <a:pt x="144" y="936"/>
                      </a:lnTo>
                      <a:lnTo>
                        <a:pt x="132" y="914"/>
                      </a:lnTo>
                      <a:lnTo>
                        <a:pt x="121" y="894"/>
                      </a:lnTo>
                      <a:lnTo>
                        <a:pt x="120" y="890"/>
                      </a:lnTo>
                      <a:lnTo>
                        <a:pt x="116" y="881"/>
                      </a:lnTo>
                      <a:lnTo>
                        <a:pt x="110" y="867"/>
                      </a:lnTo>
                      <a:lnTo>
                        <a:pt x="102" y="849"/>
                      </a:lnTo>
                      <a:lnTo>
                        <a:pt x="94" y="828"/>
                      </a:lnTo>
                      <a:lnTo>
                        <a:pt x="85" y="803"/>
                      </a:lnTo>
                      <a:lnTo>
                        <a:pt x="78" y="775"/>
                      </a:lnTo>
                      <a:lnTo>
                        <a:pt x="71" y="746"/>
                      </a:lnTo>
                      <a:lnTo>
                        <a:pt x="64" y="714"/>
                      </a:lnTo>
                      <a:lnTo>
                        <a:pt x="60" y="680"/>
                      </a:lnTo>
                      <a:lnTo>
                        <a:pt x="40" y="666"/>
                      </a:lnTo>
                      <a:lnTo>
                        <a:pt x="23" y="648"/>
                      </a:lnTo>
                      <a:lnTo>
                        <a:pt x="11" y="628"/>
                      </a:lnTo>
                      <a:lnTo>
                        <a:pt x="3" y="604"/>
                      </a:lnTo>
                      <a:lnTo>
                        <a:pt x="0" y="579"/>
                      </a:lnTo>
                      <a:lnTo>
                        <a:pt x="0" y="464"/>
                      </a:lnTo>
                      <a:lnTo>
                        <a:pt x="3" y="438"/>
                      </a:lnTo>
                      <a:lnTo>
                        <a:pt x="11" y="415"/>
                      </a:lnTo>
                      <a:lnTo>
                        <a:pt x="22" y="395"/>
                      </a:lnTo>
                      <a:lnTo>
                        <a:pt x="39" y="377"/>
                      </a:lnTo>
                      <a:lnTo>
                        <a:pt x="58" y="363"/>
                      </a:lnTo>
                      <a:lnTo>
                        <a:pt x="58" y="348"/>
                      </a:lnTo>
                      <a:lnTo>
                        <a:pt x="61" y="301"/>
                      </a:lnTo>
                      <a:lnTo>
                        <a:pt x="71" y="256"/>
                      </a:lnTo>
                      <a:lnTo>
                        <a:pt x="85" y="212"/>
                      </a:lnTo>
                      <a:lnTo>
                        <a:pt x="106" y="172"/>
                      </a:lnTo>
                      <a:lnTo>
                        <a:pt x="131" y="135"/>
                      </a:lnTo>
                      <a:lnTo>
                        <a:pt x="159" y="103"/>
                      </a:lnTo>
                      <a:lnTo>
                        <a:pt x="193" y="73"/>
                      </a:lnTo>
                      <a:lnTo>
                        <a:pt x="230" y="48"/>
                      </a:lnTo>
                      <a:lnTo>
                        <a:pt x="270" y="28"/>
                      </a:lnTo>
                      <a:lnTo>
                        <a:pt x="312" y="13"/>
                      </a:lnTo>
                      <a:lnTo>
                        <a:pt x="358" y="3"/>
                      </a:lnTo>
                      <a:lnTo>
                        <a:pt x="40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85" name="Freeform 142"/>
                <p:cNvSpPr>
                  <a:spLocks/>
                </p:cNvSpPr>
                <p:nvPr/>
              </p:nvSpPr>
              <p:spPr bwMode="auto">
                <a:xfrm>
                  <a:off x="5870863" y="2993257"/>
                  <a:ext cx="30163" cy="20638"/>
                </a:xfrm>
                <a:custGeom>
                  <a:avLst/>
                  <a:gdLst>
                    <a:gd name="T0" fmla="*/ 58 w 174"/>
                    <a:gd name="T1" fmla="*/ 0 h 116"/>
                    <a:gd name="T2" fmla="*/ 116 w 174"/>
                    <a:gd name="T3" fmla="*/ 0 h 116"/>
                    <a:gd name="T4" fmla="*/ 134 w 174"/>
                    <a:gd name="T5" fmla="*/ 3 h 116"/>
                    <a:gd name="T6" fmla="*/ 150 w 174"/>
                    <a:gd name="T7" fmla="*/ 12 h 116"/>
                    <a:gd name="T8" fmla="*/ 163 w 174"/>
                    <a:gd name="T9" fmla="*/ 24 h 116"/>
                    <a:gd name="T10" fmla="*/ 171 w 174"/>
                    <a:gd name="T11" fmla="*/ 40 h 116"/>
                    <a:gd name="T12" fmla="*/ 174 w 174"/>
                    <a:gd name="T13" fmla="*/ 58 h 116"/>
                    <a:gd name="T14" fmla="*/ 171 w 174"/>
                    <a:gd name="T15" fmla="*/ 76 h 116"/>
                    <a:gd name="T16" fmla="*/ 163 w 174"/>
                    <a:gd name="T17" fmla="*/ 92 h 116"/>
                    <a:gd name="T18" fmla="*/ 150 w 174"/>
                    <a:gd name="T19" fmla="*/ 104 h 116"/>
                    <a:gd name="T20" fmla="*/ 134 w 174"/>
                    <a:gd name="T21" fmla="*/ 113 h 116"/>
                    <a:gd name="T22" fmla="*/ 116 w 174"/>
                    <a:gd name="T23" fmla="*/ 116 h 116"/>
                    <a:gd name="T24" fmla="*/ 58 w 174"/>
                    <a:gd name="T25" fmla="*/ 116 h 116"/>
                    <a:gd name="T26" fmla="*/ 40 w 174"/>
                    <a:gd name="T27" fmla="*/ 113 h 116"/>
                    <a:gd name="T28" fmla="*/ 23 w 174"/>
                    <a:gd name="T29" fmla="*/ 104 h 116"/>
                    <a:gd name="T30" fmla="*/ 12 w 174"/>
                    <a:gd name="T31" fmla="*/ 92 h 116"/>
                    <a:gd name="T32" fmla="*/ 3 w 174"/>
                    <a:gd name="T33" fmla="*/ 76 h 116"/>
                    <a:gd name="T34" fmla="*/ 0 w 174"/>
                    <a:gd name="T35" fmla="*/ 58 h 116"/>
                    <a:gd name="T36" fmla="*/ 3 w 174"/>
                    <a:gd name="T37" fmla="*/ 40 h 116"/>
                    <a:gd name="T38" fmla="*/ 12 w 174"/>
                    <a:gd name="T39" fmla="*/ 24 h 116"/>
                    <a:gd name="T40" fmla="*/ 23 w 174"/>
                    <a:gd name="T41" fmla="*/ 12 h 116"/>
                    <a:gd name="T42" fmla="*/ 40 w 174"/>
                    <a:gd name="T43" fmla="*/ 3 h 116"/>
                    <a:gd name="T44" fmla="*/ 58 w 174"/>
                    <a:gd name="T45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4" h="116">
                      <a:moveTo>
                        <a:pt x="58" y="0"/>
                      </a:moveTo>
                      <a:lnTo>
                        <a:pt x="116" y="0"/>
                      </a:lnTo>
                      <a:lnTo>
                        <a:pt x="134" y="3"/>
                      </a:lnTo>
                      <a:lnTo>
                        <a:pt x="150" y="12"/>
                      </a:lnTo>
                      <a:lnTo>
                        <a:pt x="163" y="24"/>
                      </a:lnTo>
                      <a:lnTo>
                        <a:pt x="171" y="40"/>
                      </a:lnTo>
                      <a:lnTo>
                        <a:pt x="174" y="58"/>
                      </a:lnTo>
                      <a:lnTo>
                        <a:pt x="171" y="76"/>
                      </a:lnTo>
                      <a:lnTo>
                        <a:pt x="163" y="92"/>
                      </a:lnTo>
                      <a:lnTo>
                        <a:pt x="150" y="104"/>
                      </a:lnTo>
                      <a:lnTo>
                        <a:pt x="134" y="113"/>
                      </a:lnTo>
                      <a:lnTo>
                        <a:pt x="116" y="116"/>
                      </a:lnTo>
                      <a:lnTo>
                        <a:pt x="58" y="116"/>
                      </a:lnTo>
                      <a:lnTo>
                        <a:pt x="40" y="113"/>
                      </a:lnTo>
                      <a:lnTo>
                        <a:pt x="23" y="104"/>
                      </a:lnTo>
                      <a:lnTo>
                        <a:pt x="12" y="92"/>
                      </a:lnTo>
                      <a:lnTo>
                        <a:pt x="3" y="76"/>
                      </a:lnTo>
                      <a:lnTo>
                        <a:pt x="0" y="58"/>
                      </a:lnTo>
                      <a:lnTo>
                        <a:pt x="3" y="40"/>
                      </a:lnTo>
                      <a:lnTo>
                        <a:pt x="12" y="24"/>
                      </a:lnTo>
                      <a:lnTo>
                        <a:pt x="23" y="12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86" name="Freeform 143"/>
                <p:cNvSpPr>
                  <a:spLocks/>
                </p:cNvSpPr>
                <p:nvPr/>
              </p:nvSpPr>
              <p:spPr bwMode="auto">
                <a:xfrm>
                  <a:off x="6299488" y="2993257"/>
                  <a:ext cx="30163" cy="20638"/>
                </a:xfrm>
                <a:custGeom>
                  <a:avLst/>
                  <a:gdLst>
                    <a:gd name="T0" fmla="*/ 58 w 174"/>
                    <a:gd name="T1" fmla="*/ 0 h 116"/>
                    <a:gd name="T2" fmla="*/ 116 w 174"/>
                    <a:gd name="T3" fmla="*/ 0 h 116"/>
                    <a:gd name="T4" fmla="*/ 134 w 174"/>
                    <a:gd name="T5" fmla="*/ 3 h 116"/>
                    <a:gd name="T6" fmla="*/ 150 w 174"/>
                    <a:gd name="T7" fmla="*/ 12 h 116"/>
                    <a:gd name="T8" fmla="*/ 163 w 174"/>
                    <a:gd name="T9" fmla="*/ 24 h 116"/>
                    <a:gd name="T10" fmla="*/ 171 w 174"/>
                    <a:gd name="T11" fmla="*/ 40 h 116"/>
                    <a:gd name="T12" fmla="*/ 174 w 174"/>
                    <a:gd name="T13" fmla="*/ 58 h 116"/>
                    <a:gd name="T14" fmla="*/ 171 w 174"/>
                    <a:gd name="T15" fmla="*/ 76 h 116"/>
                    <a:gd name="T16" fmla="*/ 163 w 174"/>
                    <a:gd name="T17" fmla="*/ 92 h 116"/>
                    <a:gd name="T18" fmla="*/ 150 w 174"/>
                    <a:gd name="T19" fmla="*/ 104 h 116"/>
                    <a:gd name="T20" fmla="*/ 134 w 174"/>
                    <a:gd name="T21" fmla="*/ 113 h 116"/>
                    <a:gd name="T22" fmla="*/ 116 w 174"/>
                    <a:gd name="T23" fmla="*/ 116 h 116"/>
                    <a:gd name="T24" fmla="*/ 58 w 174"/>
                    <a:gd name="T25" fmla="*/ 116 h 116"/>
                    <a:gd name="T26" fmla="*/ 40 w 174"/>
                    <a:gd name="T27" fmla="*/ 113 h 116"/>
                    <a:gd name="T28" fmla="*/ 24 w 174"/>
                    <a:gd name="T29" fmla="*/ 104 h 116"/>
                    <a:gd name="T30" fmla="*/ 12 w 174"/>
                    <a:gd name="T31" fmla="*/ 92 h 116"/>
                    <a:gd name="T32" fmla="*/ 3 w 174"/>
                    <a:gd name="T33" fmla="*/ 76 h 116"/>
                    <a:gd name="T34" fmla="*/ 0 w 174"/>
                    <a:gd name="T35" fmla="*/ 58 h 116"/>
                    <a:gd name="T36" fmla="*/ 3 w 174"/>
                    <a:gd name="T37" fmla="*/ 40 h 116"/>
                    <a:gd name="T38" fmla="*/ 12 w 174"/>
                    <a:gd name="T39" fmla="*/ 24 h 116"/>
                    <a:gd name="T40" fmla="*/ 24 w 174"/>
                    <a:gd name="T41" fmla="*/ 12 h 116"/>
                    <a:gd name="T42" fmla="*/ 40 w 174"/>
                    <a:gd name="T43" fmla="*/ 3 h 116"/>
                    <a:gd name="T44" fmla="*/ 58 w 174"/>
                    <a:gd name="T45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4" h="116">
                      <a:moveTo>
                        <a:pt x="58" y="0"/>
                      </a:moveTo>
                      <a:lnTo>
                        <a:pt x="116" y="0"/>
                      </a:lnTo>
                      <a:lnTo>
                        <a:pt x="134" y="3"/>
                      </a:lnTo>
                      <a:lnTo>
                        <a:pt x="150" y="12"/>
                      </a:lnTo>
                      <a:lnTo>
                        <a:pt x="163" y="24"/>
                      </a:lnTo>
                      <a:lnTo>
                        <a:pt x="171" y="40"/>
                      </a:lnTo>
                      <a:lnTo>
                        <a:pt x="174" y="58"/>
                      </a:lnTo>
                      <a:lnTo>
                        <a:pt x="171" y="76"/>
                      </a:lnTo>
                      <a:lnTo>
                        <a:pt x="163" y="92"/>
                      </a:lnTo>
                      <a:lnTo>
                        <a:pt x="150" y="104"/>
                      </a:lnTo>
                      <a:lnTo>
                        <a:pt x="134" y="113"/>
                      </a:lnTo>
                      <a:lnTo>
                        <a:pt x="116" y="116"/>
                      </a:lnTo>
                      <a:lnTo>
                        <a:pt x="58" y="116"/>
                      </a:lnTo>
                      <a:lnTo>
                        <a:pt x="40" y="113"/>
                      </a:lnTo>
                      <a:lnTo>
                        <a:pt x="24" y="104"/>
                      </a:lnTo>
                      <a:lnTo>
                        <a:pt x="12" y="92"/>
                      </a:lnTo>
                      <a:lnTo>
                        <a:pt x="3" y="76"/>
                      </a:lnTo>
                      <a:lnTo>
                        <a:pt x="0" y="58"/>
                      </a:lnTo>
                      <a:lnTo>
                        <a:pt x="3" y="40"/>
                      </a:lnTo>
                      <a:lnTo>
                        <a:pt x="12" y="24"/>
                      </a:lnTo>
                      <a:lnTo>
                        <a:pt x="24" y="12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87" name="Freeform 144"/>
                <p:cNvSpPr>
                  <a:spLocks/>
                </p:cNvSpPr>
                <p:nvPr/>
              </p:nvSpPr>
              <p:spPr bwMode="auto">
                <a:xfrm>
                  <a:off x="6350288" y="2993257"/>
                  <a:ext cx="31750" cy="20638"/>
                </a:xfrm>
                <a:custGeom>
                  <a:avLst/>
                  <a:gdLst>
                    <a:gd name="T0" fmla="*/ 58 w 175"/>
                    <a:gd name="T1" fmla="*/ 0 h 116"/>
                    <a:gd name="T2" fmla="*/ 117 w 175"/>
                    <a:gd name="T3" fmla="*/ 0 h 116"/>
                    <a:gd name="T4" fmla="*/ 134 w 175"/>
                    <a:gd name="T5" fmla="*/ 3 h 116"/>
                    <a:gd name="T6" fmla="*/ 150 w 175"/>
                    <a:gd name="T7" fmla="*/ 12 h 116"/>
                    <a:gd name="T8" fmla="*/ 163 w 175"/>
                    <a:gd name="T9" fmla="*/ 24 h 116"/>
                    <a:gd name="T10" fmla="*/ 171 w 175"/>
                    <a:gd name="T11" fmla="*/ 40 h 116"/>
                    <a:gd name="T12" fmla="*/ 175 w 175"/>
                    <a:gd name="T13" fmla="*/ 58 h 116"/>
                    <a:gd name="T14" fmla="*/ 171 w 175"/>
                    <a:gd name="T15" fmla="*/ 76 h 116"/>
                    <a:gd name="T16" fmla="*/ 163 w 175"/>
                    <a:gd name="T17" fmla="*/ 92 h 116"/>
                    <a:gd name="T18" fmla="*/ 150 w 175"/>
                    <a:gd name="T19" fmla="*/ 104 h 116"/>
                    <a:gd name="T20" fmla="*/ 134 w 175"/>
                    <a:gd name="T21" fmla="*/ 113 h 116"/>
                    <a:gd name="T22" fmla="*/ 117 w 175"/>
                    <a:gd name="T23" fmla="*/ 116 h 116"/>
                    <a:gd name="T24" fmla="*/ 58 w 175"/>
                    <a:gd name="T25" fmla="*/ 116 h 116"/>
                    <a:gd name="T26" fmla="*/ 41 w 175"/>
                    <a:gd name="T27" fmla="*/ 113 h 116"/>
                    <a:gd name="T28" fmla="*/ 25 w 175"/>
                    <a:gd name="T29" fmla="*/ 104 h 116"/>
                    <a:gd name="T30" fmla="*/ 12 w 175"/>
                    <a:gd name="T31" fmla="*/ 92 h 116"/>
                    <a:gd name="T32" fmla="*/ 4 w 175"/>
                    <a:gd name="T33" fmla="*/ 76 h 116"/>
                    <a:gd name="T34" fmla="*/ 0 w 175"/>
                    <a:gd name="T35" fmla="*/ 58 h 116"/>
                    <a:gd name="T36" fmla="*/ 4 w 175"/>
                    <a:gd name="T37" fmla="*/ 40 h 116"/>
                    <a:gd name="T38" fmla="*/ 12 w 175"/>
                    <a:gd name="T39" fmla="*/ 24 h 116"/>
                    <a:gd name="T40" fmla="*/ 25 w 175"/>
                    <a:gd name="T41" fmla="*/ 12 h 116"/>
                    <a:gd name="T42" fmla="*/ 41 w 175"/>
                    <a:gd name="T43" fmla="*/ 3 h 116"/>
                    <a:gd name="T44" fmla="*/ 58 w 175"/>
                    <a:gd name="T45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5" h="116">
                      <a:moveTo>
                        <a:pt x="58" y="0"/>
                      </a:moveTo>
                      <a:lnTo>
                        <a:pt x="117" y="0"/>
                      </a:lnTo>
                      <a:lnTo>
                        <a:pt x="134" y="3"/>
                      </a:lnTo>
                      <a:lnTo>
                        <a:pt x="150" y="12"/>
                      </a:lnTo>
                      <a:lnTo>
                        <a:pt x="163" y="24"/>
                      </a:lnTo>
                      <a:lnTo>
                        <a:pt x="171" y="40"/>
                      </a:lnTo>
                      <a:lnTo>
                        <a:pt x="175" y="58"/>
                      </a:lnTo>
                      <a:lnTo>
                        <a:pt x="171" y="76"/>
                      </a:lnTo>
                      <a:lnTo>
                        <a:pt x="163" y="92"/>
                      </a:lnTo>
                      <a:lnTo>
                        <a:pt x="150" y="104"/>
                      </a:lnTo>
                      <a:lnTo>
                        <a:pt x="134" y="113"/>
                      </a:lnTo>
                      <a:lnTo>
                        <a:pt x="117" y="116"/>
                      </a:lnTo>
                      <a:lnTo>
                        <a:pt x="58" y="116"/>
                      </a:lnTo>
                      <a:lnTo>
                        <a:pt x="41" y="113"/>
                      </a:lnTo>
                      <a:lnTo>
                        <a:pt x="25" y="104"/>
                      </a:lnTo>
                      <a:lnTo>
                        <a:pt x="12" y="92"/>
                      </a:lnTo>
                      <a:lnTo>
                        <a:pt x="4" y="76"/>
                      </a:lnTo>
                      <a:lnTo>
                        <a:pt x="0" y="58"/>
                      </a:lnTo>
                      <a:lnTo>
                        <a:pt x="4" y="40"/>
                      </a:lnTo>
                      <a:lnTo>
                        <a:pt x="12" y="24"/>
                      </a:lnTo>
                      <a:lnTo>
                        <a:pt x="25" y="12"/>
                      </a:lnTo>
                      <a:lnTo>
                        <a:pt x="41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88" name="Freeform 145"/>
                <p:cNvSpPr>
                  <a:spLocks noEditPoints="1"/>
                </p:cNvSpPr>
                <p:nvPr/>
              </p:nvSpPr>
              <p:spPr bwMode="auto">
                <a:xfrm>
                  <a:off x="6248688" y="2912294"/>
                  <a:ext cx="184150" cy="203200"/>
                </a:xfrm>
                <a:custGeom>
                  <a:avLst/>
                  <a:gdLst>
                    <a:gd name="T0" fmla="*/ 299 w 1042"/>
                    <a:gd name="T1" fmla="*/ 142 h 1158"/>
                    <a:gd name="T2" fmla="*/ 199 w 1042"/>
                    <a:gd name="T3" fmla="*/ 241 h 1158"/>
                    <a:gd name="T4" fmla="*/ 174 w 1042"/>
                    <a:gd name="T5" fmla="*/ 405 h 1158"/>
                    <a:gd name="T6" fmla="*/ 134 w 1042"/>
                    <a:gd name="T7" fmla="*/ 460 h 1158"/>
                    <a:gd name="T8" fmla="*/ 150 w 1042"/>
                    <a:gd name="T9" fmla="*/ 590 h 1158"/>
                    <a:gd name="T10" fmla="*/ 175 w 1042"/>
                    <a:gd name="T11" fmla="*/ 665 h 1158"/>
                    <a:gd name="T12" fmla="*/ 196 w 1042"/>
                    <a:gd name="T13" fmla="*/ 766 h 1158"/>
                    <a:gd name="T14" fmla="*/ 221 w 1042"/>
                    <a:gd name="T15" fmla="*/ 832 h 1158"/>
                    <a:gd name="T16" fmla="*/ 253 w 1042"/>
                    <a:gd name="T17" fmla="*/ 895 h 1158"/>
                    <a:gd name="T18" fmla="*/ 318 w 1042"/>
                    <a:gd name="T19" fmla="*/ 979 h 1158"/>
                    <a:gd name="T20" fmla="*/ 414 w 1042"/>
                    <a:gd name="T21" fmla="*/ 1030 h 1158"/>
                    <a:gd name="T22" fmla="*/ 560 w 1042"/>
                    <a:gd name="T23" fmla="*/ 1040 h 1158"/>
                    <a:gd name="T24" fmla="*/ 682 w 1042"/>
                    <a:gd name="T25" fmla="*/ 1009 h 1158"/>
                    <a:gd name="T26" fmla="*/ 759 w 1042"/>
                    <a:gd name="T27" fmla="*/ 941 h 1158"/>
                    <a:gd name="T28" fmla="*/ 816 w 1042"/>
                    <a:gd name="T29" fmla="*/ 842 h 1158"/>
                    <a:gd name="T30" fmla="*/ 832 w 1042"/>
                    <a:gd name="T31" fmla="*/ 805 h 1158"/>
                    <a:gd name="T32" fmla="*/ 858 w 1042"/>
                    <a:gd name="T33" fmla="*/ 717 h 1158"/>
                    <a:gd name="T34" fmla="*/ 871 w 1042"/>
                    <a:gd name="T35" fmla="*/ 618 h 1158"/>
                    <a:gd name="T36" fmla="*/ 926 w 1042"/>
                    <a:gd name="T37" fmla="*/ 579 h 1158"/>
                    <a:gd name="T38" fmla="*/ 879 w 1042"/>
                    <a:gd name="T39" fmla="*/ 440 h 1158"/>
                    <a:gd name="T40" fmla="*/ 864 w 1042"/>
                    <a:gd name="T41" fmla="*/ 310 h 1158"/>
                    <a:gd name="T42" fmla="*/ 800 w 1042"/>
                    <a:gd name="T43" fmla="*/ 184 h 1158"/>
                    <a:gd name="T44" fmla="*/ 674 w 1042"/>
                    <a:gd name="T45" fmla="*/ 119 h 1158"/>
                    <a:gd name="T46" fmla="*/ 636 w 1042"/>
                    <a:gd name="T47" fmla="*/ 0 h 1158"/>
                    <a:gd name="T48" fmla="*/ 812 w 1042"/>
                    <a:gd name="T49" fmla="*/ 48 h 1158"/>
                    <a:gd name="T50" fmla="*/ 936 w 1042"/>
                    <a:gd name="T51" fmla="*/ 173 h 1158"/>
                    <a:gd name="T52" fmla="*/ 984 w 1042"/>
                    <a:gd name="T53" fmla="*/ 348 h 1158"/>
                    <a:gd name="T54" fmla="*/ 1031 w 1042"/>
                    <a:gd name="T55" fmla="*/ 415 h 1158"/>
                    <a:gd name="T56" fmla="*/ 1039 w 1042"/>
                    <a:gd name="T57" fmla="*/ 604 h 1158"/>
                    <a:gd name="T58" fmla="*/ 982 w 1042"/>
                    <a:gd name="T59" fmla="*/ 680 h 1158"/>
                    <a:gd name="T60" fmla="*/ 955 w 1042"/>
                    <a:gd name="T61" fmla="*/ 802 h 1158"/>
                    <a:gd name="T62" fmla="*/ 926 w 1042"/>
                    <a:gd name="T63" fmla="*/ 881 h 1158"/>
                    <a:gd name="T64" fmla="*/ 898 w 1042"/>
                    <a:gd name="T65" fmla="*/ 936 h 1158"/>
                    <a:gd name="T66" fmla="*/ 841 w 1042"/>
                    <a:gd name="T67" fmla="*/ 1024 h 1158"/>
                    <a:gd name="T68" fmla="*/ 750 w 1042"/>
                    <a:gd name="T69" fmla="*/ 1102 h 1158"/>
                    <a:gd name="T70" fmla="*/ 612 w 1042"/>
                    <a:gd name="T71" fmla="*/ 1150 h 1158"/>
                    <a:gd name="T72" fmla="*/ 430 w 1042"/>
                    <a:gd name="T73" fmla="*/ 1150 h 1158"/>
                    <a:gd name="T74" fmla="*/ 291 w 1042"/>
                    <a:gd name="T75" fmla="*/ 1102 h 1158"/>
                    <a:gd name="T76" fmla="*/ 201 w 1042"/>
                    <a:gd name="T77" fmla="*/ 1024 h 1158"/>
                    <a:gd name="T78" fmla="*/ 144 w 1042"/>
                    <a:gd name="T79" fmla="*/ 936 h 1158"/>
                    <a:gd name="T80" fmla="*/ 116 w 1042"/>
                    <a:gd name="T81" fmla="*/ 881 h 1158"/>
                    <a:gd name="T82" fmla="*/ 87 w 1042"/>
                    <a:gd name="T83" fmla="*/ 802 h 1158"/>
                    <a:gd name="T84" fmla="*/ 60 w 1042"/>
                    <a:gd name="T85" fmla="*/ 680 h 1158"/>
                    <a:gd name="T86" fmla="*/ 3 w 1042"/>
                    <a:gd name="T87" fmla="*/ 604 h 1158"/>
                    <a:gd name="T88" fmla="*/ 11 w 1042"/>
                    <a:gd name="T89" fmla="*/ 415 h 1158"/>
                    <a:gd name="T90" fmla="*/ 58 w 1042"/>
                    <a:gd name="T91" fmla="*/ 348 h 1158"/>
                    <a:gd name="T92" fmla="*/ 106 w 1042"/>
                    <a:gd name="T93" fmla="*/ 173 h 1158"/>
                    <a:gd name="T94" fmla="*/ 230 w 1042"/>
                    <a:gd name="T95" fmla="*/ 48 h 1158"/>
                    <a:gd name="T96" fmla="*/ 405 w 1042"/>
                    <a:gd name="T97" fmla="*/ 0 h 1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042" h="1158">
                      <a:moveTo>
                        <a:pt x="405" y="116"/>
                      </a:moveTo>
                      <a:lnTo>
                        <a:pt x="367" y="119"/>
                      </a:lnTo>
                      <a:lnTo>
                        <a:pt x="332" y="128"/>
                      </a:lnTo>
                      <a:lnTo>
                        <a:pt x="299" y="142"/>
                      </a:lnTo>
                      <a:lnTo>
                        <a:pt x="268" y="161"/>
                      </a:lnTo>
                      <a:lnTo>
                        <a:pt x="242" y="184"/>
                      </a:lnTo>
                      <a:lnTo>
                        <a:pt x="218" y="211"/>
                      </a:lnTo>
                      <a:lnTo>
                        <a:pt x="199" y="241"/>
                      </a:lnTo>
                      <a:lnTo>
                        <a:pt x="186" y="274"/>
                      </a:lnTo>
                      <a:lnTo>
                        <a:pt x="176" y="310"/>
                      </a:lnTo>
                      <a:lnTo>
                        <a:pt x="174" y="348"/>
                      </a:lnTo>
                      <a:lnTo>
                        <a:pt x="174" y="405"/>
                      </a:lnTo>
                      <a:lnTo>
                        <a:pt x="171" y="424"/>
                      </a:lnTo>
                      <a:lnTo>
                        <a:pt x="163" y="440"/>
                      </a:lnTo>
                      <a:lnTo>
                        <a:pt x="150" y="452"/>
                      </a:lnTo>
                      <a:lnTo>
                        <a:pt x="134" y="460"/>
                      </a:lnTo>
                      <a:lnTo>
                        <a:pt x="116" y="463"/>
                      </a:lnTo>
                      <a:lnTo>
                        <a:pt x="116" y="579"/>
                      </a:lnTo>
                      <a:lnTo>
                        <a:pt x="134" y="582"/>
                      </a:lnTo>
                      <a:lnTo>
                        <a:pt x="150" y="590"/>
                      </a:lnTo>
                      <a:lnTo>
                        <a:pt x="163" y="602"/>
                      </a:lnTo>
                      <a:lnTo>
                        <a:pt x="171" y="618"/>
                      </a:lnTo>
                      <a:lnTo>
                        <a:pt x="174" y="637"/>
                      </a:lnTo>
                      <a:lnTo>
                        <a:pt x="175" y="665"/>
                      </a:lnTo>
                      <a:lnTo>
                        <a:pt x="178" y="691"/>
                      </a:lnTo>
                      <a:lnTo>
                        <a:pt x="183" y="717"/>
                      </a:lnTo>
                      <a:lnTo>
                        <a:pt x="189" y="743"/>
                      </a:lnTo>
                      <a:lnTo>
                        <a:pt x="196" y="766"/>
                      </a:lnTo>
                      <a:lnTo>
                        <a:pt x="203" y="787"/>
                      </a:lnTo>
                      <a:lnTo>
                        <a:pt x="210" y="805"/>
                      </a:lnTo>
                      <a:lnTo>
                        <a:pt x="215" y="821"/>
                      </a:lnTo>
                      <a:lnTo>
                        <a:pt x="221" y="832"/>
                      </a:lnTo>
                      <a:lnTo>
                        <a:pt x="224" y="840"/>
                      </a:lnTo>
                      <a:lnTo>
                        <a:pt x="226" y="842"/>
                      </a:lnTo>
                      <a:lnTo>
                        <a:pt x="240" y="869"/>
                      </a:lnTo>
                      <a:lnTo>
                        <a:pt x="253" y="895"/>
                      </a:lnTo>
                      <a:lnTo>
                        <a:pt x="268" y="919"/>
                      </a:lnTo>
                      <a:lnTo>
                        <a:pt x="283" y="941"/>
                      </a:lnTo>
                      <a:lnTo>
                        <a:pt x="300" y="961"/>
                      </a:lnTo>
                      <a:lnTo>
                        <a:pt x="318" y="979"/>
                      </a:lnTo>
                      <a:lnTo>
                        <a:pt x="338" y="995"/>
                      </a:lnTo>
                      <a:lnTo>
                        <a:pt x="360" y="1009"/>
                      </a:lnTo>
                      <a:lnTo>
                        <a:pt x="385" y="1020"/>
                      </a:lnTo>
                      <a:lnTo>
                        <a:pt x="414" y="1030"/>
                      </a:lnTo>
                      <a:lnTo>
                        <a:pt x="445" y="1036"/>
                      </a:lnTo>
                      <a:lnTo>
                        <a:pt x="481" y="1040"/>
                      </a:lnTo>
                      <a:lnTo>
                        <a:pt x="520" y="1041"/>
                      </a:lnTo>
                      <a:lnTo>
                        <a:pt x="560" y="1040"/>
                      </a:lnTo>
                      <a:lnTo>
                        <a:pt x="596" y="1036"/>
                      </a:lnTo>
                      <a:lnTo>
                        <a:pt x="628" y="1030"/>
                      </a:lnTo>
                      <a:lnTo>
                        <a:pt x="657" y="1020"/>
                      </a:lnTo>
                      <a:lnTo>
                        <a:pt x="682" y="1009"/>
                      </a:lnTo>
                      <a:lnTo>
                        <a:pt x="704" y="995"/>
                      </a:lnTo>
                      <a:lnTo>
                        <a:pt x="724" y="979"/>
                      </a:lnTo>
                      <a:lnTo>
                        <a:pt x="742" y="961"/>
                      </a:lnTo>
                      <a:lnTo>
                        <a:pt x="759" y="941"/>
                      </a:lnTo>
                      <a:lnTo>
                        <a:pt x="774" y="919"/>
                      </a:lnTo>
                      <a:lnTo>
                        <a:pt x="788" y="895"/>
                      </a:lnTo>
                      <a:lnTo>
                        <a:pt x="802" y="869"/>
                      </a:lnTo>
                      <a:lnTo>
                        <a:pt x="816" y="842"/>
                      </a:lnTo>
                      <a:lnTo>
                        <a:pt x="818" y="840"/>
                      </a:lnTo>
                      <a:lnTo>
                        <a:pt x="821" y="832"/>
                      </a:lnTo>
                      <a:lnTo>
                        <a:pt x="825" y="821"/>
                      </a:lnTo>
                      <a:lnTo>
                        <a:pt x="832" y="805"/>
                      </a:lnTo>
                      <a:lnTo>
                        <a:pt x="839" y="787"/>
                      </a:lnTo>
                      <a:lnTo>
                        <a:pt x="845" y="766"/>
                      </a:lnTo>
                      <a:lnTo>
                        <a:pt x="853" y="743"/>
                      </a:lnTo>
                      <a:lnTo>
                        <a:pt x="858" y="717"/>
                      </a:lnTo>
                      <a:lnTo>
                        <a:pt x="863" y="691"/>
                      </a:lnTo>
                      <a:lnTo>
                        <a:pt x="867" y="665"/>
                      </a:lnTo>
                      <a:lnTo>
                        <a:pt x="868" y="637"/>
                      </a:lnTo>
                      <a:lnTo>
                        <a:pt x="871" y="618"/>
                      </a:lnTo>
                      <a:lnTo>
                        <a:pt x="879" y="602"/>
                      </a:lnTo>
                      <a:lnTo>
                        <a:pt x="892" y="590"/>
                      </a:lnTo>
                      <a:lnTo>
                        <a:pt x="908" y="582"/>
                      </a:lnTo>
                      <a:lnTo>
                        <a:pt x="926" y="579"/>
                      </a:lnTo>
                      <a:lnTo>
                        <a:pt x="926" y="463"/>
                      </a:lnTo>
                      <a:lnTo>
                        <a:pt x="908" y="460"/>
                      </a:lnTo>
                      <a:lnTo>
                        <a:pt x="892" y="452"/>
                      </a:lnTo>
                      <a:lnTo>
                        <a:pt x="879" y="440"/>
                      </a:lnTo>
                      <a:lnTo>
                        <a:pt x="871" y="424"/>
                      </a:lnTo>
                      <a:lnTo>
                        <a:pt x="868" y="405"/>
                      </a:lnTo>
                      <a:lnTo>
                        <a:pt x="868" y="348"/>
                      </a:lnTo>
                      <a:lnTo>
                        <a:pt x="864" y="310"/>
                      </a:lnTo>
                      <a:lnTo>
                        <a:pt x="856" y="274"/>
                      </a:lnTo>
                      <a:lnTo>
                        <a:pt x="842" y="241"/>
                      </a:lnTo>
                      <a:lnTo>
                        <a:pt x="823" y="211"/>
                      </a:lnTo>
                      <a:lnTo>
                        <a:pt x="800" y="184"/>
                      </a:lnTo>
                      <a:lnTo>
                        <a:pt x="773" y="161"/>
                      </a:lnTo>
                      <a:lnTo>
                        <a:pt x="743" y="142"/>
                      </a:lnTo>
                      <a:lnTo>
                        <a:pt x="709" y="128"/>
                      </a:lnTo>
                      <a:lnTo>
                        <a:pt x="674" y="119"/>
                      </a:lnTo>
                      <a:lnTo>
                        <a:pt x="636" y="116"/>
                      </a:lnTo>
                      <a:lnTo>
                        <a:pt x="405" y="116"/>
                      </a:lnTo>
                      <a:close/>
                      <a:moveTo>
                        <a:pt x="405" y="0"/>
                      </a:moveTo>
                      <a:lnTo>
                        <a:pt x="636" y="0"/>
                      </a:lnTo>
                      <a:lnTo>
                        <a:pt x="684" y="4"/>
                      </a:lnTo>
                      <a:lnTo>
                        <a:pt x="728" y="12"/>
                      </a:lnTo>
                      <a:lnTo>
                        <a:pt x="772" y="28"/>
                      </a:lnTo>
                      <a:lnTo>
                        <a:pt x="812" y="48"/>
                      </a:lnTo>
                      <a:lnTo>
                        <a:pt x="849" y="72"/>
                      </a:lnTo>
                      <a:lnTo>
                        <a:pt x="882" y="102"/>
                      </a:lnTo>
                      <a:lnTo>
                        <a:pt x="911" y="136"/>
                      </a:lnTo>
                      <a:lnTo>
                        <a:pt x="936" y="173"/>
                      </a:lnTo>
                      <a:lnTo>
                        <a:pt x="956" y="213"/>
                      </a:lnTo>
                      <a:lnTo>
                        <a:pt x="971" y="255"/>
                      </a:lnTo>
                      <a:lnTo>
                        <a:pt x="981" y="300"/>
                      </a:lnTo>
                      <a:lnTo>
                        <a:pt x="984" y="348"/>
                      </a:lnTo>
                      <a:lnTo>
                        <a:pt x="984" y="363"/>
                      </a:lnTo>
                      <a:lnTo>
                        <a:pt x="1003" y="377"/>
                      </a:lnTo>
                      <a:lnTo>
                        <a:pt x="1019" y="394"/>
                      </a:lnTo>
                      <a:lnTo>
                        <a:pt x="1031" y="415"/>
                      </a:lnTo>
                      <a:lnTo>
                        <a:pt x="1039" y="439"/>
                      </a:lnTo>
                      <a:lnTo>
                        <a:pt x="1042" y="463"/>
                      </a:lnTo>
                      <a:lnTo>
                        <a:pt x="1042" y="579"/>
                      </a:lnTo>
                      <a:lnTo>
                        <a:pt x="1039" y="604"/>
                      </a:lnTo>
                      <a:lnTo>
                        <a:pt x="1031" y="628"/>
                      </a:lnTo>
                      <a:lnTo>
                        <a:pt x="1019" y="649"/>
                      </a:lnTo>
                      <a:lnTo>
                        <a:pt x="1002" y="667"/>
                      </a:lnTo>
                      <a:lnTo>
                        <a:pt x="982" y="680"/>
                      </a:lnTo>
                      <a:lnTo>
                        <a:pt x="977" y="713"/>
                      </a:lnTo>
                      <a:lnTo>
                        <a:pt x="971" y="745"/>
                      </a:lnTo>
                      <a:lnTo>
                        <a:pt x="964" y="774"/>
                      </a:lnTo>
                      <a:lnTo>
                        <a:pt x="955" y="802"/>
                      </a:lnTo>
                      <a:lnTo>
                        <a:pt x="948" y="827"/>
                      </a:lnTo>
                      <a:lnTo>
                        <a:pt x="939" y="849"/>
                      </a:lnTo>
                      <a:lnTo>
                        <a:pt x="932" y="867"/>
                      </a:lnTo>
                      <a:lnTo>
                        <a:pt x="926" y="881"/>
                      </a:lnTo>
                      <a:lnTo>
                        <a:pt x="921" y="890"/>
                      </a:lnTo>
                      <a:lnTo>
                        <a:pt x="919" y="894"/>
                      </a:lnTo>
                      <a:lnTo>
                        <a:pt x="910" y="915"/>
                      </a:lnTo>
                      <a:lnTo>
                        <a:pt x="898" y="936"/>
                      </a:lnTo>
                      <a:lnTo>
                        <a:pt x="887" y="957"/>
                      </a:lnTo>
                      <a:lnTo>
                        <a:pt x="873" y="979"/>
                      </a:lnTo>
                      <a:lnTo>
                        <a:pt x="858" y="1001"/>
                      </a:lnTo>
                      <a:lnTo>
                        <a:pt x="841" y="1024"/>
                      </a:lnTo>
                      <a:lnTo>
                        <a:pt x="822" y="1045"/>
                      </a:lnTo>
                      <a:lnTo>
                        <a:pt x="801" y="1065"/>
                      </a:lnTo>
                      <a:lnTo>
                        <a:pt x="777" y="1085"/>
                      </a:lnTo>
                      <a:lnTo>
                        <a:pt x="750" y="1102"/>
                      </a:lnTo>
                      <a:lnTo>
                        <a:pt x="721" y="1117"/>
                      </a:lnTo>
                      <a:lnTo>
                        <a:pt x="688" y="1131"/>
                      </a:lnTo>
                      <a:lnTo>
                        <a:pt x="652" y="1142"/>
                      </a:lnTo>
                      <a:lnTo>
                        <a:pt x="612" y="1150"/>
                      </a:lnTo>
                      <a:lnTo>
                        <a:pt x="569" y="1155"/>
                      </a:lnTo>
                      <a:lnTo>
                        <a:pt x="520" y="1158"/>
                      </a:lnTo>
                      <a:lnTo>
                        <a:pt x="473" y="1155"/>
                      </a:lnTo>
                      <a:lnTo>
                        <a:pt x="430" y="1150"/>
                      </a:lnTo>
                      <a:lnTo>
                        <a:pt x="389" y="1142"/>
                      </a:lnTo>
                      <a:lnTo>
                        <a:pt x="354" y="1131"/>
                      </a:lnTo>
                      <a:lnTo>
                        <a:pt x="321" y="1117"/>
                      </a:lnTo>
                      <a:lnTo>
                        <a:pt x="291" y="1102"/>
                      </a:lnTo>
                      <a:lnTo>
                        <a:pt x="265" y="1085"/>
                      </a:lnTo>
                      <a:lnTo>
                        <a:pt x="241" y="1065"/>
                      </a:lnTo>
                      <a:lnTo>
                        <a:pt x="220" y="1045"/>
                      </a:lnTo>
                      <a:lnTo>
                        <a:pt x="201" y="1024"/>
                      </a:lnTo>
                      <a:lnTo>
                        <a:pt x="184" y="1001"/>
                      </a:lnTo>
                      <a:lnTo>
                        <a:pt x="169" y="979"/>
                      </a:lnTo>
                      <a:lnTo>
                        <a:pt x="155" y="957"/>
                      </a:lnTo>
                      <a:lnTo>
                        <a:pt x="144" y="936"/>
                      </a:lnTo>
                      <a:lnTo>
                        <a:pt x="132" y="915"/>
                      </a:lnTo>
                      <a:lnTo>
                        <a:pt x="122" y="894"/>
                      </a:lnTo>
                      <a:lnTo>
                        <a:pt x="120" y="890"/>
                      </a:lnTo>
                      <a:lnTo>
                        <a:pt x="116" y="881"/>
                      </a:lnTo>
                      <a:lnTo>
                        <a:pt x="110" y="867"/>
                      </a:lnTo>
                      <a:lnTo>
                        <a:pt x="102" y="849"/>
                      </a:lnTo>
                      <a:lnTo>
                        <a:pt x="94" y="827"/>
                      </a:lnTo>
                      <a:lnTo>
                        <a:pt x="87" y="802"/>
                      </a:lnTo>
                      <a:lnTo>
                        <a:pt x="78" y="774"/>
                      </a:lnTo>
                      <a:lnTo>
                        <a:pt x="71" y="745"/>
                      </a:lnTo>
                      <a:lnTo>
                        <a:pt x="64" y="713"/>
                      </a:lnTo>
                      <a:lnTo>
                        <a:pt x="60" y="680"/>
                      </a:lnTo>
                      <a:lnTo>
                        <a:pt x="40" y="667"/>
                      </a:lnTo>
                      <a:lnTo>
                        <a:pt x="23" y="649"/>
                      </a:lnTo>
                      <a:lnTo>
                        <a:pt x="11" y="628"/>
                      </a:lnTo>
                      <a:lnTo>
                        <a:pt x="3" y="604"/>
                      </a:lnTo>
                      <a:lnTo>
                        <a:pt x="0" y="579"/>
                      </a:lnTo>
                      <a:lnTo>
                        <a:pt x="0" y="463"/>
                      </a:lnTo>
                      <a:lnTo>
                        <a:pt x="3" y="439"/>
                      </a:lnTo>
                      <a:lnTo>
                        <a:pt x="11" y="415"/>
                      </a:lnTo>
                      <a:lnTo>
                        <a:pt x="23" y="394"/>
                      </a:lnTo>
                      <a:lnTo>
                        <a:pt x="39" y="377"/>
                      </a:lnTo>
                      <a:lnTo>
                        <a:pt x="58" y="363"/>
                      </a:lnTo>
                      <a:lnTo>
                        <a:pt x="58" y="348"/>
                      </a:lnTo>
                      <a:lnTo>
                        <a:pt x="61" y="300"/>
                      </a:lnTo>
                      <a:lnTo>
                        <a:pt x="71" y="255"/>
                      </a:lnTo>
                      <a:lnTo>
                        <a:pt x="85" y="213"/>
                      </a:lnTo>
                      <a:lnTo>
                        <a:pt x="106" y="173"/>
                      </a:lnTo>
                      <a:lnTo>
                        <a:pt x="131" y="136"/>
                      </a:lnTo>
                      <a:lnTo>
                        <a:pt x="159" y="102"/>
                      </a:lnTo>
                      <a:lnTo>
                        <a:pt x="193" y="72"/>
                      </a:lnTo>
                      <a:lnTo>
                        <a:pt x="230" y="48"/>
                      </a:lnTo>
                      <a:lnTo>
                        <a:pt x="270" y="28"/>
                      </a:lnTo>
                      <a:lnTo>
                        <a:pt x="313" y="12"/>
                      </a:lnTo>
                      <a:lnTo>
                        <a:pt x="358" y="4"/>
                      </a:lnTo>
                      <a:lnTo>
                        <a:pt x="40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89" name="Freeform 146"/>
                <p:cNvSpPr>
                  <a:spLocks/>
                </p:cNvSpPr>
                <p:nvPr/>
              </p:nvSpPr>
              <p:spPr bwMode="auto">
                <a:xfrm>
                  <a:off x="6085176" y="2993257"/>
                  <a:ext cx="30163" cy="20638"/>
                </a:xfrm>
                <a:custGeom>
                  <a:avLst/>
                  <a:gdLst>
                    <a:gd name="T0" fmla="*/ 58 w 174"/>
                    <a:gd name="T1" fmla="*/ 0 h 116"/>
                    <a:gd name="T2" fmla="*/ 116 w 174"/>
                    <a:gd name="T3" fmla="*/ 0 h 116"/>
                    <a:gd name="T4" fmla="*/ 134 w 174"/>
                    <a:gd name="T5" fmla="*/ 3 h 116"/>
                    <a:gd name="T6" fmla="*/ 150 w 174"/>
                    <a:gd name="T7" fmla="*/ 12 h 116"/>
                    <a:gd name="T8" fmla="*/ 163 w 174"/>
                    <a:gd name="T9" fmla="*/ 24 h 116"/>
                    <a:gd name="T10" fmla="*/ 171 w 174"/>
                    <a:gd name="T11" fmla="*/ 40 h 116"/>
                    <a:gd name="T12" fmla="*/ 174 w 174"/>
                    <a:gd name="T13" fmla="*/ 58 h 116"/>
                    <a:gd name="T14" fmla="*/ 171 w 174"/>
                    <a:gd name="T15" fmla="*/ 76 h 116"/>
                    <a:gd name="T16" fmla="*/ 163 w 174"/>
                    <a:gd name="T17" fmla="*/ 92 h 116"/>
                    <a:gd name="T18" fmla="*/ 150 w 174"/>
                    <a:gd name="T19" fmla="*/ 104 h 116"/>
                    <a:gd name="T20" fmla="*/ 134 w 174"/>
                    <a:gd name="T21" fmla="*/ 113 h 116"/>
                    <a:gd name="T22" fmla="*/ 116 w 174"/>
                    <a:gd name="T23" fmla="*/ 116 h 116"/>
                    <a:gd name="T24" fmla="*/ 58 w 174"/>
                    <a:gd name="T25" fmla="*/ 116 h 116"/>
                    <a:gd name="T26" fmla="*/ 40 w 174"/>
                    <a:gd name="T27" fmla="*/ 113 h 116"/>
                    <a:gd name="T28" fmla="*/ 24 w 174"/>
                    <a:gd name="T29" fmla="*/ 104 h 116"/>
                    <a:gd name="T30" fmla="*/ 12 w 174"/>
                    <a:gd name="T31" fmla="*/ 92 h 116"/>
                    <a:gd name="T32" fmla="*/ 3 w 174"/>
                    <a:gd name="T33" fmla="*/ 76 h 116"/>
                    <a:gd name="T34" fmla="*/ 0 w 174"/>
                    <a:gd name="T35" fmla="*/ 58 h 116"/>
                    <a:gd name="T36" fmla="*/ 3 w 174"/>
                    <a:gd name="T37" fmla="*/ 40 h 116"/>
                    <a:gd name="T38" fmla="*/ 12 w 174"/>
                    <a:gd name="T39" fmla="*/ 24 h 116"/>
                    <a:gd name="T40" fmla="*/ 24 w 174"/>
                    <a:gd name="T41" fmla="*/ 12 h 116"/>
                    <a:gd name="T42" fmla="*/ 40 w 174"/>
                    <a:gd name="T43" fmla="*/ 3 h 116"/>
                    <a:gd name="T44" fmla="*/ 58 w 174"/>
                    <a:gd name="T45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4" h="116">
                      <a:moveTo>
                        <a:pt x="58" y="0"/>
                      </a:moveTo>
                      <a:lnTo>
                        <a:pt x="116" y="0"/>
                      </a:lnTo>
                      <a:lnTo>
                        <a:pt x="134" y="3"/>
                      </a:lnTo>
                      <a:lnTo>
                        <a:pt x="150" y="12"/>
                      </a:lnTo>
                      <a:lnTo>
                        <a:pt x="163" y="24"/>
                      </a:lnTo>
                      <a:lnTo>
                        <a:pt x="171" y="40"/>
                      </a:lnTo>
                      <a:lnTo>
                        <a:pt x="174" y="58"/>
                      </a:lnTo>
                      <a:lnTo>
                        <a:pt x="171" y="76"/>
                      </a:lnTo>
                      <a:lnTo>
                        <a:pt x="163" y="92"/>
                      </a:lnTo>
                      <a:lnTo>
                        <a:pt x="150" y="104"/>
                      </a:lnTo>
                      <a:lnTo>
                        <a:pt x="134" y="113"/>
                      </a:lnTo>
                      <a:lnTo>
                        <a:pt x="116" y="116"/>
                      </a:lnTo>
                      <a:lnTo>
                        <a:pt x="58" y="116"/>
                      </a:lnTo>
                      <a:lnTo>
                        <a:pt x="40" y="113"/>
                      </a:lnTo>
                      <a:lnTo>
                        <a:pt x="24" y="104"/>
                      </a:lnTo>
                      <a:lnTo>
                        <a:pt x="12" y="92"/>
                      </a:lnTo>
                      <a:lnTo>
                        <a:pt x="3" y="76"/>
                      </a:lnTo>
                      <a:lnTo>
                        <a:pt x="0" y="58"/>
                      </a:lnTo>
                      <a:lnTo>
                        <a:pt x="3" y="40"/>
                      </a:lnTo>
                      <a:lnTo>
                        <a:pt x="12" y="24"/>
                      </a:lnTo>
                      <a:lnTo>
                        <a:pt x="24" y="12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90" name="Freeform 147"/>
                <p:cNvSpPr>
                  <a:spLocks noEditPoints="1"/>
                </p:cNvSpPr>
                <p:nvPr/>
              </p:nvSpPr>
              <p:spPr bwMode="auto">
                <a:xfrm>
                  <a:off x="6034376" y="2912294"/>
                  <a:ext cx="184150" cy="203200"/>
                </a:xfrm>
                <a:custGeom>
                  <a:avLst/>
                  <a:gdLst>
                    <a:gd name="T0" fmla="*/ 299 w 1042"/>
                    <a:gd name="T1" fmla="*/ 142 h 1158"/>
                    <a:gd name="T2" fmla="*/ 199 w 1042"/>
                    <a:gd name="T3" fmla="*/ 241 h 1158"/>
                    <a:gd name="T4" fmla="*/ 174 w 1042"/>
                    <a:gd name="T5" fmla="*/ 405 h 1158"/>
                    <a:gd name="T6" fmla="*/ 134 w 1042"/>
                    <a:gd name="T7" fmla="*/ 460 h 1158"/>
                    <a:gd name="T8" fmla="*/ 150 w 1042"/>
                    <a:gd name="T9" fmla="*/ 590 h 1158"/>
                    <a:gd name="T10" fmla="*/ 175 w 1042"/>
                    <a:gd name="T11" fmla="*/ 665 h 1158"/>
                    <a:gd name="T12" fmla="*/ 196 w 1042"/>
                    <a:gd name="T13" fmla="*/ 766 h 1158"/>
                    <a:gd name="T14" fmla="*/ 221 w 1042"/>
                    <a:gd name="T15" fmla="*/ 832 h 1158"/>
                    <a:gd name="T16" fmla="*/ 253 w 1042"/>
                    <a:gd name="T17" fmla="*/ 895 h 1158"/>
                    <a:gd name="T18" fmla="*/ 318 w 1042"/>
                    <a:gd name="T19" fmla="*/ 979 h 1158"/>
                    <a:gd name="T20" fmla="*/ 414 w 1042"/>
                    <a:gd name="T21" fmla="*/ 1030 h 1158"/>
                    <a:gd name="T22" fmla="*/ 560 w 1042"/>
                    <a:gd name="T23" fmla="*/ 1040 h 1158"/>
                    <a:gd name="T24" fmla="*/ 682 w 1042"/>
                    <a:gd name="T25" fmla="*/ 1009 h 1158"/>
                    <a:gd name="T26" fmla="*/ 759 w 1042"/>
                    <a:gd name="T27" fmla="*/ 941 h 1158"/>
                    <a:gd name="T28" fmla="*/ 816 w 1042"/>
                    <a:gd name="T29" fmla="*/ 842 h 1158"/>
                    <a:gd name="T30" fmla="*/ 832 w 1042"/>
                    <a:gd name="T31" fmla="*/ 805 h 1158"/>
                    <a:gd name="T32" fmla="*/ 858 w 1042"/>
                    <a:gd name="T33" fmla="*/ 717 h 1158"/>
                    <a:gd name="T34" fmla="*/ 871 w 1042"/>
                    <a:gd name="T35" fmla="*/ 618 h 1158"/>
                    <a:gd name="T36" fmla="*/ 926 w 1042"/>
                    <a:gd name="T37" fmla="*/ 579 h 1158"/>
                    <a:gd name="T38" fmla="*/ 879 w 1042"/>
                    <a:gd name="T39" fmla="*/ 440 h 1158"/>
                    <a:gd name="T40" fmla="*/ 864 w 1042"/>
                    <a:gd name="T41" fmla="*/ 310 h 1158"/>
                    <a:gd name="T42" fmla="*/ 800 w 1042"/>
                    <a:gd name="T43" fmla="*/ 184 h 1158"/>
                    <a:gd name="T44" fmla="*/ 674 w 1042"/>
                    <a:gd name="T45" fmla="*/ 119 h 1158"/>
                    <a:gd name="T46" fmla="*/ 636 w 1042"/>
                    <a:gd name="T47" fmla="*/ 0 h 1158"/>
                    <a:gd name="T48" fmla="*/ 812 w 1042"/>
                    <a:gd name="T49" fmla="*/ 48 h 1158"/>
                    <a:gd name="T50" fmla="*/ 936 w 1042"/>
                    <a:gd name="T51" fmla="*/ 173 h 1158"/>
                    <a:gd name="T52" fmla="*/ 984 w 1042"/>
                    <a:gd name="T53" fmla="*/ 348 h 1158"/>
                    <a:gd name="T54" fmla="*/ 1031 w 1042"/>
                    <a:gd name="T55" fmla="*/ 415 h 1158"/>
                    <a:gd name="T56" fmla="*/ 1039 w 1042"/>
                    <a:gd name="T57" fmla="*/ 604 h 1158"/>
                    <a:gd name="T58" fmla="*/ 982 w 1042"/>
                    <a:gd name="T59" fmla="*/ 680 h 1158"/>
                    <a:gd name="T60" fmla="*/ 955 w 1042"/>
                    <a:gd name="T61" fmla="*/ 802 h 1158"/>
                    <a:gd name="T62" fmla="*/ 926 w 1042"/>
                    <a:gd name="T63" fmla="*/ 881 h 1158"/>
                    <a:gd name="T64" fmla="*/ 898 w 1042"/>
                    <a:gd name="T65" fmla="*/ 936 h 1158"/>
                    <a:gd name="T66" fmla="*/ 841 w 1042"/>
                    <a:gd name="T67" fmla="*/ 1024 h 1158"/>
                    <a:gd name="T68" fmla="*/ 750 w 1042"/>
                    <a:gd name="T69" fmla="*/ 1102 h 1158"/>
                    <a:gd name="T70" fmla="*/ 612 w 1042"/>
                    <a:gd name="T71" fmla="*/ 1150 h 1158"/>
                    <a:gd name="T72" fmla="*/ 430 w 1042"/>
                    <a:gd name="T73" fmla="*/ 1150 h 1158"/>
                    <a:gd name="T74" fmla="*/ 291 w 1042"/>
                    <a:gd name="T75" fmla="*/ 1102 h 1158"/>
                    <a:gd name="T76" fmla="*/ 201 w 1042"/>
                    <a:gd name="T77" fmla="*/ 1024 h 1158"/>
                    <a:gd name="T78" fmla="*/ 144 w 1042"/>
                    <a:gd name="T79" fmla="*/ 936 h 1158"/>
                    <a:gd name="T80" fmla="*/ 116 w 1042"/>
                    <a:gd name="T81" fmla="*/ 881 h 1158"/>
                    <a:gd name="T82" fmla="*/ 85 w 1042"/>
                    <a:gd name="T83" fmla="*/ 802 h 1158"/>
                    <a:gd name="T84" fmla="*/ 60 w 1042"/>
                    <a:gd name="T85" fmla="*/ 680 h 1158"/>
                    <a:gd name="T86" fmla="*/ 3 w 1042"/>
                    <a:gd name="T87" fmla="*/ 604 h 1158"/>
                    <a:gd name="T88" fmla="*/ 11 w 1042"/>
                    <a:gd name="T89" fmla="*/ 415 h 1158"/>
                    <a:gd name="T90" fmla="*/ 58 w 1042"/>
                    <a:gd name="T91" fmla="*/ 348 h 1158"/>
                    <a:gd name="T92" fmla="*/ 106 w 1042"/>
                    <a:gd name="T93" fmla="*/ 173 h 1158"/>
                    <a:gd name="T94" fmla="*/ 230 w 1042"/>
                    <a:gd name="T95" fmla="*/ 48 h 1158"/>
                    <a:gd name="T96" fmla="*/ 405 w 1042"/>
                    <a:gd name="T97" fmla="*/ 0 h 1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042" h="1158">
                      <a:moveTo>
                        <a:pt x="405" y="116"/>
                      </a:moveTo>
                      <a:lnTo>
                        <a:pt x="367" y="119"/>
                      </a:lnTo>
                      <a:lnTo>
                        <a:pt x="332" y="128"/>
                      </a:lnTo>
                      <a:lnTo>
                        <a:pt x="299" y="142"/>
                      </a:lnTo>
                      <a:lnTo>
                        <a:pt x="268" y="161"/>
                      </a:lnTo>
                      <a:lnTo>
                        <a:pt x="242" y="184"/>
                      </a:lnTo>
                      <a:lnTo>
                        <a:pt x="218" y="211"/>
                      </a:lnTo>
                      <a:lnTo>
                        <a:pt x="199" y="241"/>
                      </a:lnTo>
                      <a:lnTo>
                        <a:pt x="186" y="274"/>
                      </a:lnTo>
                      <a:lnTo>
                        <a:pt x="176" y="310"/>
                      </a:lnTo>
                      <a:lnTo>
                        <a:pt x="174" y="348"/>
                      </a:lnTo>
                      <a:lnTo>
                        <a:pt x="174" y="405"/>
                      </a:lnTo>
                      <a:lnTo>
                        <a:pt x="171" y="424"/>
                      </a:lnTo>
                      <a:lnTo>
                        <a:pt x="163" y="440"/>
                      </a:lnTo>
                      <a:lnTo>
                        <a:pt x="150" y="452"/>
                      </a:lnTo>
                      <a:lnTo>
                        <a:pt x="134" y="460"/>
                      </a:lnTo>
                      <a:lnTo>
                        <a:pt x="116" y="463"/>
                      </a:lnTo>
                      <a:lnTo>
                        <a:pt x="116" y="579"/>
                      </a:lnTo>
                      <a:lnTo>
                        <a:pt x="134" y="582"/>
                      </a:lnTo>
                      <a:lnTo>
                        <a:pt x="150" y="590"/>
                      </a:lnTo>
                      <a:lnTo>
                        <a:pt x="163" y="602"/>
                      </a:lnTo>
                      <a:lnTo>
                        <a:pt x="171" y="618"/>
                      </a:lnTo>
                      <a:lnTo>
                        <a:pt x="174" y="637"/>
                      </a:lnTo>
                      <a:lnTo>
                        <a:pt x="175" y="665"/>
                      </a:lnTo>
                      <a:lnTo>
                        <a:pt x="178" y="691"/>
                      </a:lnTo>
                      <a:lnTo>
                        <a:pt x="183" y="717"/>
                      </a:lnTo>
                      <a:lnTo>
                        <a:pt x="189" y="743"/>
                      </a:lnTo>
                      <a:lnTo>
                        <a:pt x="196" y="766"/>
                      </a:lnTo>
                      <a:lnTo>
                        <a:pt x="203" y="787"/>
                      </a:lnTo>
                      <a:lnTo>
                        <a:pt x="210" y="805"/>
                      </a:lnTo>
                      <a:lnTo>
                        <a:pt x="215" y="821"/>
                      </a:lnTo>
                      <a:lnTo>
                        <a:pt x="221" y="832"/>
                      </a:lnTo>
                      <a:lnTo>
                        <a:pt x="224" y="840"/>
                      </a:lnTo>
                      <a:lnTo>
                        <a:pt x="226" y="842"/>
                      </a:lnTo>
                      <a:lnTo>
                        <a:pt x="240" y="869"/>
                      </a:lnTo>
                      <a:lnTo>
                        <a:pt x="253" y="895"/>
                      </a:lnTo>
                      <a:lnTo>
                        <a:pt x="268" y="919"/>
                      </a:lnTo>
                      <a:lnTo>
                        <a:pt x="283" y="941"/>
                      </a:lnTo>
                      <a:lnTo>
                        <a:pt x="300" y="961"/>
                      </a:lnTo>
                      <a:lnTo>
                        <a:pt x="318" y="979"/>
                      </a:lnTo>
                      <a:lnTo>
                        <a:pt x="338" y="995"/>
                      </a:lnTo>
                      <a:lnTo>
                        <a:pt x="360" y="1009"/>
                      </a:lnTo>
                      <a:lnTo>
                        <a:pt x="385" y="1020"/>
                      </a:lnTo>
                      <a:lnTo>
                        <a:pt x="414" y="1030"/>
                      </a:lnTo>
                      <a:lnTo>
                        <a:pt x="445" y="1036"/>
                      </a:lnTo>
                      <a:lnTo>
                        <a:pt x="481" y="1040"/>
                      </a:lnTo>
                      <a:lnTo>
                        <a:pt x="520" y="1041"/>
                      </a:lnTo>
                      <a:lnTo>
                        <a:pt x="560" y="1040"/>
                      </a:lnTo>
                      <a:lnTo>
                        <a:pt x="596" y="1036"/>
                      </a:lnTo>
                      <a:lnTo>
                        <a:pt x="628" y="1030"/>
                      </a:lnTo>
                      <a:lnTo>
                        <a:pt x="657" y="1020"/>
                      </a:lnTo>
                      <a:lnTo>
                        <a:pt x="682" y="1009"/>
                      </a:lnTo>
                      <a:lnTo>
                        <a:pt x="704" y="995"/>
                      </a:lnTo>
                      <a:lnTo>
                        <a:pt x="724" y="979"/>
                      </a:lnTo>
                      <a:lnTo>
                        <a:pt x="742" y="961"/>
                      </a:lnTo>
                      <a:lnTo>
                        <a:pt x="759" y="941"/>
                      </a:lnTo>
                      <a:lnTo>
                        <a:pt x="774" y="919"/>
                      </a:lnTo>
                      <a:lnTo>
                        <a:pt x="788" y="895"/>
                      </a:lnTo>
                      <a:lnTo>
                        <a:pt x="802" y="869"/>
                      </a:lnTo>
                      <a:lnTo>
                        <a:pt x="816" y="842"/>
                      </a:lnTo>
                      <a:lnTo>
                        <a:pt x="817" y="840"/>
                      </a:lnTo>
                      <a:lnTo>
                        <a:pt x="821" y="832"/>
                      </a:lnTo>
                      <a:lnTo>
                        <a:pt x="825" y="821"/>
                      </a:lnTo>
                      <a:lnTo>
                        <a:pt x="832" y="805"/>
                      </a:lnTo>
                      <a:lnTo>
                        <a:pt x="839" y="787"/>
                      </a:lnTo>
                      <a:lnTo>
                        <a:pt x="845" y="766"/>
                      </a:lnTo>
                      <a:lnTo>
                        <a:pt x="853" y="743"/>
                      </a:lnTo>
                      <a:lnTo>
                        <a:pt x="858" y="717"/>
                      </a:lnTo>
                      <a:lnTo>
                        <a:pt x="863" y="691"/>
                      </a:lnTo>
                      <a:lnTo>
                        <a:pt x="867" y="665"/>
                      </a:lnTo>
                      <a:lnTo>
                        <a:pt x="868" y="637"/>
                      </a:lnTo>
                      <a:lnTo>
                        <a:pt x="871" y="618"/>
                      </a:lnTo>
                      <a:lnTo>
                        <a:pt x="879" y="602"/>
                      </a:lnTo>
                      <a:lnTo>
                        <a:pt x="892" y="590"/>
                      </a:lnTo>
                      <a:lnTo>
                        <a:pt x="908" y="582"/>
                      </a:lnTo>
                      <a:lnTo>
                        <a:pt x="926" y="579"/>
                      </a:lnTo>
                      <a:lnTo>
                        <a:pt x="926" y="463"/>
                      </a:lnTo>
                      <a:lnTo>
                        <a:pt x="908" y="460"/>
                      </a:lnTo>
                      <a:lnTo>
                        <a:pt x="892" y="452"/>
                      </a:lnTo>
                      <a:lnTo>
                        <a:pt x="879" y="440"/>
                      </a:lnTo>
                      <a:lnTo>
                        <a:pt x="871" y="424"/>
                      </a:lnTo>
                      <a:lnTo>
                        <a:pt x="868" y="405"/>
                      </a:lnTo>
                      <a:lnTo>
                        <a:pt x="868" y="348"/>
                      </a:lnTo>
                      <a:lnTo>
                        <a:pt x="864" y="310"/>
                      </a:lnTo>
                      <a:lnTo>
                        <a:pt x="856" y="274"/>
                      </a:lnTo>
                      <a:lnTo>
                        <a:pt x="842" y="241"/>
                      </a:lnTo>
                      <a:lnTo>
                        <a:pt x="823" y="211"/>
                      </a:lnTo>
                      <a:lnTo>
                        <a:pt x="800" y="184"/>
                      </a:lnTo>
                      <a:lnTo>
                        <a:pt x="773" y="161"/>
                      </a:lnTo>
                      <a:lnTo>
                        <a:pt x="743" y="142"/>
                      </a:lnTo>
                      <a:lnTo>
                        <a:pt x="709" y="128"/>
                      </a:lnTo>
                      <a:lnTo>
                        <a:pt x="674" y="119"/>
                      </a:lnTo>
                      <a:lnTo>
                        <a:pt x="636" y="116"/>
                      </a:lnTo>
                      <a:lnTo>
                        <a:pt x="405" y="116"/>
                      </a:lnTo>
                      <a:close/>
                      <a:moveTo>
                        <a:pt x="405" y="0"/>
                      </a:moveTo>
                      <a:lnTo>
                        <a:pt x="636" y="0"/>
                      </a:lnTo>
                      <a:lnTo>
                        <a:pt x="684" y="4"/>
                      </a:lnTo>
                      <a:lnTo>
                        <a:pt x="728" y="12"/>
                      </a:lnTo>
                      <a:lnTo>
                        <a:pt x="772" y="28"/>
                      </a:lnTo>
                      <a:lnTo>
                        <a:pt x="812" y="48"/>
                      </a:lnTo>
                      <a:lnTo>
                        <a:pt x="849" y="72"/>
                      </a:lnTo>
                      <a:lnTo>
                        <a:pt x="881" y="102"/>
                      </a:lnTo>
                      <a:lnTo>
                        <a:pt x="911" y="136"/>
                      </a:lnTo>
                      <a:lnTo>
                        <a:pt x="936" y="173"/>
                      </a:lnTo>
                      <a:lnTo>
                        <a:pt x="956" y="213"/>
                      </a:lnTo>
                      <a:lnTo>
                        <a:pt x="971" y="255"/>
                      </a:lnTo>
                      <a:lnTo>
                        <a:pt x="981" y="300"/>
                      </a:lnTo>
                      <a:lnTo>
                        <a:pt x="984" y="348"/>
                      </a:lnTo>
                      <a:lnTo>
                        <a:pt x="984" y="363"/>
                      </a:lnTo>
                      <a:lnTo>
                        <a:pt x="1003" y="377"/>
                      </a:lnTo>
                      <a:lnTo>
                        <a:pt x="1019" y="394"/>
                      </a:lnTo>
                      <a:lnTo>
                        <a:pt x="1031" y="415"/>
                      </a:lnTo>
                      <a:lnTo>
                        <a:pt x="1039" y="439"/>
                      </a:lnTo>
                      <a:lnTo>
                        <a:pt x="1042" y="463"/>
                      </a:lnTo>
                      <a:lnTo>
                        <a:pt x="1042" y="579"/>
                      </a:lnTo>
                      <a:lnTo>
                        <a:pt x="1039" y="604"/>
                      </a:lnTo>
                      <a:lnTo>
                        <a:pt x="1030" y="628"/>
                      </a:lnTo>
                      <a:lnTo>
                        <a:pt x="1018" y="649"/>
                      </a:lnTo>
                      <a:lnTo>
                        <a:pt x="1002" y="667"/>
                      </a:lnTo>
                      <a:lnTo>
                        <a:pt x="982" y="680"/>
                      </a:lnTo>
                      <a:lnTo>
                        <a:pt x="977" y="713"/>
                      </a:lnTo>
                      <a:lnTo>
                        <a:pt x="971" y="745"/>
                      </a:lnTo>
                      <a:lnTo>
                        <a:pt x="964" y="774"/>
                      </a:lnTo>
                      <a:lnTo>
                        <a:pt x="955" y="802"/>
                      </a:lnTo>
                      <a:lnTo>
                        <a:pt x="947" y="827"/>
                      </a:lnTo>
                      <a:lnTo>
                        <a:pt x="939" y="849"/>
                      </a:lnTo>
                      <a:lnTo>
                        <a:pt x="932" y="867"/>
                      </a:lnTo>
                      <a:lnTo>
                        <a:pt x="926" y="881"/>
                      </a:lnTo>
                      <a:lnTo>
                        <a:pt x="921" y="890"/>
                      </a:lnTo>
                      <a:lnTo>
                        <a:pt x="919" y="894"/>
                      </a:lnTo>
                      <a:lnTo>
                        <a:pt x="910" y="915"/>
                      </a:lnTo>
                      <a:lnTo>
                        <a:pt x="898" y="936"/>
                      </a:lnTo>
                      <a:lnTo>
                        <a:pt x="887" y="957"/>
                      </a:lnTo>
                      <a:lnTo>
                        <a:pt x="873" y="979"/>
                      </a:lnTo>
                      <a:lnTo>
                        <a:pt x="858" y="1001"/>
                      </a:lnTo>
                      <a:lnTo>
                        <a:pt x="841" y="1024"/>
                      </a:lnTo>
                      <a:lnTo>
                        <a:pt x="822" y="1045"/>
                      </a:lnTo>
                      <a:lnTo>
                        <a:pt x="801" y="1065"/>
                      </a:lnTo>
                      <a:lnTo>
                        <a:pt x="777" y="1085"/>
                      </a:lnTo>
                      <a:lnTo>
                        <a:pt x="750" y="1102"/>
                      </a:lnTo>
                      <a:lnTo>
                        <a:pt x="721" y="1117"/>
                      </a:lnTo>
                      <a:lnTo>
                        <a:pt x="688" y="1131"/>
                      </a:lnTo>
                      <a:lnTo>
                        <a:pt x="652" y="1142"/>
                      </a:lnTo>
                      <a:lnTo>
                        <a:pt x="612" y="1150"/>
                      </a:lnTo>
                      <a:lnTo>
                        <a:pt x="569" y="1155"/>
                      </a:lnTo>
                      <a:lnTo>
                        <a:pt x="520" y="1158"/>
                      </a:lnTo>
                      <a:lnTo>
                        <a:pt x="473" y="1155"/>
                      </a:lnTo>
                      <a:lnTo>
                        <a:pt x="430" y="1150"/>
                      </a:lnTo>
                      <a:lnTo>
                        <a:pt x="389" y="1142"/>
                      </a:lnTo>
                      <a:lnTo>
                        <a:pt x="354" y="1131"/>
                      </a:lnTo>
                      <a:lnTo>
                        <a:pt x="321" y="1117"/>
                      </a:lnTo>
                      <a:lnTo>
                        <a:pt x="291" y="1102"/>
                      </a:lnTo>
                      <a:lnTo>
                        <a:pt x="265" y="1085"/>
                      </a:lnTo>
                      <a:lnTo>
                        <a:pt x="241" y="1065"/>
                      </a:lnTo>
                      <a:lnTo>
                        <a:pt x="220" y="1045"/>
                      </a:lnTo>
                      <a:lnTo>
                        <a:pt x="201" y="1024"/>
                      </a:lnTo>
                      <a:lnTo>
                        <a:pt x="184" y="1001"/>
                      </a:lnTo>
                      <a:lnTo>
                        <a:pt x="169" y="979"/>
                      </a:lnTo>
                      <a:lnTo>
                        <a:pt x="155" y="957"/>
                      </a:lnTo>
                      <a:lnTo>
                        <a:pt x="144" y="936"/>
                      </a:lnTo>
                      <a:lnTo>
                        <a:pt x="132" y="915"/>
                      </a:lnTo>
                      <a:lnTo>
                        <a:pt x="121" y="894"/>
                      </a:lnTo>
                      <a:lnTo>
                        <a:pt x="120" y="890"/>
                      </a:lnTo>
                      <a:lnTo>
                        <a:pt x="116" y="881"/>
                      </a:lnTo>
                      <a:lnTo>
                        <a:pt x="110" y="867"/>
                      </a:lnTo>
                      <a:lnTo>
                        <a:pt x="102" y="849"/>
                      </a:lnTo>
                      <a:lnTo>
                        <a:pt x="94" y="827"/>
                      </a:lnTo>
                      <a:lnTo>
                        <a:pt x="85" y="802"/>
                      </a:lnTo>
                      <a:lnTo>
                        <a:pt x="78" y="774"/>
                      </a:lnTo>
                      <a:lnTo>
                        <a:pt x="71" y="745"/>
                      </a:lnTo>
                      <a:lnTo>
                        <a:pt x="64" y="713"/>
                      </a:lnTo>
                      <a:lnTo>
                        <a:pt x="60" y="680"/>
                      </a:lnTo>
                      <a:lnTo>
                        <a:pt x="40" y="667"/>
                      </a:lnTo>
                      <a:lnTo>
                        <a:pt x="23" y="649"/>
                      </a:lnTo>
                      <a:lnTo>
                        <a:pt x="11" y="628"/>
                      </a:lnTo>
                      <a:lnTo>
                        <a:pt x="3" y="604"/>
                      </a:lnTo>
                      <a:lnTo>
                        <a:pt x="0" y="579"/>
                      </a:lnTo>
                      <a:lnTo>
                        <a:pt x="0" y="463"/>
                      </a:lnTo>
                      <a:lnTo>
                        <a:pt x="3" y="439"/>
                      </a:lnTo>
                      <a:lnTo>
                        <a:pt x="11" y="415"/>
                      </a:lnTo>
                      <a:lnTo>
                        <a:pt x="22" y="394"/>
                      </a:lnTo>
                      <a:lnTo>
                        <a:pt x="39" y="377"/>
                      </a:lnTo>
                      <a:lnTo>
                        <a:pt x="58" y="363"/>
                      </a:lnTo>
                      <a:lnTo>
                        <a:pt x="58" y="348"/>
                      </a:lnTo>
                      <a:lnTo>
                        <a:pt x="61" y="300"/>
                      </a:lnTo>
                      <a:lnTo>
                        <a:pt x="71" y="255"/>
                      </a:lnTo>
                      <a:lnTo>
                        <a:pt x="85" y="213"/>
                      </a:lnTo>
                      <a:lnTo>
                        <a:pt x="106" y="173"/>
                      </a:lnTo>
                      <a:lnTo>
                        <a:pt x="131" y="136"/>
                      </a:lnTo>
                      <a:lnTo>
                        <a:pt x="159" y="102"/>
                      </a:lnTo>
                      <a:lnTo>
                        <a:pt x="193" y="72"/>
                      </a:lnTo>
                      <a:lnTo>
                        <a:pt x="230" y="48"/>
                      </a:lnTo>
                      <a:lnTo>
                        <a:pt x="270" y="28"/>
                      </a:lnTo>
                      <a:lnTo>
                        <a:pt x="312" y="12"/>
                      </a:lnTo>
                      <a:lnTo>
                        <a:pt x="358" y="4"/>
                      </a:lnTo>
                      <a:lnTo>
                        <a:pt x="40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91" name="Freeform 148"/>
                <p:cNvSpPr>
                  <a:spLocks noEditPoints="1"/>
                </p:cNvSpPr>
                <p:nvPr/>
              </p:nvSpPr>
              <p:spPr bwMode="auto">
                <a:xfrm>
                  <a:off x="5820063" y="2912294"/>
                  <a:ext cx="184150" cy="203200"/>
                </a:xfrm>
                <a:custGeom>
                  <a:avLst/>
                  <a:gdLst>
                    <a:gd name="T0" fmla="*/ 299 w 1042"/>
                    <a:gd name="T1" fmla="*/ 142 h 1158"/>
                    <a:gd name="T2" fmla="*/ 199 w 1042"/>
                    <a:gd name="T3" fmla="*/ 241 h 1158"/>
                    <a:gd name="T4" fmla="*/ 173 w 1042"/>
                    <a:gd name="T5" fmla="*/ 405 h 1158"/>
                    <a:gd name="T6" fmla="*/ 134 w 1042"/>
                    <a:gd name="T7" fmla="*/ 460 h 1158"/>
                    <a:gd name="T8" fmla="*/ 150 w 1042"/>
                    <a:gd name="T9" fmla="*/ 590 h 1158"/>
                    <a:gd name="T10" fmla="*/ 175 w 1042"/>
                    <a:gd name="T11" fmla="*/ 665 h 1158"/>
                    <a:gd name="T12" fmla="*/ 195 w 1042"/>
                    <a:gd name="T13" fmla="*/ 766 h 1158"/>
                    <a:gd name="T14" fmla="*/ 221 w 1042"/>
                    <a:gd name="T15" fmla="*/ 832 h 1158"/>
                    <a:gd name="T16" fmla="*/ 253 w 1042"/>
                    <a:gd name="T17" fmla="*/ 895 h 1158"/>
                    <a:gd name="T18" fmla="*/ 318 w 1042"/>
                    <a:gd name="T19" fmla="*/ 979 h 1158"/>
                    <a:gd name="T20" fmla="*/ 414 w 1042"/>
                    <a:gd name="T21" fmla="*/ 1030 h 1158"/>
                    <a:gd name="T22" fmla="*/ 560 w 1042"/>
                    <a:gd name="T23" fmla="*/ 1040 h 1158"/>
                    <a:gd name="T24" fmla="*/ 681 w 1042"/>
                    <a:gd name="T25" fmla="*/ 1009 h 1158"/>
                    <a:gd name="T26" fmla="*/ 759 w 1042"/>
                    <a:gd name="T27" fmla="*/ 941 h 1158"/>
                    <a:gd name="T28" fmla="*/ 816 w 1042"/>
                    <a:gd name="T29" fmla="*/ 842 h 1158"/>
                    <a:gd name="T30" fmla="*/ 832 w 1042"/>
                    <a:gd name="T31" fmla="*/ 805 h 1158"/>
                    <a:gd name="T32" fmla="*/ 858 w 1042"/>
                    <a:gd name="T33" fmla="*/ 717 h 1158"/>
                    <a:gd name="T34" fmla="*/ 871 w 1042"/>
                    <a:gd name="T35" fmla="*/ 618 h 1158"/>
                    <a:gd name="T36" fmla="*/ 926 w 1042"/>
                    <a:gd name="T37" fmla="*/ 579 h 1158"/>
                    <a:gd name="T38" fmla="*/ 879 w 1042"/>
                    <a:gd name="T39" fmla="*/ 440 h 1158"/>
                    <a:gd name="T40" fmla="*/ 864 w 1042"/>
                    <a:gd name="T41" fmla="*/ 310 h 1158"/>
                    <a:gd name="T42" fmla="*/ 800 w 1042"/>
                    <a:gd name="T43" fmla="*/ 184 h 1158"/>
                    <a:gd name="T44" fmla="*/ 673 w 1042"/>
                    <a:gd name="T45" fmla="*/ 119 h 1158"/>
                    <a:gd name="T46" fmla="*/ 636 w 1042"/>
                    <a:gd name="T47" fmla="*/ 0 h 1158"/>
                    <a:gd name="T48" fmla="*/ 812 w 1042"/>
                    <a:gd name="T49" fmla="*/ 48 h 1158"/>
                    <a:gd name="T50" fmla="*/ 936 w 1042"/>
                    <a:gd name="T51" fmla="*/ 173 h 1158"/>
                    <a:gd name="T52" fmla="*/ 984 w 1042"/>
                    <a:gd name="T53" fmla="*/ 348 h 1158"/>
                    <a:gd name="T54" fmla="*/ 1031 w 1042"/>
                    <a:gd name="T55" fmla="*/ 415 h 1158"/>
                    <a:gd name="T56" fmla="*/ 1039 w 1042"/>
                    <a:gd name="T57" fmla="*/ 604 h 1158"/>
                    <a:gd name="T58" fmla="*/ 982 w 1042"/>
                    <a:gd name="T59" fmla="*/ 680 h 1158"/>
                    <a:gd name="T60" fmla="*/ 955 w 1042"/>
                    <a:gd name="T61" fmla="*/ 802 h 1158"/>
                    <a:gd name="T62" fmla="*/ 926 w 1042"/>
                    <a:gd name="T63" fmla="*/ 881 h 1158"/>
                    <a:gd name="T64" fmla="*/ 898 w 1042"/>
                    <a:gd name="T65" fmla="*/ 936 h 1158"/>
                    <a:gd name="T66" fmla="*/ 841 w 1042"/>
                    <a:gd name="T67" fmla="*/ 1024 h 1158"/>
                    <a:gd name="T68" fmla="*/ 750 w 1042"/>
                    <a:gd name="T69" fmla="*/ 1102 h 1158"/>
                    <a:gd name="T70" fmla="*/ 612 w 1042"/>
                    <a:gd name="T71" fmla="*/ 1150 h 1158"/>
                    <a:gd name="T72" fmla="*/ 429 w 1042"/>
                    <a:gd name="T73" fmla="*/ 1150 h 1158"/>
                    <a:gd name="T74" fmla="*/ 291 w 1042"/>
                    <a:gd name="T75" fmla="*/ 1102 h 1158"/>
                    <a:gd name="T76" fmla="*/ 201 w 1042"/>
                    <a:gd name="T77" fmla="*/ 1024 h 1158"/>
                    <a:gd name="T78" fmla="*/ 144 w 1042"/>
                    <a:gd name="T79" fmla="*/ 936 h 1158"/>
                    <a:gd name="T80" fmla="*/ 115 w 1042"/>
                    <a:gd name="T81" fmla="*/ 881 h 1158"/>
                    <a:gd name="T82" fmla="*/ 85 w 1042"/>
                    <a:gd name="T83" fmla="*/ 802 h 1158"/>
                    <a:gd name="T84" fmla="*/ 60 w 1042"/>
                    <a:gd name="T85" fmla="*/ 680 h 1158"/>
                    <a:gd name="T86" fmla="*/ 3 w 1042"/>
                    <a:gd name="T87" fmla="*/ 604 h 1158"/>
                    <a:gd name="T88" fmla="*/ 11 w 1042"/>
                    <a:gd name="T89" fmla="*/ 415 h 1158"/>
                    <a:gd name="T90" fmla="*/ 58 w 1042"/>
                    <a:gd name="T91" fmla="*/ 348 h 1158"/>
                    <a:gd name="T92" fmla="*/ 106 w 1042"/>
                    <a:gd name="T93" fmla="*/ 173 h 1158"/>
                    <a:gd name="T94" fmla="*/ 230 w 1042"/>
                    <a:gd name="T95" fmla="*/ 48 h 1158"/>
                    <a:gd name="T96" fmla="*/ 405 w 1042"/>
                    <a:gd name="T97" fmla="*/ 0 h 1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042" h="1158">
                      <a:moveTo>
                        <a:pt x="405" y="116"/>
                      </a:moveTo>
                      <a:lnTo>
                        <a:pt x="367" y="119"/>
                      </a:lnTo>
                      <a:lnTo>
                        <a:pt x="331" y="128"/>
                      </a:lnTo>
                      <a:lnTo>
                        <a:pt x="299" y="142"/>
                      </a:lnTo>
                      <a:lnTo>
                        <a:pt x="268" y="161"/>
                      </a:lnTo>
                      <a:lnTo>
                        <a:pt x="242" y="184"/>
                      </a:lnTo>
                      <a:lnTo>
                        <a:pt x="218" y="211"/>
                      </a:lnTo>
                      <a:lnTo>
                        <a:pt x="199" y="241"/>
                      </a:lnTo>
                      <a:lnTo>
                        <a:pt x="186" y="274"/>
                      </a:lnTo>
                      <a:lnTo>
                        <a:pt x="176" y="310"/>
                      </a:lnTo>
                      <a:lnTo>
                        <a:pt x="173" y="348"/>
                      </a:lnTo>
                      <a:lnTo>
                        <a:pt x="173" y="405"/>
                      </a:lnTo>
                      <a:lnTo>
                        <a:pt x="171" y="424"/>
                      </a:lnTo>
                      <a:lnTo>
                        <a:pt x="163" y="440"/>
                      </a:lnTo>
                      <a:lnTo>
                        <a:pt x="150" y="452"/>
                      </a:lnTo>
                      <a:lnTo>
                        <a:pt x="134" y="460"/>
                      </a:lnTo>
                      <a:lnTo>
                        <a:pt x="116" y="463"/>
                      </a:lnTo>
                      <a:lnTo>
                        <a:pt x="116" y="579"/>
                      </a:lnTo>
                      <a:lnTo>
                        <a:pt x="134" y="582"/>
                      </a:lnTo>
                      <a:lnTo>
                        <a:pt x="150" y="590"/>
                      </a:lnTo>
                      <a:lnTo>
                        <a:pt x="163" y="602"/>
                      </a:lnTo>
                      <a:lnTo>
                        <a:pt x="171" y="618"/>
                      </a:lnTo>
                      <a:lnTo>
                        <a:pt x="173" y="637"/>
                      </a:lnTo>
                      <a:lnTo>
                        <a:pt x="175" y="665"/>
                      </a:lnTo>
                      <a:lnTo>
                        <a:pt x="178" y="691"/>
                      </a:lnTo>
                      <a:lnTo>
                        <a:pt x="183" y="717"/>
                      </a:lnTo>
                      <a:lnTo>
                        <a:pt x="189" y="743"/>
                      </a:lnTo>
                      <a:lnTo>
                        <a:pt x="195" y="766"/>
                      </a:lnTo>
                      <a:lnTo>
                        <a:pt x="203" y="787"/>
                      </a:lnTo>
                      <a:lnTo>
                        <a:pt x="210" y="805"/>
                      </a:lnTo>
                      <a:lnTo>
                        <a:pt x="215" y="821"/>
                      </a:lnTo>
                      <a:lnTo>
                        <a:pt x="221" y="832"/>
                      </a:lnTo>
                      <a:lnTo>
                        <a:pt x="224" y="840"/>
                      </a:lnTo>
                      <a:lnTo>
                        <a:pt x="226" y="842"/>
                      </a:lnTo>
                      <a:lnTo>
                        <a:pt x="240" y="869"/>
                      </a:lnTo>
                      <a:lnTo>
                        <a:pt x="253" y="895"/>
                      </a:lnTo>
                      <a:lnTo>
                        <a:pt x="267" y="919"/>
                      </a:lnTo>
                      <a:lnTo>
                        <a:pt x="283" y="941"/>
                      </a:lnTo>
                      <a:lnTo>
                        <a:pt x="300" y="961"/>
                      </a:lnTo>
                      <a:lnTo>
                        <a:pt x="318" y="979"/>
                      </a:lnTo>
                      <a:lnTo>
                        <a:pt x="338" y="995"/>
                      </a:lnTo>
                      <a:lnTo>
                        <a:pt x="360" y="1009"/>
                      </a:lnTo>
                      <a:lnTo>
                        <a:pt x="385" y="1020"/>
                      </a:lnTo>
                      <a:lnTo>
                        <a:pt x="414" y="1030"/>
                      </a:lnTo>
                      <a:lnTo>
                        <a:pt x="445" y="1036"/>
                      </a:lnTo>
                      <a:lnTo>
                        <a:pt x="481" y="1040"/>
                      </a:lnTo>
                      <a:lnTo>
                        <a:pt x="520" y="1041"/>
                      </a:lnTo>
                      <a:lnTo>
                        <a:pt x="560" y="1040"/>
                      </a:lnTo>
                      <a:lnTo>
                        <a:pt x="596" y="1036"/>
                      </a:lnTo>
                      <a:lnTo>
                        <a:pt x="628" y="1030"/>
                      </a:lnTo>
                      <a:lnTo>
                        <a:pt x="657" y="1020"/>
                      </a:lnTo>
                      <a:lnTo>
                        <a:pt x="681" y="1009"/>
                      </a:lnTo>
                      <a:lnTo>
                        <a:pt x="704" y="995"/>
                      </a:lnTo>
                      <a:lnTo>
                        <a:pt x="724" y="979"/>
                      </a:lnTo>
                      <a:lnTo>
                        <a:pt x="742" y="961"/>
                      </a:lnTo>
                      <a:lnTo>
                        <a:pt x="759" y="941"/>
                      </a:lnTo>
                      <a:lnTo>
                        <a:pt x="774" y="919"/>
                      </a:lnTo>
                      <a:lnTo>
                        <a:pt x="788" y="895"/>
                      </a:lnTo>
                      <a:lnTo>
                        <a:pt x="802" y="869"/>
                      </a:lnTo>
                      <a:lnTo>
                        <a:pt x="816" y="842"/>
                      </a:lnTo>
                      <a:lnTo>
                        <a:pt x="817" y="840"/>
                      </a:lnTo>
                      <a:lnTo>
                        <a:pt x="821" y="832"/>
                      </a:lnTo>
                      <a:lnTo>
                        <a:pt x="825" y="821"/>
                      </a:lnTo>
                      <a:lnTo>
                        <a:pt x="832" y="805"/>
                      </a:lnTo>
                      <a:lnTo>
                        <a:pt x="839" y="787"/>
                      </a:lnTo>
                      <a:lnTo>
                        <a:pt x="845" y="766"/>
                      </a:lnTo>
                      <a:lnTo>
                        <a:pt x="853" y="743"/>
                      </a:lnTo>
                      <a:lnTo>
                        <a:pt x="858" y="717"/>
                      </a:lnTo>
                      <a:lnTo>
                        <a:pt x="863" y="691"/>
                      </a:lnTo>
                      <a:lnTo>
                        <a:pt x="867" y="665"/>
                      </a:lnTo>
                      <a:lnTo>
                        <a:pt x="868" y="637"/>
                      </a:lnTo>
                      <a:lnTo>
                        <a:pt x="871" y="618"/>
                      </a:lnTo>
                      <a:lnTo>
                        <a:pt x="879" y="602"/>
                      </a:lnTo>
                      <a:lnTo>
                        <a:pt x="892" y="590"/>
                      </a:lnTo>
                      <a:lnTo>
                        <a:pt x="908" y="582"/>
                      </a:lnTo>
                      <a:lnTo>
                        <a:pt x="926" y="579"/>
                      </a:lnTo>
                      <a:lnTo>
                        <a:pt x="926" y="463"/>
                      </a:lnTo>
                      <a:lnTo>
                        <a:pt x="908" y="460"/>
                      </a:lnTo>
                      <a:lnTo>
                        <a:pt x="892" y="452"/>
                      </a:lnTo>
                      <a:lnTo>
                        <a:pt x="879" y="440"/>
                      </a:lnTo>
                      <a:lnTo>
                        <a:pt x="871" y="424"/>
                      </a:lnTo>
                      <a:lnTo>
                        <a:pt x="868" y="405"/>
                      </a:lnTo>
                      <a:lnTo>
                        <a:pt x="868" y="348"/>
                      </a:lnTo>
                      <a:lnTo>
                        <a:pt x="864" y="310"/>
                      </a:lnTo>
                      <a:lnTo>
                        <a:pt x="856" y="274"/>
                      </a:lnTo>
                      <a:lnTo>
                        <a:pt x="842" y="241"/>
                      </a:lnTo>
                      <a:lnTo>
                        <a:pt x="823" y="211"/>
                      </a:lnTo>
                      <a:lnTo>
                        <a:pt x="800" y="184"/>
                      </a:lnTo>
                      <a:lnTo>
                        <a:pt x="773" y="161"/>
                      </a:lnTo>
                      <a:lnTo>
                        <a:pt x="743" y="142"/>
                      </a:lnTo>
                      <a:lnTo>
                        <a:pt x="709" y="128"/>
                      </a:lnTo>
                      <a:lnTo>
                        <a:pt x="673" y="119"/>
                      </a:lnTo>
                      <a:lnTo>
                        <a:pt x="636" y="116"/>
                      </a:lnTo>
                      <a:lnTo>
                        <a:pt x="405" y="116"/>
                      </a:lnTo>
                      <a:close/>
                      <a:moveTo>
                        <a:pt x="405" y="0"/>
                      </a:moveTo>
                      <a:lnTo>
                        <a:pt x="636" y="0"/>
                      </a:lnTo>
                      <a:lnTo>
                        <a:pt x="684" y="4"/>
                      </a:lnTo>
                      <a:lnTo>
                        <a:pt x="728" y="12"/>
                      </a:lnTo>
                      <a:lnTo>
                        <a:pt x="772" y="28"/>
                      </a:lnTo>
                      <a:lnTo>
                        <a:pt x="812" y="48"/>
                      </a:lnTo>
                      <a:lnTo>
                        <a:pt x="849" y="72"/>
                      </a:lnTo>
                      <a:lnTo>
                        <a:pt x="881" y="102"/>
                      </a:lnTo>
                      <a:lnTo>
                        <a:pt x="911" y="136"/>
                      </a:lnTo>
                      <a:lnTo>
                        <a:pt x="936" y="173"/>
                      </a:lnTo>
                      <a:lnTo>
                        <a:pt x="956" y="213"/>
                      </a:lnTo>
                      <a:lnTo>
                        <a:pt x="971" y="255"/>
                      </a:lnTo>
                      <a:lnTo>
                        <a:pt x="981" y="300"/>
                      </a:lnTo>
                      <a:lnTo>
                        <a:pt x="984" y="348"/>
                      </a:lnTo>
                      <a:lnTo>
                        <a:pt x="984" y="363"/>
                      </a:lnTo>
                      <a:lnTo>
                        <a:pt x="1003" y="377"/>
                      </a:lnTo>
                      <a:lnTo>
                        <a:pt x="1019" y="394"/>
                      </a:lnTo>
                      <a:lnTo>
                        <a:pt x="1031" y="415"/>
                      </a:lnTo>
                      <a:lnTo>
                        <a:pt x="1039" y="439"/>
                      </a:lnTo>
                      <a:lnTo>
                        <a:pt x="1042" y="463"/>
                      </a:lnTo>
                      <a:lnTo>
                        <a:pt x="1042" y="579"/>
                      </a:lnTo>
                      <a:lnTo>
                        <a:pt x="1039" y="604"/>
                      </a:lnTo>
                      <a:lnTo>
                        <a:pt x="1030" y="628"/>
                      </a:lnTo>
                      <a:lnTo>
                        <a:pt x="1018" y="649"/>
                      </a:lnTo>
                      <a:lnTo>
                        <a:pt x="1002" y="667"/>
                      </a:lnTo>
                      <a:lnTo>
                        <a:pt x="982" y="680"/>
                      </a:lnTo>
                      <a:lnTo>
                        <a:pt x="977" y="713"/>
                      </a:lnTo>
                      <a:lnTo>
                        <a:pt x="971" y="745"/>
                      </a:lnTo>
                      <a:lnTo>
                        <a:pt x="964" y="774"/>
                      </a:lnTo>
                      <a:lnTo>
                        <a:pt x="955" y="802"/>
                      </a:lnTo>
                      <a:lnTo>
                        <a:pt x="947" y="827"/>
                      </a:lnTo>
                      <a:lnTo>
                        <a:pt x="939" y="849"/>
                      </a:lnTo>
                      <a:lnTo>
                        <a:pt x="932" y="867"/>
                      </a:lnTo>
                      <a:lnTo>
                        <a:pt x="926" y="881"/>
                      </a:lnTo>
                      <a:lnTo>
                        <a:pt x="921" y="890"/>
                      </a:lnTo>
                      <a:lnTo>
                        <a:pt x="919" y="894"/>
                      </a:lnTo>
                      <a:lnTo>
                        <a:pt x="910" y="915"/>
                      </a:lnTo>
                      <a:lnTo>
                        <a:pt x="898" y="936"/>
                      </a:lnTo>
                      <a:lnTo>
                        <a:pt x="887" y="957"/>
                      </a:lnTo>
                      <a:lnTo>
                        <a:pt x="873" y="979"/>
                      </a:lnTo>
                      <a:lnTo>
                        <a:pt x="858" y="1001"/>
                      </a:lnTo>
                      <a:lnTo>
                        <a:pt x="841" y="1024"/>
                      </a:lnTo>
                      <a:lnTo>
                        <a:pt x="822" y="1045"/>
                      </a:lnTo>
                      <a:lnTo>
                        <a:pt x="801" y="1065"/>
                      </a:lnTo>
                      <a:lnTo>
                        <a:pt x="777" y="1085"/>
                      </a:lnTo>
                      <a:lnTo>
                        <a:pt x="750" y="1102"/>
                      </a:lnTo>
                      <a:lnTo>
                        <a:pt x="721" y="1117"/>
                      </a:lnTo>
                      <a:lnTo>
                        <a:pt x="688" y="1131"/>
                      </a:lnTo>
                      <a:lnTo>
                        <a:pt x="652" y="1142"/>
                      </a:lnTo>
                      <a:lnTo>
                        <a:pt x="612" y="1150"/>
                      </a:lnTo>
                      <a:lnTo>
                        <a:pt x="569" y="1155"/>
                      </a:lnTo>
                      <a:lnTo>
                        <a:pt x="520" y="1158"/>
                      </a:lnTo>
                      <a:lnTo>
                        <a:pt x="473" y="1155"/>
                      </a:lnTo>
                      <a:lnTo>
                        <a:pt x="429" y="1150"/>
                      </a:lnTo>
                      <a:lnTo>
                        <a:pt x="389" y="1142"/>
                      </a:lnTo>
                      <a:lnTo>
                        <a:pt x="353" y="1131"/>
                      </a:lnTo>
                      <a:lnTo>
                        <a:pt x="321" y="1117"/>
                      </a:lnTo>
                      <a:lnTo>
                        <a:pt x="291" y="1102"/>
                      </a:lnTo>
                      <a:lnTo>
                        <a:pt x="265" y="1085"/>
                      </a:lnTo>
                      <a:lnTo>
                        <a:pt x="241" y="1065"/>
                      </a:lnTo>
                      <a:lnTo>
                        <a:pt x="220" y="1045"/>
                      </a:lnTo>
                      <a:lnTo>
                        <a:pt x="201" y="1024"/>
                      </a:lnTo>
                      <a:lnTo>
                        <a:pt x="184" y="1001"/>
                      </a:lnTo>
                      <a:lnTo>
                        <a:pt x="169" y="979"/>
                      </a:lnTo>
                      <a:lnTo>
                        <a:pt x="155" y="957"/>
                      </a:lnTo>
                      <a:lnTo>
                        <a:pt x="144" y="936"/>
                      </a:lnTo>
                      <a:lnTo>
                        <a:pt x="132" y="915"/>
                      </a:lnTo>
                      <a:lnTo>
                        <a:pt x="121" y="894"/>
                      </a:lnTo>
                      <a:lnTo>
                        <a:pt x="120" y="890"/>
                      </a:lnTo>
                      <a:lnTo>
                        <a:pt x="115" y="881"/>
                      </a:lnTo>
                      <a:lnTo>
                        <a:pt x="110" y="867"/>
                      </a:lnTo>
                      <a:lnTo>
                        <a:pt x="102" y="849"/>
                      </a:lnTo>
                      <a:lnTo>
                        <a:pt x="94" y="827"/>
                      </a:lnTo>
                      <a:lnTo>
                        <a:pt x="85" y="802"/>
                      </a:lnTo>
                      <a:lnTo>
                        <a:pt x="78" y="774"/>
                      </a:lnTo>
                      <a:lnTo>
                        <a:pt x="71" y="745"/>
                      </a:lnTo>
                      <a:lnTo>
                        <a:pt x="64" y="713"/>
                      </a:lnTo>
                      <a:lnTo>
                        <a:pt x="60" y="680"/>
                      </a:lnTo>
                      <a:lnTo>
                        <a:pt x="40" y="667"/>
                      </a:lnTo>
                      <a:lnTo>
                        <a:pt x="23" y="649"/>
                      </a:lnTo>
                      <a:lnTo>
                        <a:pt x="11" y="628"/>
                      </a:lnTo>
                      <a:lnTo>
                        <a:pt x="3" y="604"/>
                      </a:lnTo>
                      <a:lnTo>
                        <a:pt x="0" y="579"/>
                      </a:lnTo>
                      <a:lnTo>
                        <a:pt x="0" y="463"/>
                      </a:lnTo>
                      <a:lnTo>
                        <a:pt x="3" y="439"/>
                      </a:lnTo>
                      <a:lnTo>
                        <a:pt x="11" y="415"/>
                      </a:lnTo>
                      <a:lnTo>
                        <a:pt x="22" y="394"/>
                      </a:lnTo>
                      <a:lnTo>
                        <a:pt x="39" y="377"/>
                      </a:lnTo>
                      <a:lnTo>
                        <a:pt x="58" y="363"/>
                      </a:lnTo>
                      <a:lnTo>
                        <a:pt x="58" y="348"/>
                      </a:lnTo>
                      <a:lnTo>
                        <a:pt x="61" y="300"/>
                      </a:lnTo>
                      <a:lnTo>
                        <a:pt x="71" y="255"/>
                      </a:lnTo>
                      <a:lnTo>
                        <a:pt x="85" y="213"/>
                      </a:lnTo>
                      <a:lnTo>
                        <a:pt x="106" y="173"/>
                      </a:lnTo>
                      <a:lnTo>
                        <a:pt x="130" y="136"/>
                      </a:lnTo>
                      <a:lnTo>
                        <a:pt x="159" y="102"/>
                      </a:lnTo>
                      <a:lnTo>
                        <a:pt x="193" y="72"/>
                      </a:lnTo>
                      <a:lnTo>
                        <a:pt x="230" y="48"/>
                      </a:lnTo>
                      <a:lnTo>
                        <a:pt x="270" y="28"/>
                      </a:lnTo>
                      <a:lnTo>
                        <a:pt x="312" y="12"/>
                      </a:lnTo>
                      <a:lnTo>
                        <a:pt x="358" y="4"/>
                      </a:lnTo>
                      <a:lnTo>
                        <a:pt x="40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92" name="Freeform 149"/>
                <p:cNvSpPr>
                  <a:spLocks/>
                </p:cNvSpPr>
                <p:nvPr/>
              </p:nvSpPr>
              <p:spPr bwMode="auto">
                <a:xfrm>
                  <a:off x="6135976" y="2993257"/>
                  <a:ext cx="31750" cy="20638"/>
                </a:xfrm>
                <a:custGeom>
                  <a:avLst/>
                  <a:gdLst>
                    <a:gd name="T0" fmla="*/ 58 w 175"/>
                    <a:gd name="T1" fmla="*/ 0 h 116"/>
                    <a:gd name="T2" fmla="*/ 117 w 175"/>
                    <a:gd name="T3" fmla="*/ 0 h 116"/>
                    <a:gd name="T4" fmla="*/ 134 w 175"/>
                    <a:gd name="T5" fmla="*/ 3 h 116"/>
                    <a:gd name="T6" fmla="*/ 150 w 175"/>
                    <a:gd name="T7" fmla="*/ 12 h 116"/>
                    <a:gd name="T8" fmla="*/ 163 w 175"/>
                    <a:gd name="T9" fmla="*/ 24 h 116"/>
                    <a:gd name="T10" fmla="*/ 171 w 175"/>
                    <a:gd name="T11" fmla="*/ 40 h 116"/>
                    <a:gd name="T12" fmla="*/ 175 w 175"/>
                    <a:gd name="T13" fmla="*/ 58 h 116"/>
                    <a:gd name="T14" fmla="*/ 171 w 175"/>
                    <a:gd name="T15" fmla="*/ 76 h 116"/>
                    <a:gd name="T16" fmla="*/ 163 w 175"/>
                    <a:gd name="T17" fmla="*/ 92 h 116"/>
                    <a:gd name="T18" fmla="*/ 150 w 175"/>
                    <a:gd name="T19" fmla="*/ 104 h 116"/>
                    <a:gd name="T20" fmla="*/ 134 w 175"/>
                    <a:gd name="T21" fmla="*/ 113 h 116"/>
                    <a:gd name="T22" fmla="*/ 117 w 175"/>
                    <a:gd name="T23" fmla="*/ 116 h 116"/>
                    <a:gd name="T24" fmla="*/ 58 w 175"/>
                    <a:gd name="T25" fmla="*/ 116 h 116"/>
                    <a:gd name="T26" fmla="*/ 41 w 175"/>
                    <a:gd name="T27" fmla="*/ 113 h 116"/>
                    <a:gd name="T28" fmla="*/ 25 w 175"/>
                    <a:gd name="T29" fmla="*/ 104 h 116"/>
                    <a:gd name="T30" fmla="*/ 12 w 175"/>
                    <a:gd name="T31" fmla="*/ 92 h 116"/>
                    <a:gd name="T32" fmla="*/ 4 w 175"/>
                    <a:gd name="T33" fmla="*/ 76 h 116"/>
                    <a:gd name="T34" fmla="*/ 0 w 175"/>
                    <a:gd name="T35" fmla="*/ 58 h 116"/>
                    <a:gd name="T36" fmla="*/ 4 w 175"/>
                    <a:gd name="T37" fmla="*/ 40 h 116"/>
                    <a:gd name="T38" fmla="*/ 12 w 175"/>
                    <a:gd name="T39" fmla="*/ 24 h 116"/>
                    <a:gd name="T40" fmla="*/ 25 w 175"/>
                    <a:gd name="T41" fmla="*/ 12 h 116"/>
                    <a:gd name="T42" fmla="*/ 41 w 175"/>
                    <a:gd name="T43" fmla="*/ 3 h 116"/>
                    <a:gd name="T44" fmla="*/ 58 w 175"/>
                    <a:gd name="T45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5" h="116">
                      <a:moveTo>
                        <a:pt x="58" y="0"/>
                      </a:moveTo>
                      <a:lnTo>
                        <a:pt x="117" y="0"/>
                      </a:lnTo>
                      <a:lnTo>
                        <a:pt x="134" y="3"/>
                      </a:lnTo>
                      <a:lnTo>
                        <a:pt x="150" y="12"/>
                      </a:lnTo>
                      <a:lnTo>
                        <a:pt x="163" y="24"/>
                      </a:lnTo>
                      <a:lnTo>
                        <a:pt x="171" y="40"/>
                      </a:lnTo>
                      <a:lnTo>
                        <a:pt x="175" y="58"/>
                      </a:lnTo>
                      <a:lnTo>
                        <a:pt x="171" y="76"/>
                      </a:lnTo>
                      <a:lnTo>
                        <a:pt x="163" y="92"/>
                      </a:lnTo>
                      <a:lnTo>
                        <a:pt x="150" y="104"/>
                      </a:lnTo>
                      <a:lnTo>
                        <a:pt x="134" y="113"/>
                      </a:lnTo>
                      <a:lnTo>
                        <a:pt x="117" y="116"/>
                      </a:lnTo>
                      <a:lnTo>
                        <a:pt x="58" y="116"/>
                      </a:lnTo>
                      <a:lnTo>
                        <a:pt x="41" y="113"/>
                      </a:lnTo>
                      <a:lnTo>
                        <a:pt x="25" y="104"/>
                      </a:lnTo>
                      <a:lnTo>
                        <a:pt x="12" y="92"/>
                      </a:lnTo>
                      <a:lnTo>
                        <a:pt x="4" y="76"/>
                      </a:lnTo>
                      <a:lnTo>
                        <a:pt x="0" y="58"/>
                      </a:lnTo>
                      <a:lnTo>
                        <a:pt x="4" y="40"/>
                      </a:lnTo>
                      <a:lnTo>
                        <a:pt x="12" y="24"/>
                      </a:lnTo>
                      <a:lnTo>
                        <a:pt x="25" y="12"/>
                      </a:lnTo>
                      <a:lnTo>
                        <a:pt x="41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4809554" y="2514839"/>
                <a:ext cx="22766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ru-RU" sz="1400" dirty="0">
                    <a:solidFill>
                      <a:schemeClr val="bg1"/>
                    </a:solidFill>
                  </a:rPr>
                  <a:t>в области управления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персоналом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4963959" y="3021888"/>
              <a:ext cx="2153835" cy="1606163"/>
              <a:chOff x="9845877" y="4259811"/>
              <a:chExt cx="2153835" cy="1606163"/>
            </a:xfrm>
            <a:solidFill>
              <a:srgbClr val="FFFFFF"/>
            </a:solidFill>
          </p:grpSpPr>
          <p:grpSp>
            <p:nvGrpSpPr>
              <p:cNvPr id="460" name="Группа 459"/>
              <p:cNvGrpSpPr/>
              <p:nvPr/>
            </p:nvGrpSpPr>
            <p:grpSpPr>
              <a:xfrm>
                <a:off x="10609264" y="4259811"/>
                <a:ext cx="627062" cy="625475"/>
                <a:chOff x="5681663" y="-990600"/>
                <a:chExt cx="627062" cy="625475"/>
              </a:xfrm>
              <a:grpFill/>
            </p:grpSpPr>
            <p:sp>
              <p:nvSpPr>
                <p:cNvPr id="441" name="Freeform 380"/>
                <p:cNvSpPr>
                  <a:spLocks/>
                </p:cNvSpPr>
                <p:nvPr/>
              </p:nvSpPr>
              <p:spPr bwMode="auto">
                <a:xfrm>
                  <a:off x="5807075" y="-719138"/>
                  <a:ext cx="52387" cy="20637"/>
                </a:xfrm>
                <a:custGeom>
                  <a:avLst/>
                  <a:gdLst>
                    <a:gd name="T0" fmla="*/ 59 w 296"/>
                    <a:gd name="T1" fmla="*/ 0 h 118"/>
                    <a:gd name="T2" fmla="*/ 236 w 296"/>
                    <a:gd name="T3" fmla="*/ 0 h 118"/>
                    <a:gd name="T4" fmla="*/ 255 w 296"/>
                    <a:gd name="T5" fmla="*/ 3 h 118"/>
                    <a:gd name="T6" fmla="*/ 271 w 296"/>
                    <a:gd name="T7" fmla="*/ 12 h 118"/>
                    <a:gd name="T8" fmla="*/ 284 w 296"/>
                    <a:gd name="T9" fmla="*/ 25 h 118"/>
                    <a:gd name="T10" fmla="*/ 292 w 296"/>
                    <a:gd name="T11" fmla="*/ 41 h 118"/>
                    <a:gd name="T12" fmla="*/ 296 w 296"/>
                    <a:gd name="T13" fmla="*/ 59 h 118"/>
                    <a:gd name="T14" fmla="*/ 292 w 296"/>
                    <a:gd name="T15" fmla="*/ 77 h 118"/>
                    <a:gd name="T16" fmla="*/ 284 w 296"/>
                    <a:gd name="T17" fmla="*/ 95 h 118"/>
                    <a:gd name="T18" fmla="*/ 271 w 296"/>
                    <a:gd name="T19" fmla="*/ 106 h 118"/>
                    <a:gd name="T20" fmla="*/ 255 w 296"/>
                    <a:gd name="T21" fmla="*/ 115 h 118"/>
                    <a:gd name="T22" fmla="*/ 236 w 296"/>
                    <a:gd name="T23" fmla="*/ 118 h 118"/>
                    <a:gd name="T24" fmla="*/ 59 w 296"/>
                    <a:gd name="T25" fmla="*/ 118 h 118"/>
                    <a:gd name="T26" fmla="*/ 40 w 296"/>
                    <a:gd name="T27" fmla="*/ 115 h 118"/>
                    <a:gd name="T28" fmla="*/ 23 w 296"/>
                    <a:gd name="T29" fmla="*/ 106 h 118"/>
                    <a:gd name="T30" fmla="*/ 11 w 296"/>
                    <a:gd name="T31" fmla="*/ 95 h 118"/>
                    <a:gd name="T32" fmla="*/ 3 w 296"/>
                    <a:gd name="T33" fmla="*/ 77 h 118"/>
                    <a:gd name="T34" fmla="*/ 0 w 296"/>
                    <a:gd name="T35" fmla="*/ 59 h 118"/>
                    <a:gd name="T36" fmla="*/ 3 w 296"/>
                    <a:gd name="T37" fmla="*/ 41 h 118"/>
                    <a:gd name="T38" fmla="*/ 11 w 296"/>
                    <a:gd name="T39" fmla="*/ 25 h 118"/>
                    <a:gd name="T40" fmla="*/ 23 w 296"/>
                    <a:gd name="T41" fmla="*/ 12 h 118"/>
                    <a:gd name="T42" fmla="*/ 40 w 296"/>
                    <a:gd name="T43" fmla="*/ 3 h 118"/>
                    <a:gd name="T44" fmla="*/ 59 w 296"/>
                    <a:gd name="T45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6" h="118">
                      <a:moveTo>
                        <a:pt x="59" y="0"/>
                      </a:moveTo>
                      <a:lnTo>
                        <a:pt x="236" y="0"/>
                      </a:lnTo>
                      <a:lnTo>
                        <a:pt x="255" y="3"/>
                      </a:lnTo>
                      <a:lnTo>
                        <a:pt x="271" y="12"/>
                      </a:lnTo>
                      <a:lnTo>
                        <a:pt x="284" y="25"/>
                      </a:lnTo>
                      <a:lnTo>
                        <a:pt x="292" y="41"/>
                      </a:lnTo>
                      <a:lnTo>
                        <a:pt x="296" y="59"/>
                      </a:lnTo>
                      <a:lnTo>
                        <a:pt x="292" y="77"/>
                      </a:lnTo>
                      <a:lnTo>
                        <a:pt x="284" y="95"/>
                      </a:lnTo>
                      <a:lnTo>
                        <a:pt x="271" y="106"/>
                      </a:lnTo>
                      <a:lnTo>
                        <a:pt x="255" y="115"/>
                      </a:lnTo>
                      <a:lnTo>
                        <a:pt x="236" y="118"/>
                      </a:lnTo>
                      <a:lnTo>
                        <a:pt x="59" y="118"/>
                      </a:lnTo>
                      <a:lnTo>
                        <a:pt x="40" y="115"/>
                      </a:lnTo>
                      <a:lnTo>
                        <a:pt x="23" y="106"/>
                      </a:lnTo>
                      <a:lnTo>
                        <a:pt x="11" y="95"/>
                      </a:lnTo>
                      <a:lnTo>
                        <a:pt x="3" y="77"/>
                      </a:lnTo>
                      <a:lnTo>
                        <a:pt x="0" y="59"/>
                      </a:lnTo>
                      <a:lnTo>
                        <a:pt x="3" y="41"/>
                      </a:lnTo>
                      <a:lnTo>
                        <a:pt x="11" y="25"/>
                      </a:lnTo>
                      <a:lnTo>
                        <a:pt x="23" y="12"/>
                      </a:lnTo>
                      <a:lnTo>
                        <a:pt x="40" y="3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442" name="Freeform 381"/>
                <p:cNvSpPr>
                  <a:spLocks/>
                </p:cNvSpPr>
                <p:nvPr/>
              </p:nvSpPr>
              <p:spPr bwMode="auto">
                <a:xfrm>
                  <a:off x="5807075" y="-844550"/>
                  <a:ext cx="104775" cy="20637"/>
                </a:xfrm>
                <a:custGeom>
                  <a:avLst/>
                  <a:gdLst>
                    <a:gd name="T0" fmla="*/ 59 w 592"/>
                    <a:gd name="T1" fmla="*/ 0 h 117"/>
                    <a:gd name="T2" fmla="*/ 532 w 592"/>
                    <a:gd name="T3" fmla="*/ 0 h 117"/>
                    <a:gd name="T4" fmla="*/ 551 w 592"/>
                    <a:gd name="T5" fmla="*/ 2 h 117"/>
                    <a:gd name="T6" fmla="*/ 567 w 592"/>
                    <a:gd name="T7" fmla="*/ 11 h 117"/>
                    <a:gd name="T8" fmla="*/ 580 w 592"/>
                    <a:gd name="T9" fmla="*/ 24 h 117"/>
                    <a:gd name="T10" fmla="*/ 588 w 592"/>
                    <a:gd name="T11" fmla="*/ 40 h 117"/>
                    <a:gd name="T12" fmla="*/ 592 w 592"/>
                    <a:gd name="T13" fmla="*/ 58 h 117"/>
                    <a:gd name="T14" fmla="*/ 588 w 592"/>
                    <a:gd name="T15" fmla="*/ 77 h 117"/>
                    <a:gd name="T16" fmla="*/ 580 w 592"/>
                    <a:gd name="T17" fmla="*/ 94 h 117"/>
                    <a:gd name="T18" fmla="*/ 567 w 592"/>
                    <a:gd name="T19" fmla="*/ 107 h 117"/>
                    <a:gd name="T20" fmla="*/ 551 w 592"/>
                    <a:gd name="T21" fmla="*/ 114 h 117"/>
                    <a:gd name="T22" fmla="*/ 532 w 592"/>
                    <a:gd name="T23" fmla="*/ 117 h 117"/>
                    <a:gd name="T24" fmla="*/ 59 w 592"/>
                    <a:gd name="T25" fmla="*/ 117 h 117"/>
                    <a:gd name="T26" fmla="*/ 40 w 592"/>
                    <a:gd name="T27" fmla="*/ 114 h 117"/>
                    <a:gd name="T28" fmla="*/ 23 w 592"/>
                    <a:gd name="T29" fmla="*/ 107 h 117"/>
                    <a:gd name="T30" fmla="*/ 11 w 592"/>
                    <a:gd name="T31" fmla="*/ 94 h 117"/>
                    <a:gd name="T32" fmla="*/ 3 w 592"/>
                    <a:gd name="T33" fmla="*/ 77 h 117"/>
                    <a:gd name="T34" fmla="*/ 0 w 592"/>
                    <a:gd name="T35" fmla="*/ 58 h 117"/>
                    <a:gd name="T36" fmla="*/ 3 w 592"/>
                    <a:gd name="T37" fmla="*/ 40 h 117"/>
                    <a:gd name="T38" fmla="*/ 11 w 592"/>
                    <a:gd name="T39" fmla="*/ 24 h 117"/>
                    <a:gd name="T40" fmla="*/ 23 w 592"/>
                    <a:gd name="T41" fmla="*/ 11 h 117"/>
                    <a:gd name="T42" fmla="*/ 40 w 592"/>
                    <a:gd name="T43" fmla="*/ 2 h 117"/>
                    <a:gd name="T44" fmla="*/ 59 w 592"/>
                    <a:gd name="T4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92" h="117">
                      <a:moveTo>
                        <a:pt x="59" y="0"/>
                      </a:moveTo>
                      <a:lnTo>
                        <a:pt x="532" y="0"/>
                      </a:lnTo>
                      <a:lnTo>
                        <a:pt x="551" y="2"/>
                      </a:lnTo>
                      <a:lnTo>
                        <a:pt x="567" y="11"/>
                      </a:lnTo>
                      <a:lnTo>
                        <a:pt x="580" y="24"/>
                      </a:lnTo>
                      <a:lnTo>
                        <a:pt x="588" y="40"/>
                      </a:lnTo>
                      <a:lnTo>
                        <a:pt x="592" y="58"/>
                      </a:lnTo>
                      <a:lnTo>
                        <a:pt x="588" y="77"/>
                      </a:lnTo>
                      <a:lnTo>
                        <a:pt x="580" y="94"/>
                      </a:lnTo>
                      <a:lnTo>
                        <a:pt x="567" y="107"/>
                      </a:lnTo>
                      <a:lnTo>
                        <a:pt x="551" y="114"/>
                      </a:lnTo>
                      <a:lnTo>
                        <a:pt x="532" y="117"/>
                      </a:lnTo>
                      <a:lnTo>
                        <a:pt x="59" y="117"/>
                      </a:lnTo>
                      <a:lnTo>
                        <a:pt x="40" y="114"/>
                      </a:lnTo>
                      <a:lnTo>
                        <a:pt x="23" y="107"/>
                      </a:lnTo>
                      <a:lnTo>
                        <a:pt x="11" y="94"/>
                      </a:lnTo>
                      <a:lnTo>
                        <a:pt x="3" y="77"/>
                      </a:lnTo>
                      <a:lnTo>
                        <a:pt x="0" y="58"/>
                      </a:lnTo>
                      <a:lnTo>
                        <a:pt x="3" y="40"/>
                      </a:lnTo>
                      <a:lnTo>
                        <a:pt x="11" y="24"/>
                      </a:lnTo>
                      <a:lnTo>
                        <a:pt x="23" y="11"/>
                      </a:lnTo>
                      <a:lnTo>
                        <a:pt x="40" y="2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443" name="Freeform 382"/>
                <p:cNvSpPr>
                  <a:spLocks/>
                </p:cNvSpPr>
                <p:nvPr/>
              </p:nvSpPr>
              <p:spPr bwMode="auto">
                <a:xfrm>
                  <a:off x="5889625" y="-719138"/>
                  <a:ext cx="125412" cy="20637"/>
                </a:xfrm>
                <a:custGeom>
                  <a:avLst/>
                  <a:gdLst>
                    <a:gd name="T0" fmla="*/ 59 w 711"/>
                    <a:gd name="T1" fmla="*/ 0 h 118"/>
                    <a:gd name="T2" fmla="*/ 651 w 711"/>
                    <a:gd name="T3" fmla="*/ 0 h 118"/>
                    <a:gd name="T4" fmla="*/ 671 w 711"/>
                    <a:gd name="T5" fmla="*/ 3 h 118"/>
                    <a:gd name="T6" fmla="*/ 687 w 711"/>
                    <a:gd name="T7" fmla="*/ 12 h 118"/>
                    <a:gd name="T8" fmla="*/ 699 w 711"/>
                    <a:gd name="T9" fmla="*/ 25 h 118"/>
                    <a:gd name="T10" fmla="*/ 707 w 711"/>
                    <a:gd name="T11" fmla="*/ 41 h 118"/>
                    <a:gd name="T12" fmla="*/ 711 w 711"/>
                    <a:gd name="T13" fmla="*/ 59 h 118"/>
                    <a:gd name="T14" fmla="*/ 707 w 711"/>
                    <a:gd name="T15" fmla="*/ 77 h 118"/>
                    <a:gd name="T16" fmla="*/ 699 w 711"/>
                    <a:gd name="T17" fmla="*/ 95 h 118"/>
                    <a:gd name="T18" fmla="*/ 687 w 711"/>
                    <a:gd name="T19" fmla="*/ 106 h 118"/>
                    <a:gd name="T20" fmla="*/ 671 w 711"/>
                    <a:gd name="T21" fmla="*/ 115 h 118"/>
                    <a:gd name="T22" fmla="*/ 651 w 711"/>
                    <a:gd name="T23" fmla="*/ 118 h 118"/>
                    <a:gd name="T24" fmla="*/ 59 w 711"/>
                    <a:gd name="T25" fmla="*/ 118 h 118"/>
                    <a:gd name="T26" fmla="*/ 41 w 711"/>
                    <a:gd name="T27" fmla="*/ 115 h 118"/>
                    <a:gd name="T28" fmla="*/ 25 w 711"/>
                    <a:gd name="T29" fmla="*/ 106 h 118"/>
                    <a:gd name="T30" fmla="*/ 12 w 711"/>
                    <a:gd name="T31" fmla="*/ 95 h 118"/>
                    <a:gd name="T32" fmla="*/ 3 w 711"/>
                    <a:gd name="T33" fmla="*/ 77 h 118"/>
                    <a:gd name="T34" fmla="*/ 0 w 711"/>
                    <a:gd name="T35" fmla="*/ 59 h 118"/>
                    <a:gd name="T36" fmla="*/ 3 w 711"/>
                    <a:gd name="T37" fmla="*/ 41 h 118"/>
                    <a:gd name="T38" fmla="*/ 12 w 711"/>
                    <a:gd name="T39" fmla="*/ 25 h 118"/>
                    <a:gd name="T40" fmla="*/ 25 w 711"/>
                    <a:gd name="T41" fmla="*/ 12 h 118"/>
                    <a:gd name="T42" fmla="*/ 41 w 711"/>
                    <a:gd name="T43" fmla="*/ 3 h 118"/>
                    <a:gd name="T44" fmla="*/ 59 w 711"/>
                    <a:gd name="T45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11" h="118">
                      <a:moveTo>
                        <a:pt x="59" y="0"/>
                      </a:moveTo>
                      <a:lnTo>
                        <a:pt x="651" y="0"/>
                      </a:lnTo>
                      <a:lnTo>
                        <a:pt x="671" y="3"/>
                      </a:lnTo>
                      <a:lnTo>
                        <a:pt x="687" y="12"/>
                      </a:lnTo>
                      <a:lnTo>
                        <a:pt x="699" y="25"/>
                      </a:lnTo>
                      <a:lnTo>
                        <a:pt x="707" y="41"/>
                      </a:lnTo>
                      <a:lnTo>
                        <a:pt x="711" y="59"/>
                      </a:lnTo>
                      <a:lnTo>
                        <a:pt x="707" y="77"/>
                      </a:lnTo>
                      <a:lnTo>
                        <a:pt x="699" y="95"/>
                      </a:lnTo>
                      <a:lnTo>
                        <a:pt x="687" y="106"/>
                      </a:lnTo>
                      <a:lnTo>
                        <a:pt x="671" y="115"/>
                      </a:lnTo>
                      <a:lnTo>
                        <a:pt x="651" y="118"/>
                      </a:lnTo>
                      <a:lnTo>
                        <a:pt x="59" y="118"/>
                      </a:lnTo>
                      <a:lnTo>
                        <a:pt x="41" y="115"/>
                      </a:lnTo>
                      <a:lnTo>
                        <a:pt x="25" y="106"/>
                      </a:lnTo>
                      <a:lnTo>
                        <a:pt x="12" y="95"/>
                      </a:lnTo>
                      <a:lnTo>
                        <a:pt x="3" y="77"/>
                      </a:lnTo>
                      <a:lnTo>
                        <a:pt x="0" y="59"/>
                      </a:lnTo>
                      <a:lnTo>
                        <a:pt x="3" y="41"/>
                      </a:lnTo>
                      <a:lnTo>
                        <a:pt x="12" y="25"/>
                      </a:lnTo>
                      <a:lnTo>
                        <a:pt x="25" y="12"/>
                      </a:lnTo>
                      <a:lnTo>
                        <a:pt x="41" y="3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444" name="Freeform 383"/>
                <p:cNvSpPr>
                  <a:spLocks/>
                </p:cNvSpPr>
                <p:nvPr/>
              </p:nvSpPr>
              <p:spPr bwMode="auto">
                <a:xfrm>
                  <a:off x="5702300" y="-885825"/>
                  <a:ext cx="303212" cy="374650"/>
                </a:xfrm>
                <a:custGeom>
                  <a:avLst/>
                  <a:gdLst>
                    <a:gd name="T0" fmla="*/ 58 w 1716"/>
                    <a:gd name="T1" fmla="*/ 0 h 2127"/>
                    <a:gd name="T2" fmla="*/ 78 w 1716"/>
                    <a:gd name="T3" fmla="*/ 3 h 2127"/>
                    <a:gd name="T4" fmla="*/ 94 w 1716"/>
                    <a:gd name="T5" fmla="*/ 12 h 2127"/>
                    <a:gd name="T6" fmla="*/ 107 w 1716"/>
                    <a:gd name="T7" fmla="*/ 25 h 2127"/>
                    <a:gd name="T8" fmla="*/ 114 w 1716"/>
                    <a:gd name="T9" fmla="*/ 41 h 2127"/>
                    <a:gd name="T10" fmla="*/ 117 w 1716"/>
                    <a:gd name="T11" fmla="*/ 59 h 2127"/>
                    <a:gd name="T12" fmla="*/ 117 w 1716"/>
                    <a:gd name="T13" fmla="*/ 1832 h 2127"/>
                    <a:gd name="T14" fmla="*/ 121 w 1716"/>
                    <a:gd name="T15" fmla="*/ 1864 h 2127"/>
                    <a:gd name="T16" fmla="*/ 128 w 1716"/>
                    <a:gd name="T17" fmla="*/ 1894 h 2127"/>
                    <a:gd name="T18" fmla="*/ 141 w 1716"/>
                    <a:gd name="T19" fmla="*/ 1922 h 2127"/>
                    <a:gd name="T20" fmla="*/ 159 w 1716"/>
                    <a:gd name="T21" fmla="*/ 1947 h 2127"/>
                    <a:gd name="T22" fmla="*/ 180 w 1716"/>
                    <a:gd name="T23" fmla="*/ 1967 h 2127"/>
                    <a:gd name="T24" fmla="*/ 204 w 1716"/>
                    <a:gd name="T25" fmla="*/ 1985 h 2127"/>
                    <a:gd name="T26" fmla="*/ 232 w 1716"/>
                    <a:gd name="T27" fmla="*/ 1998 h 2127"/>
                    <a:gd name="T28" fmla="*/ 262 w 1716"/>
                    <a:gd name="T29" fmla="*/ 2005 h 2127"/>
                    <a:gd name="T30" fmla="*/ 296 w 1716"/>
                    <a:gd name="T31" fmla="*/ 2008 h 2127"/>
                    <a:gd name="T32" fmla="*/ 1657 w 1716"/>
                    <a:gd name="T33" fmla="*/ 2008 h 2127"/>
                    <a:gd name="T34" fmla="*/ 1676 w 1716"/>
                    <a:gd name="T35" fmla="*/ 2012 h 2127"/>
                    <a:gd name="T36" fmla="*/ 1692 w 1716"/>
                    <a:gd name="T37" fmla="*/ 2020 h 2127"/>
                    <a:gd name="T38" fmla="*/ 1705 w 1716"/>
                    <a:gd name="T39" fmla="*/ 2032 h 2127"/>
                    <a:gd name="T40" fmla="*/ 1713 w 1716"/>
                    <a:gd name="T41" fmla="*/ 2048 h 2127"/>
                    <a:gd name="T42" fmla="*/ 1716 w 1716"/>
                    <a:gd name="T43" fmla="*/ 2068 h 2127"/>
                    <a:gd name="T44" fmla="*/ 1713 w 1716"/>
                    <a:gd name="T45" fmla="*/ 2086 h 2127"/>
                    <a:gd name="T46" fmla="*/ 1705 w 1716"/>
                    <a:gd name="T47" fmla="*/ 2102 h 2127"/>
                    <a:gd name="T48" fmla="*/ 1692 w 1716"/>
                    <a:gd name="T49" fmla="*/ 2115 h 2127"/>
                    <a:gd name="T50" fmla="*/ 1676 w 1716"/>
                    <a:gd name="T51" fmla="*/ 2124 h 2127"/>
                    <a:gd name="T52" fmla="*/ 1657 w 1716"/>
                    <a:gd name="T53" fmla="*/ 2127 h 2127"/>
                    <a:gd name="T54" fmla="*/ 296 w 1716"/>
                    <a:gd name="T55" fmla="*/ 2127 h 2127"/>
                    <a:gd name="T56" fmla="*/ 251 w 1716"/>
                    <a:gd name="T57" fmla="*/ 2124 h 2127"/>
                    <a:gd name="T58" fmla="*/ 209 w 1716"/>
                    <a:gd name="T59" fmla="*/ 2114 h 2127"/>
                    <a:gd name="T60" fmla="*/ 169 w 1716"/>
                    <a:gd name="T61" fmla="*/ 2100 h 2127"/>
                    <a:gd name="T62" fmla="*/ 133 w 1716"/>
                    <a:gd name="T63" fmla="*/ 2080 h 2127"/>
                    <a:gd name="T64" fmla="*/ 100 w 1716"/>
                    <a:gd name="T65" fmla="*/ 2055 h 2127"/>
                    <a:gd name="T66" fmla="*/ 71 w 1716"/>
                    <a:gd name="T67" fmla="*/ 2026 h 2127"/>
                    <a:gd name="T68" fmla="*/ 46 w 1716"/>
                    <a:gd name="T69" fmla="*/ 1993 h 2127"/>
                    <a:gd name="T70" fmla="*/ 27 w 1716"/>
                    <a:gd name="T71" fmla="*/ 1957 h 2127"/>
                    <a:gd name="T72" fmla="*/ 12 w 1716"/>
                    <a:gd name="T73" fmla="*/ 1918 h 2127"/>
                    <a:gd name="T74" fmla="*/ 3 w 1716"/>
                    <a:gd name="T75" fmla="*/ 1876 h 2127"/>
                    <a:gd name="T76" fmla="*/ 0 w 1716"/>
                    <a:gd name="T77" fmla="*/ 1832 h 2127"/>
                    <a:gd name="T78" fmla="*/ 0 w 1716"/>
                    <a:gd name="T79" fmla="*/ 59 h 2127"/>
                    <a:gd name="T80" fmla="*/ 2 w 1716"/>
                    <a:gd name="T81" fmla="*/ 41 h 2127"/>
                    <a:gd name="T82" fmla="*/ 11 w 1716"/>
                    <a:gd name="T83" fmla="*/ 25 h 2127"/>
                    <a:gd name="T84" fmla="*/ 24 w 1716"/>
                    <a:gd name="T85" fmla="*/ 12 h 2127"/>
                    <a:gd name="T86" fmla="*/ 40 w 1716"/>
                    <a:gd name="T87" fmla="*/ 3 h 2127"/>
                    <a:gd name="T88" fmla="*/ 58 w 1716"/>
                    <a:gd name="T89" fmla="*/ 0 h 2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716" h="2127">
                      <a:moveTo>
                        <a:pt x="58" y="0"/>
                      </a:moveTo>
                      <a:lnTo>
                        <a:pt x="78" y="3"/>
                      </a:lnTo>
                      <a:lnTo>
                        <a:pt x="94" y="12"/>
                      </a:lnTo>
                      <a:lnTo>
                        <a:pt x="107" y="25"/>
                      </a:lnTo>
                      <a:lnTo>
                        <a:pt x="114" y="41"/>
                      </a:lnTo>
                      <a:lnTo>
                        <a:pt x="117" y="59"/>
                      </a:lnTo>
                      <a:lnTo>
                        <a:pt x="117" y="1832"/>
                      </a:lnTo>
                      <a:lnTo>
                        <a:pt x="121" y="1864"/>
                      </a:lnTo>
                      <a:lnTo>
                        <a:pt x="128" y="1894"/>
                      </a:lnTo>
                      <a:lnTo>
                        <a:pt x="141" y="1922"/>
                      </a:lnTo>
                      <a:lnTo>
                        <a:pt x="159" y="1947"/>
                      </a:lnTo>
                      <a:lnTo>
                        <a:pt x="180" y="1967"/>
                      </a:lnTo>
                      <a:lnTo>
                        <a:pt x="204" y="1985"/>
                      </a:lnTo>
                      <a:lnTo>
                        <a:pt x="232" y="1998"/>
                      </a:lnTo>
                      <a:lnTo>
                        <a:pt x="262" y="2005"/>
                      </a:lnTo>
                      <a:lnTo>
                        <a:pt x="296" y="2008"/>
                      </a:lnTo>
                      <a:lnTo>
                        <a:pt x="1657" y="2008"/>
                      </a:lnTo>
                      <a:lnTo>
                        <a:pt x="1676" y="2012"/>
                      </a:lnTo>
                      <a:lnTo>
                        <a:pt x="1692" y="2020"/>
                      </a:lnTo>
                      <a:lnTo>
                        <a:pt x="1705" y="2032"/>
                      </a:lnTo>
                      <a:lnTo>
                        <a:pt x="1713" y="2048"/>
                      </a:lnTo>
                      <a:lnTo>
                        <a:pt x="1716" y="2068"/>
                      </a:lnTo>
                      <a:lnTo>
                        <a:pt x="1713" y="2086"/>
                      </a:lnTo>
                      <a:lnTo>
                        <a:pt x="1705" y="2102"/>
                      </a:lnTo>
                      <a:lnTo>
                        <a:pt x="1692" y="2115"/>
                      </a:lnTo>
                      <a:lnTo>
                        <a:pt x="1676" y="2124"/>
                      </a:lnTo>
                      <a:lnTo>
                        <a:pt x="1657" y="2127"/>
                      </a:lnTo>
                      <a:lnTo>
                        <a:pt x="296" y="2127"/>
                      </a:lnTo>
                      <a:lnTo>
                        <a:pt x="251" y="2124"/>
                      </a:lnTo>
                      <a:lnTo>
                        <a:pt x="209" y="2114"/>
                      </a:lnTo>
                      <a:lnTo>
                        <a:pt x="169" y="2100"/>
                      </a:lnTo>
                      <a:lnTo>
                        <a:pt x="133" y="2080"/>
                      </a:lnTo>
                      <a:lnTo>
                        <a:pt x="100" y="2055"/>
                      </a:lnTo>
                      <a:lnTo>
                        <a:pt x="71" y="2026"/>
                      </a:lnTo>
                      <a:lnTo>
                        <a:pt x="46" y="1993"/>
                      </a:lnTo>
                      <a:lnTo>
                        <a:pt x="27" y="1957"/>
                      </a:lnTo>
                      <a:lnTo>
                        <a:pt x="12" y="1918"/>
                      </a:lnTo>
                      <a:lnTo>
                        <a:pt x="3" y="1876"/>
                      </a:lnTo>
                      <a:lnTo>
                        <a:pt x="0" y="1832"/>
                      </a:lnTo>
                      <a:lnTo>
                        <a:pt x="0" y="59"/>
                      </a:lnTo>
                      <a:lnTo>
                        <a:pt x="2" y="41"/>
                      </a:lnTo>
                      <a:lnTo>
                        <a:pt x="11" y="25"/>
                      </a:lnTo>
                      <a:lnTo>
                        <a:pt x="24" y="12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445" name="Freeform 384"/>
                <p:cNvSpPr>
                  <a:spLocks/>
                </p:cNvSpPr>
                <p:nvPr/>
              </p:nvSpPr>
              <p:spPr bwMode="auto">
                <a:xfrm>
                  <a:off x="5807075" y="-781050"/>
                  <a:ext cx="207962" cy="20637"/>
                </a:xfrm>
                <a:custGeom>
                  <a:avLst/>
                  <a:gdLst>
                    <a:gd name="T0" fmla="*/ 59 w 1184"/>
                    <a:gd name="T1" fmla="*/ 0 h 119"/>
                    <a:gd name="T2" fmla="*/ 1124 w 1184"/>
                    <a:gd name="T3" fmla="*/ 0 h 119"/>
                    <a:gd name="T4" fmla="*/ 1144 w 1184"/>
                    <a:gd name="T5" fmla="*/ 4 h 119"/>
                    <a:gd name="T6" fmla="*/ 1160 w 1184"/>
                    <a:gd name="T7" fmla="*/ 12 h 119"/>
                    <a:gd name="T8" fmla="*/ 1172 w 1184"/>
                    <a:gd name="T9" fmla="*/ 25 h 119"/>
                    <a:gd name="T10" fmla="*/ 1180 w 1184"/>
                    <a:gd name="T11" fmla="*/ 41 h 119"/>
                    <a:gd name="T12" fmla="*/ 1184 w 1184"/>
                    <a:gd name="T13" fmla="*/ 60 h 119"/>
                    <a:gd name="T14" fmla="*/ 1180 w 1184"/>
                    <a:gd name="T15" fmla="*/ 79 h 119"/>
                    <a:gd name="T16" fmla="*/ 1172 w 1184"/>
                    <a:gd name="T17" fmla="*/ 95 h 119"/>
                    <a:gd name="T18" fmla="*/ 1160 w 1184"/>
                    <a:gd name="T19" fmla="*/ 108 h 119"/>
                    <a:gd name="T20" fmla="*/ 1144 w 1184"/>
                    <a:gd name="T21" fmla="*/ 116 h 119"/>
                    <a:gd name="T22" fmla="*/ 1124 w 1184"/>
                    <a:gd name="T23" fmla="*/ 119 h 119"/>
                    <a:gd name="T24" fmla="*/ 59 w 1184"/>
                    <a:gd name="T25" fmla="*/ 119 h 119"/>
                    <a:gd name="T26" fmla="*/ 40 w 1184"/>
                    <a:gd name="T27" fmla="*/ 116 h 119"/>
                    <a:gd name="T28" fmla="*/ 23 w 1184"/>
                    <a:gd name="T29" fmla="*/ 108 h 119"/>
                    <a:gd name="T30" fmla="*/ 11 w 1184"/>
                    <a:gd name="T31" fmla="*/ 95 h 119"/>
                    <a:gd name="T32" fmla="*/ 3 w 1184"/>
                    <a:gd name="T33" fmla="*/ 79 h 119"/>
                    <a:gd name="T34" fmla="*/ 0 w 1184"/>
                    <a:gd name="T35" fmla="*/ 60 h 119"/>
                    <a:gd name="T36" fmla="*/ 3 w 1184"/>
                    <a:gd name="T37" fmla="*/ 41 h 119"/>
                    <a:gd name="T38" fmla="*/ 11 w 1184"/>
                    <a:gd name="T39" fmla="*/ 25 h 119"/>
                    <a:gd name="T40" fmla="*/ 23 w 1184"/>
                    <a:gd name="T41" fmla="*/ 12 h 119"/>
                    <a:gd name="T42" fmla="*/ 40 w 1184"/>
                    <a:gd name="T43" fmla="*/ 4 h 119"/>
                    <a:gd name="T44" fmla="*/ 59 w 1184"/>
                    <a:gd name="T45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84" h="119">
                      <a:moveTo>
                        <a:pt x="59" y="0"/>
                      </a:moveTo>
                      <a:lnTo>
                        <a:pt x="1124" y="0"/>
                      </a:lnTo>
                      <a:lnTo>
                        <a:pt x="1144" y="4"/>
                      </a:lnTo>
                      <a:lnTo>
                        <a:pt x="1160" y="12"/>
                      </a:lnTo>
                      <a:lnTo>
                        <a:pt x="1172" y="25"/>
                      </a:lnTo>
                      <a:lnTo>
                        <a:pt x="1180" y="41"/>
                      </a:lnTo>
                      <a:lnTo>
                        <a:pt x="1184" y="60"/>
                      </a:lnTo>
                      <a:lnTo>
                        <a:pt x="1180" y="79"/>
                      </a:lnTo>
                      <a:lnTo>
                        <a:pt x="1172" y="95"/>
                      </a:lnTo>
                      <a:lnTo>
                        <a:pt x="1160" y="108"/>
                      </a:lnTo>
                      <a:lnTo>
                        <a:pt x="1144" y="116"/>
                      </a:lnTo>
                      <a:lnTo>
                        <a:pt x="1124" y="119"/>
                      </a:lnTo>
                      <a:lnTo>
                        <a:pt x="59" y="119"/>
                      </a:lnTo>
                      <a:lnTo>
                        <a:pt x="40" y="116"/>
                      </a:lnTo>
                      <a:lnTo>
                        <a:pt x="23" y="108"/>
                      </a:lnTo>
                      <a:lnTo>
                        <a:pt x="11" y="95"/>
                      </a:lnTo>
                      <a:lnTo>
                        <a:pt x="3" y="79"/>
                      </a:lnTo>
                      <a:lnTo>
                        <a:pt x="0" y="60"/>
                      </a:lnTo>
                      <a:lnTo>
                        <a:pt x="3" y="41"/>
                      </a:lnTo>
                      <a:lnTo>
                        <a:pt x="11" y="25"/>
                      </a:lnTo>
                      <a:lnTo>
                        <a:pt x="23" y="12"/>
                      </a:lnTo>
                      <a:lnTo>
                        <a:pt x="40" y="4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446" name="Freeform 385"/>
                <p:cNvSpPr>
                  <a:spLocks noEditPoints="1"/>
                </p:cNvSpPr>
                <p:nvPr/>
              </p:nvSpPr>
              <p:spPr bwMode="auto">
                <a:xfrm>
                  <a:off x="5807075" y="-657225"/>
                  <a:ext cx="323850" cy="292100"/>
                </a:xfrm>
                <a:custGeom>
                  <a:avLst/>
                  <a:gdLst>
                    <a:gd name="T0" fmla="*/ 136 w 1834"/>
                    <a:gd name="T1" fmla="*/ 142 h 1654"/>
                    <a:gd name="T2" fmla="*/ 158 w 1834"/>
                    <a:gd name="T3" fmla="*/ 190 h 1654"/>
                    <a:gd name="T4" fmla="*/ 190 w 1834"/>
                    <a:gd name="T5" fmla="*/ 238 h 1654"/>
                    <a:gd name="T6" fmla="*/ 231 w 1834"/>
                    <a:gd name="T7" fmla="*/ 284 h 1654"/>
                    <a:gd name="T8" fmla="*/ 282 w 1834"/>
                    <a:gd name="T9" fmla="*/ 320 h 1654"/>
                    <a:gd name="T10" fmla="*/ 343 w 1834"/>
                    <a:gd name="T11" fmla="*/ 346 h 1654"/>
                    <a:gd name="T12" fmla="*/ 413 w 1834"/>
                    <a:gd name="T13" fmla="*/ 355 h 1654"/>
                    <a:gd name="T14" fmla="*/ 473 w 1834"/>
                    <a:gd name="T15" fmla="*/ 119 h 1654"/>
                    <a:gd name="T16" fmla="*/ 59 w 1834"/>
                    <a:gd name="T17" fmla="*/ 0 h 1654"/>
                    <a:gd name="T18" fmla="*/ 1616 w 1834"/>
                    <a:gd name="T19" fmla="*/ 4 h 1654"/>
                    <a:gd name="T20" fmla="*/ 1643 w 1834"/>
                    <a:gd name="T21" fmla="*/ 21 h 1654"/>
                    <a:gd name="T22" fmla="*/ 1657 w 1834"/>
                    <a:gd name="T23" fmla="*/ 52 h 1654"/>
                    <a:gd name="T24" fmla="*/ 1834 w 1834"/>
                    <a:gd name="T25" fmla="*/ 1370 h 1654"/>
                    <a:gd name="T26" fmla="*/ 1817 w 1834"/>
                    <a:gd name="T27" fmla="*/ 1401 h 1654"/>
                    <a:gd name="T28" fmla="*/ 1784 w 1834"/>
                    <a:gd name="T29" fmla="*/ 1417 h 1654"/>
                    <a:gd name="T30" fmla="*/ 1747 w 1834"/>
                    <a:gd name="T31" fmla="*/ 1411 h 1654"/>
                    <a:gd name="T32" fmla="*/ 1723 w 1834"/>
                    <a:gd name="T33" fmla="*/ 1385 h 1654"/>
                    <a:gd name="T34" fmla="*/ 1547 w 1834"/>
                    <a:gd name="T35" fmla="*/ 119 h 1654"/>
                    <a:gd name="T36" fmla="*/ 592 w 1834"/>
                    <a:gd name="T37" fmla="*/ 355 h 1654"/>
                    <a:gd name="T38" fmla="*/ 1260 w 1834"/>
                    <a:gd name="T39" fmla="*/ 358 h 1654"/>
                    <a:gd name="T40" fmla="*/ 1288 w 1834"/>
                    <a:gd name="T41" fmla="*/ 376 h 1654"/>
                    <a:gd name="T42" fmla="*/ 1301 w 1834"/>
                    <a:gd name="T43" fmla="*/ 408 h 1654"/>
                    <a:gd name="T44" fmla="*/ 1419 w 1834"/>
                    <a:gd name="T45" fmla="*/ 1608 h 1654"/>
                    <a:gd name="T46" fmla="*/ 1401 w 1834"/>
                    <a:gd name="T47" fmla="*/ 1639 h 1654"/>
                    <a:gd name="T48" fmla="*/ 1367 w 1834"/>
                    <a:gd name="T49" fmla="*/ 1654 h 1654"/>
                    <a:gd name="T50" fmla="*/ 1343 w 1834"/>
                    <a:gd name="T51" fmla="*/ 1652 h 1654"/>
                    <a:gd name="T52" fmla="*/ 1315 w 1834"/>
                    <a:gd name="T53" fmla="*/ 1633 h 1654"/>
                    <a:gd name="T54" fmla="*/ 1302 w 1834"/>
                    <a:gd name="T55" fmla="*/ 1602 h 1654"/>
                    <a:gd name="T56" fmla="*/ 413 w 1834"/>
                    <a:gd name="T57" fmla="*/ 473 h 1654"/>
                    <a:gd name="T58" fmla="*/ 323 w 1834"/>
                    <a:gd name="T59" fmla="*/ 463 h 1654"/>
                    <a:gd name="T60" fmla="*/ 242 w 1834"/>
                    <a:gd name="T61" fmla="*/ 434 h 1654"/>
                    <a:gd name="T62" fmla="*/ 174 w 1834"/>
                    <a:gd name="T63" fmla="*/ 390 h 1654"/>
                    <a:gd name="T64" fmla="*/ 115 w 1834"/>
                    <a:gd name="T65" fmla="*/ 337 h 1654"/>
                    <a:gd name="T66" fmla="*/ 70 w 1834"/>
                    <a:gd name="T67" fmla="*/ 275 h 1654"/>
                    <a:gd name="T68" fmla="*/ 35 w 1834"/>
                    <a:gd name="T69" fmla="*/ 212 h 1654"/>
                    <a:gd name="T70" fmla="*/ 13 w 1834"/>
                    <a:gd name="T71" fmla="*/ 147 h 1654"/>
                    <a:gd name="T72" fmla="*/ 1 w 1834"/>
                    <a:gd name="T73" fmla="*/ 87 h 1654"/>
                    <a:gd name="T74" fmla="*/ 3 w 1834"/>
                    <a:gd name="T75" fmla="*/ 41 h 1654"/>
                    <a:gd name="T76" fmla="*/ 23 w 1834"/>
                    <a:gd name="T77" fmla="*/ 12 h 1654"/>
                    <a:gd name="T78" fmla="*/ 59 w 1834"/>
                    <a:gd name="T79" fmla="*/ 0 h 1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834" h="1654">
                      <a:moveTo>
                        <a:pt x="128" y="119"/>
                      </a:moveTo>
                      <a:lnTo>
                        <a:pt x="136" y="142"/>
                      </a:lnTo>
                      <a:lnTo>
                        <a:pt x="146" y="165"/>
                      </a:lnTo>
                      <a:lnTo>
                        <a:pt x="158" y="190"/>
                      </a:lnTo>
                      <a:lnTo>
                        <a:pt x="173" y="215"/>
                      </a:lnTo>
                      <a:lnTo>
                        <a:pt x="190" y="238"/>
                      </a:lnTo>
                      <a:lnTo>
                        <a:pt x="209" y="262"/>
                      </a:lnTo>
                      <a:lnTo>
                        <a:pt x="231" y="284"/>
                      </a:lnTo>
                      <a:lnTo>
                        <a:pt x="255" y="303"/>
                      </a:lnTo>
                      <a:lnTo>
                        <a:pt x="282" y="320"/>
                      </a:lnTo>
                      <a:lnTo>
                        <a:pt x="311" y="334"/>
                      </a:lnTo>
                      <a:lnTo>
                        <a:pt x="343" y="346"/>
                      </a:lnTo>
                      <a:lnTo>
                        <a:pt x="377" y="353"/>
                      </a:lnTo>
                      <a:lnTo>
                        <a:pt x="413" y="355"/>
                      </a:lnTo>
                      <a:lnTo>
                        <a:pt x="473" y="355"/>
                      </a:lnTo>
                      <a:lnTo>
                        <a:pt x="473" y="119"/>
                      </a:lnTo>
                      <a:lnTo>
                        <a:pt x="128" y="119"/>
                      </a:lnTo>
                      <a:close/>
                      <a:moveTo>
                        <a:pt x="59" y="0"/>
                      </a:moveTo>
                      <a:lnTo>
                        <a:pt x="1598" y="0"/>
                      </a:lnTo>
                      <a:lnTo>
                        <a:pt x="1616" y="4"/>
                      </a:lnTo>
                      <a:lnTo>
                        <a:pt x="1631" y="10"/>
                      </a:lnTo>
                      <a:lnTo>
                        <a:pt x="1643" y="21"/>
                      </a:lnTo>
                      <a:lnTo>
                        <a:pt x="1652" y="35"/>
                      </a:lnTo>
                      <a:lnTo>
                        <a:pt x="1657" y="52"/>
                      </a:lnTo>
                      <a:lnTo>
                        <a:pt x="1834" y="1351"/>
                      </a:lnTo>
                      <a:lnTo>
                        <a:pt x="1834" y="1370"/>
                      </a:lnTo>
                      <a:lnTo>
                        <a:pt x="1827" y="1387"/>
                      </a:lnTo>
                      <a:lnTo>
                        <a:pt x="1817" y="1401"/>
                      </a:lnTo>
                      <a:lnTo>
                        <a:pt x="1802" y="1412"/>
                      </a:lnTo>
                      <a:lnTo>
                        <a:pt x="1784" y="1417"/>
                      </a:lnTo>
                      <a:lnTo>
                        <a:pt x="1765" y="1417"/>
                      </a:lnTo>
                      <a:lnTo>
                        <a:pt x="1747" y="1411"/>
                      </a:lnTo>
                      <a:lnTo>
                        <a:pt x="1733" y="1400"/>
                      </a:lnTo>
                      <a:lnTo>
                        <a:pt x="1723" y="1385"/>
                      </a:lnTo>
                      <a:lnTo>
                        <a:pt x="1717" y="1367"/>
                      </a:lnTo>
                      <a:lnTo>
                        <a:pt x="1547" y="119"/>
                      </a:lnTo>
                      <a:lnTo>
                        <a:pt x="592" y="119"/>
                      </a:lnTo>
                      <a:lnTo>
                        <a:pt x="592" y="355"/>
                      </a:lnTo>
                      <a:lnTo>
                        <a:pt x="1243" y="355"/>
                      </a:lnTo>
                      <a:lnTo>
                        <a:pt x="1260" y="358"/>
                      </a:lnTo>
                      <a:lnTo>
                        <a:pt x="1275" y="365"/>
                      </a:lnTo>
                      <a:lnTo>
                        <a:pt x="1288" y="376"/>
                      </a:lnTo>
                      <a:lnTo>
                        <a:pt x="1297" y="392"/>
                      </a:lnTo>
                      <a:lnTo>
                        <a:pt x="1301" y="408"/>
                      </a:lnTo>
                      <a:lnTo>
                        <a:pt x="1420" y="1590"/>
                      </a:lnTo>
                      <a:lnTo>
                        <a:pt x="1419" y="1608"/>
                      </a:lnTo>
                      <a:lnTo>
                        <a:pt x="1413" y="1625"/>
                      </a:lnTo>
                      <a:lnTo>
                        <a:pt x="1401" y="1639"/>
                      </a:lnTo>
                      <a:lnTo>
                        <a:pt x="1386" y="1649"/>
                      </a:lnTo>
                      <a:lnTo>
                        <a:pt x="1367" y="1654"/>
                      </a:lnTo>
                      <a:lnTo>
                        <a:pt x="1361" y="1654"/>
                      </a:lnTo>
                      <a:lnTo>
                        <a:pt x="1343" y="1652"/>
                      </a:lnTo>
                      <a:lnTo>
                        <a:pt x="1328" y="1645"/>
                      </a:lnTo>
                      <a:lnTo>
                        <a:pt x="1315" y="1633"/>
                      </a:lnTo>
                      <a:lnTo>
                        <a:pt x="1307" y="1619"/>
                      </a:lnTo>
                      <a:lnTo>
                        <a:pt x="1302" y="1602"/>
                      </a:lnTo>
                      <a:lnTo>
                        <a:pt x="1189" y="473"/>
                      </a:lnTo>
                      <a:lnTo>
                        <a:pt x="413" y="473"/>
                      </a:lnTo>
                      <a:lnTo>
                        <a:pt x="367" y="470"/>
                      </a:lnTo>
                      <a:lnTo>
                        <a:pt x="323" y="463"/>
                      </a:lnTo>
                      <a:lnTo>
                        <a:pt x="281" y="451"/>
                      </a:lnTo>
                      <a:lnTo>
                        <a:pt x="242" y="434"/>
                      </a:lnTo>
                      <a:lnTo>
                        <a:pt x="206" y="414"/>
                      </a:lnTo>
                      <a:lnTo>
                        <a:pt x="174" y="390"/>
                      </a:lnTo>
                      <a:lnTo>
                        <a:pt x="143" y="365"/>
                      </a:lnTo>
                      <a:lnTo>
                        <a:pt x="115" y="337"/>
                      </a:lnTo>
                      <a:lnTo>
                        <a:pt x="92" y="306"/>
                      </a:lnTo>
                      <a:lnTo>
                        <a:pt x="70" y="275"/>
                      </a:lnTo>
                      <a:lnTo>
                        <a:pt x="52" y="244"/>
                      </a:lnTo>
                      <a:lnTo>
                        <a:pt x="35" y="212"/>
                      </a:lnTo>
                      <a:lnTo>
                        <a:pt x="22" y="179"/>
                      </a:lnTo>
                      <a:lnTo>
                        <a:pt x="13" y="147"/>
                      </a:lnTo>
                      <a:lnTo>
                        <a:pt x="5" y="117"/>
                      </a:lnTo>
                      <a:lnTo>
                        <a:pt x="1" y="87"/>
                      </a:lnTo>
                      <a:lnTo>
                        <a:pt x="0" y="60"/>
                      </a:lnTo>
                      <a:lnTo>
                        <a:pt x="3" y="41"/>
                      </a:lnTo>
                      <a:lnTo>
                        <a:pt x="11" y="25"/>
                      </a:lnTo>
                      <a:lnTo>
                        <a:pt x="23" y="12"/>
                      </a:lnTo>
                      <a:lnTo>
                        <a:pt x="40" y="4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447" name="Freeform 386"/>
                <p:cNvSpPr>
                  <a:spLocks/>
                </p:cNvSpPr>
                <p:nvPr/>
              </p:nvSpPr>
              <p:spPr bwMode="auto">
                <a:xfrm>
                  <a:off x="5932488" y="-844550"/>
                  <a:ext cx="61912" cy="20637"/>
                </a:xfrm>
                <a:custGeom>
                  <a:avLst/>
                  <a:gdLst>
                    <a:gd name="T0" fmla="*/ 59 w 355"/>
                    <a:gd name="T1" fmla="*/ 0 h 117"/>
                    <a:gd name="T2" fmla="*/ 296 w 355"/>
                    <a:gd name="T3" fmla="*/ 0 h 117"/>
                    <a:gd name="T4" fmla="*/ 315 w 355"/>
                    <a:gd name="T5" fmla="*/ 2 h 117"/>
                    <a:gd name="T6" fmla="*/ 331 w 355"/>
                    <a:gd name="T7" fmla="*/ 11 h 117"/>
                    <a:gd name="T8" fmla="*/ 344 w 355"/>
                    <a:gd name="T9" fmla="*/ 24 h 117"/>
                    <a:gd name="T10" fmla="*/ 353 w 355"/>
                    <a:gd name="T11" fmla="*/ 40 h 117"/>
                    <a:gd name="T12" fmla="*/ 355 w 355"/>
                    <a:gd name="T13" fmla="*/ 58 h 117"/>
                    <a:gd name="T14" fmla="*/ 353 w 355"/>
                    <a:gd name="T15" fmla="*/ 77 h 117"/>
                    <a:gd name="T16" fmla="*/ 344 w 355"/>
                    <a:gd name="T17" fmla="*/ 94 h 117"/>
                    <a:gd name="T18" fmla="*/ 331 w 355"/>
                    <a:gd name="T19" fmla="*/ 107 h 117"/>
                    <a:gd name="T20" fmla="*/ 315 w 355"/>
                    <a:gd name="T21" fmla="*/ 114 h 117"/>
                    <a:gd name="T22" fmla="*/ 296 w 355"/>
                    <a:gd name="T23" fmla="*/ 117 h 117"/>
                    <a:gd name="T24" fmla="*/ 59 w 355"/>
                    <a:gd name="T25" fmla="*/ 117 h 117"/>
                    <a:gd name="T26" fmla="*/ 40 w 355"/>
                    <a:gd name="T27" fmla="*/ 114 h 117"/>
                    <a:gd name="T28" fmla="*/ 24 w 355"/>
                    <a:gd name="T29" fmla="*/ 107 h 117"/>
                    <a:gd name="T30" fmla="*/ 11 w 355"/>
                    <a:gd name="T31" fmla="*/ 94 h 117"/>
                    <a:gd name="T32" fmla="*/ 3 w 355"/>
                    <a:gd name="T33" fmla="*/ 77 h 117"/>
                    <a:gd name="T34" fmla="*/ 0 w 355"/>
                    <a:gd name="T35" fmla="*/ 58 h 117"/>
                    <a:gd name="T36" fmla="*/ 3 w 355"/>
                    <a:gd name="T37" fmla="*/ 40 h 117"/>
                    <a:gd name="T38" fmla="*/ 11 w 355"/>
                    <a:gd name="T39" fmla="*/ 24 h 117"/>
                    <a:gd name="T40" fmla="*/ 24 w 355"/>
                    <a:gd name="T41" fmla="*/ 11 h 117"/>
                    <a:gd name="T42" fmla="*/ 40 w 355"/>
                    <a:gd name="T43" fmla="*/ 2 h 117"/>
                    <a:gd name="T44" fmla="*/ 59 w 355"/>
                    <a:gd name="T4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5" h="117">
                      <a:moveTo>
                        <a:pt x="59" y="0"/>
                      </a:moveTo>
                      <a:lnTo>
                        <a:pt x="296" y="0"/>
                      </a:lnTo>
                      <a:lnTo>
                        <a:pt x="315" y="2"/>
                      </a:lnTo>
                      <a:lnTo>
                        <a:pt x="331" y="11"/>
                      </a:lnTo>
                      <a:lnTo>
                        <a:pt x="344" y="24"/>
                      </a:lnTo>
                      <a:lnTo>
                        <a:pt x="353" y="40"/>
                      </a:lnTo>
                      <a:lnTo>
                        <a:pt x="355" y="58"/>
                      </a:lnTo>
                      <a:lnTo>
                        <a:pt x="353" y="77"/>
                      </a:lnTo>
                      <a:lnTo>
                        <a:pt x="344" y="94"/>
                      </a:lnTo>
                      <a:lnTo>
                        <a:pt x="331" y="107"/>
                      </a:lnTo>
                      <a:lnTo>
                        <a:pt x="315" y="114"/>
                      </a:lnTo>
                      <a:lnTo>
                        <a:pt x="296" y="117"/>
                      </a:lnTo>
                      <a:lnTo>
                        <a:pt x="59" y="117"/>
                      </a:lnTo>
                      <a:lnTo>
                        <a:pt x="40" y="114"/>
                      </a:lnTo>
                      <a:lnTo>
                        <a:pt x="24" y="107"/>
                      </a:lnTo>
                      <a:lnTo>
                        <a:pt x="11" y="94"/>
                      </a:lnTo>
                      <a:lnTo>
                        <a:pt x="3" y="77"/>
                      </a:lnTo>
                      <a:lnTo>
                        <a:pt x="0" y="58"/>
                      </a:lnTo>
                      <a:lnTo>
                        <a:pt x="3" y="40"/>
                      </a:lnTo>
                      <a:lnTo>
                        <a:pt x="11" y="24"/>
                      </a:lnTo>
                      <a:lnTo>
                        <a:pt x="24" y="11"/>
                      </a:lnTo>
                      <a:lnTo>
                        <a:pt x="40" y="2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448" name="Freeform 387"/>
                <p:cNvSpPr>
                  <a:spLocks/>
                </p:cNvSpPr>
                <p:nvPr/>
              </p:nvSpPr>
              <p:spPr bwMode="auto">
                <a:xfrm>
                  <a:off x="6099175" y="-801688"/>
                  <a:ext cx="31750" cy="20637"/>
                </a:xfrm>
                <a:custGeom>
                  <a:avLst/>
                  <a:gdLst>
                    <a:gd name="T0" fmla="*/ 58 w 177"/>
                    <a:gd name="T1" fmla="*/ 0 h 117"/>
                    <a:gd name="T2" fmla="*/ 118 w 177"/>
                    <a:gd name="T3" fmla="*/ 0 h 117"/>
                    <a:gd name="T4" fmla="*/ 136 w 177"/>
                    <a:gd name="T5" fmla="*/ 3 h 117"/>
                    <a:gd name="T6" fmla="*/ 153 w 177"/>
                    <a:gd name="T7" fmla="*/ 11 h 117"/>
                    <a:gd name="T8" fmla="*/ 165 w 177"/>
                    <a:gd name="T9" fmla="*/ 24 h 117"/>
                    <a:gd name="T10" fmla="*/ 174 w 177"/>
                    <a:gd name="T11" fmla="*/ 40 h 117"/>
                    <a:gd name="T12" fmla="*/ 177 w 177"/>
                    <a:gd name="T13" fmla="*/ 59 h 117"/>
                    <a:gd name="T14" fmla="*/ 174 w 177"/>
                    <a:gd name="T15" fmla="*/ 77 h 117"/>
                    <a:gd name="T16" fmla="*/ 165 w 177"/>
                    <a:gd name="T17" fmla="*/ 94 h 117"/>
                    <a:gd name="T18" fmla="*/ 153 w 177"/>
                    <a:gd name="T19" fmla="*/ 107 h 117"/>
                    <a:gd name="T20" fmla="*/ 136 w 177"/>
                    <a:gd name="T21" fmla="*/ 115 h 117"/>
                    <a:gd name="T22" fmla="*/ 118 w 177"/>
                    <a:gd name="T23" fmla="*/ 117 h 117"/>
                    <a:gd name="T24" fmla="*/ 58 w 177"/>
                    <a:gd name="T25" fmla="*/ 117 h 117"/>
                    <a:gd name="T26" fmla="*/ 40 w 177"/>
                    <a:gd name="T27" fmla="*/ 115 h 117"/>
                    <a:gd name="T28" fmla="*/ 24 w 177"/>
                    <a:gd name="T29" fmla="*/ 107 h 117"/>
                    <a:gd name="T30" fmla="*/ 11 w 177"/>
                    <a:gd name="T31" fmla="*/ 94 h 117"/>
                    <a:gd name="T32" fmla="*/ 2 w 177"/>
                    <a:gd name="T33" fmla="*/ 77 h 117"/>
                    <a:gd name="T34" fmla="*/ 0 w 177"/>
                    <a:gd name="T35" fmla="*/ 59 h 117"/>
                    <a:gd name="T36" fmla="*/ 2 w 177"/>
                    <a:gd name="T37" fmla="*/ 40 h 117"/>
                    <a:gd name="T38" fmla="*/ 11 w 177"/>
                    <a:gd name="T39" fmla="*/ 24 h 117"/>
                    <a:gd name="T40" fmla="*/ 24 w 177"/>
                    <a:gd name="T41" fmla="*/ 11 h 117"/>
                    <a:gd name="T42" fmla="*/ 40 w 177"/>
                    <a:gd name="T43" fmla="*/ 3 h 117"/>
                    <a:gd name="T44" fmla="*/ 58 w 177"/>
                    <a:gd name="T4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7" h="117">
                      <a:moveTo>
                        <a:pt x="58" y="0"/>
                      </a:moveTo>
                      <a:lnTo>
                        <a:pt x="118" y="0"/>
                      </a:lnTo>
                      <a:lnTo>
                        <a:pt x="136" y="3"/>
                      </a:lnTo>
                      <a:lnTo>
                        <a:pt x="153" y="11"/>
                      </a:lnTo>
                      <a:lnTo>
                        <a:pt x="165" y="24"/>
                      </a:lnTo>
                      <a:lnTo>
                        <a:pt x="174" y="40"/>
                      </a:lnTo>
                      <a:lnTo>
                        <a:pt x="177" y="59"/>
                      </a:lnTo>
                      <a:lnTo>
                        <a:pt x="174" y="77"/>
                      </a:lnTo>
                      <a:lnTo>
                        <a:pt x="165" y="94"/>
                      </a:lnTo>
                      <a:lnTo>
                        <a:pt x="153" y="107"/>
                      </a:lnTo>
                      <a:lnTo>
                        <a:pt x="136" y="115"/>
                      </a:lnTo>
                      <a:lnTo>
                        <a:pt x="118" y="117"/>
                      </a:lnTo>
                      <a:lnTo>
                        <a:pt x="58" y="117"/>
                      </a:lnTo>
                      <a:lnTo>
                        <a:pt x="40" y="115"/>
                      </a:lnTo>
                      <a:lnTo>
                        <a:pt x="24" y="107"/>
                      </a:lnTo>
                      <a:lnTo>
                        <a:pt x="11" y="94"/>
                      </a:lnTo>
                      <a:lnTo>
                        <a:pt x="2" y="77"/>
                      </a:lnTo>
                      <a:lnTo>
                        <a:pt x="0" y="59"/>
                      </a:lnTo>
                      <a:lnTo>
                        <a:pt x="2" y="40"/>
                      </a:lnTo>
                      <a:lnTo>
                        <a:pt x="11" y="24"/>
                      </a:lnTo>
                      <a:lnTo>
                        <a:pt x="24" y="11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449" name="Freeform 388"/>
                <p:cNvSpPr>
                  <a:spLocks/>
                </p:cNvSpPr>
                <p:nvPr/>
              </p:nvSpPr>
              <p:spPr bwMode="auto">
                <a:xfrm>
                  <a:off x="6151563" y="-657225"/>
                  <a:ext cx="157162" cy="250825"/>
                </a:xfrm>
                <a:custGeom>
                  <a:avLst/>
                  <a:gdLst>
                    <a:gd name="T0" fmla="*/ 240 w 888"/>
                    <a:gd name="T1" fmla="*/ 0 h 1417"/>
                    <a:gd name="T2" fmla="*/ 317 w 888"/>
                    <a:gd name="T3" fmla="*/ 1 h 1417"/>
                    <a:gd name="T4" fmla="*/ 390 w 888"/>
                    <a:gd name="T5" fmla="*/ 6 h 1417"/>
                    <a:gd name="T6" fmla="*/ 457 w 888"/>
                    <a:gd name="T7" fmla="*/ 13 h 1417"/>
                    <a:gd name="T8" fmla="*/ 518 w 888"/>
                    <a:gd name="T9" fmla="*/ 24 h 1417"/>
                    <a:gd name="T10" fmla="*/ 576 w 888"/>
                    <a:gd name="T11" fmla="*/ 38 h 1417"/>
                    <a:gd name="T12" fmla="*/ 627 w 888"/>
                    <a:gd name="T13" fmla="*/ 54 h 1417"/>
                    <a:gd name="T14" fmla="*/ 675 w 888"/>
                    <a:gd name="T15" fmla="*/ 74 h 1417"/>
                    <a:gd name="T16" fmla="*/ 717 w 888"/>
                    <a:gd name="T17" fmla="*/ 96 h 1417"/>
                    <a:gd name="T18" fmla="*/ 755 w 888"/>
                    <a:gd name="T19" fmla="*/ 122 h 1417"/>
                    <a:gd name="T20" fmla="*/ 787 w 888"/>
                    <a:gd name="T21" fmla="*/ 151 h 1417"/>
                    <a:gd name="T22" fmla="*/ 814 w 888"/>
                    <a:gd name="T23" fmla="*/ 180 h 1417"/>
                    <a:gd name="T24" fmla="*/ 836 w 888"/>
                    <a:gd name="T25" fmla="*/ 213 h 1417"/>
                    <a:gd name="T26" fmla="*/ 854 w 888"/>
                    <a:gd name="T27" fmla="*/ 247 h 1417"/>
                    <a:gd name="T28" fmla="*/ 869 w 888"/>
                    <a:gd name="T29" fmla="*/ 285 h 1417"/>
                    <a:gd name="T30" fmla="*/ 879 w 888"/>
                    <a:gd name="T31" fmla="*/ 326 h 1417"/>
                    <a:gd name="T32" fmla="*/ 886 w 888"/>
                    <a:gd name="T33" fmla="*/ 368 h 1417"/>
                    <a:gd name="T34" fmla="*/ 888 w 888"/>
                    <a:gd name="T35" fmla="*/ 413 h 1417"/>
                    <a:gd name="T36" fmla="*/ 888 w 888"/>
                    <a:gd name="T37" fmla="*/ 1358 h 1417"/>
                    <a:gd name="T38" fmla="*/ 885 w 888"/>
                    <a:gd name="T39" fmla="*/ 1377 h 1417"/>
                    <a:gd name="T40" fmla="*/ 876 w 888"/>
                    <a:gd name="T41" fmla="*/ 1393 h 1417"/>
                    <a:gd name="T42" fmla="*/ 863 w 888"/>
                    <a:gd name="T43" fmla="*/ 1406 h 1417"/>
                    <a:gd name="T44" fmla="*/ 847 w 888"/>
                    <a:gd name="T45" fmla="*/ 1414 h 1417"/>
                    <a:gd name="T46" fmla="*/ 828 w 888"/>
                    <a:gd name="T47" fmla="*/ 1417 h 1417"/>
                    <a:gd name="T48" fmla="*/ 810 w 888"/>
                    <a:gd name="T49" fmla="*/ 1414 h 1417"/>
                    <a:gd name="T50" fmla="*/ 794 w 888"/>
                    <a:gd name="T51" fmla="*/ 1406 h 1417"/>
                    <a:gd name="T52" fmla="*/ 781 w 888"/>
                    <a:gd name="T53" fmla="*/ 1393 h 1417"/>
                    <a:gd name="T54" fmla="*/ 772 w 888"/>
                    <a:gd name="T55" fmla="*/ 1377 h 1417"/>
                    <a:gd name="T56" fmla="*/ 769 w 888"/>
                    <a:gd name="T57" fmla="*/ 1358 h 1417"/>
                    <a:gd name="T58" fmla="*/ 769 w 888"/>
                    <a:gd name="T59" fmla="*/ 413 h 1417"/>
                    <a:gd name="T60" fmla="*/ 767 w 888"/>
                    <a:gd name="T61" fmla="*/ 377 h 1417"/>
                    <a:gd name="T62" fmla="*/ 762 w 888"/>
                    <a:gd name="T63" fmla="*/ 342 h 1417"/>
                    <a:gd name="T64" fmla="*/ 753 w 888"/>
                    <a:gd name="T65" fmla="*/ 312 h 1417"/>
                    <a:gd name="T66" fmla="*/ 740 w 888"/>
                    <a:gd name="T67" fmla="*/ 283 h 1417"/>
                    <a:gd name="T68" fmla="*/ 724 w 888"/>
                    <a:gd name="T69" fmla="*/ 258 h 1417"/>
                    <a:gd name="T70" fmla="*/ 704 w 888"/>
                    <a:gd name="T71" fmla="*/ 234 h 1417"/>
                    <a:gd name="T72" fmla="*/ 677 w 888"/>
                    <a:gd name="T73" fmla="*/ 212 h 1417"/>
                    <a:gd name="T74" fmla="*/ 646 w 888"/>
                    <a:gd name="T75" fmla="*/ 191 h 1417"/>
                    <a:gd name="T76" fmla="*/ 609 w 888"/>
                    <a:gd name="T77" fmla="*/ 174 h 1417"/>
                    <a:gd name="T78" fmla="*/ 568 w 888"/>
                    <a:gd name="T79" fmla="*/ 159 h 1417"/>
                    <a:gd name="T80" fmla="*/ 522 w 888"/>
                    <a:gd name="T81" fmla="*/ 146 h 1417"/>
                    <a:gd name="T82" fmla="*/ 471 w 888"/>
                    <a:gd name="T83" fmla="*/ 135 h 1417"/>
                    <a:gd name="T84" fmla="*/ 415 w 888"/>
                    <a:gd name="T85" fmla="*/ 128 h 1417"/>
                    <a:gd name="T86" fmla="*/ 354 w 888"/>
                    <a:gd name="T87" fmla="*/ 122 h 1417"/>
                    <a:gd name="T88" fmla="*/ 288 w 888"/>
                    <a:gd name="T89" fmla="*/ 119 h 1417"/>
                    <a:gd name="T90" fmla="*/ 118 w 888"/>
                    <a:gd name="T91" fmla="*/ 1366 h 1417"/>
                    <a:gd name="T92" fmla="*/ 112 w 888"/>
                    <a:gd name="T93" fmla="*/ 1383 h 1417"/>
                    <a:gd name="T94" fmla="*/ 104 w 888"/>
                    <a:gd name="T95" fmla="*/ 1397 h 1417"/>
                    <a:gd name="T96" fmla="*/ 91 w 888"/>
                    <a:gd name="T97" fmla="*/ 1408 h 1417"/>
                    <a:gd name="T98" fmla="*/ 75 w 888"/>
                    <a:gd name="T99" fmla="*/ 1414 h 1417"/>
                    <a:gd name="T100" fmla="*/ 58 w 888"/>
                    <a:gd name="T101" fmla="*/ 1417 h 1417"/>
                    <a:gd name="T102" fmla="*/ 51 w 888"/>
                    <a:gd name="T103" fmla="*/ 1416 h 1417"/>
                    <a:gd name="T104" fmla="*/ 32 w 888"/>
                    <a:gd name="T105" fmla="*/ 1411 h 1417"/>
                    <a:gd name="T106" fmla="*/ 17 w 888"/>
                    <a:gd name="T107" fmla="*/ 1400 h 1417"/>
                    <a:gd name="T108" fmla="*/ 6 w 888"/>
                    <a:gd name="T109" fmla="*/ 1386 h 1417"/>
                    <a:gd name="T110" fmla="*/ 1 w 888"/>
                    <a:gd name="T111" fmla="*/ 1369 h 1417"/>
                    <a:gd name="T112" fmla="*/ 0 w 888"/>
                    <a:gd name="T113" fmla="*/ 1351 h 1417"/>
                    <a:gd name="T114" fmla="*/ 178 w 888"/>
                    <a:gd name="T115" fmla="*/ 51 h 1417"/>
                    <a:gd name="T116" fmla="*/ 182 w 888"/>
                    <a:gd name="T117" fmla="*/ 34 h 1417"/>
                    <a:gd name="T118" fmla="*/ 192 w 888"/>
                    <a:gd name="T119" fmla="*/ 20 h 1417"/>
                    <a:gd name="T120" fmla="*/ 206 w 888"/>
                    <a:gd name="T121" fmla="*/ 9 h 1417"/>
                    <a:gd name="T122" fmla="*/ 222 w 888"/>
                    <a:gd name="T123" fmla="*/ 3 h 1417"/>
                    <a:gd name="T124" fmla="*/ 240 w 888"/>
                    <a:gd name="T125" fmla="*/ 0 h 1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88" h="1417">
                      <a:moveTo>
                        <a:pt x="240" y="0"/>
                      </a:moveTo>
                      <a:lnTo>
                        <a:pt x="317" y="1"/>
                      </a:lnTo>
                      <a:lnTo>
                        <a:pt x="390" y="6"/>
                      </a:lnTo>
                      <a:lnTo>
                        <a:pt x="457" y="13"/>
                      </a:lnTo>
                      <a:lnTo>
                        <a:pt x="518" y="24"/>
                      </a:lnTo>
                      <a:lnTo>
                        <a:pt x="576" y="38"/>
                      </a:lnTo>
                      <a:lnTo>
                        <a:pt x="627" y="54"/>
                      </a:lnTo>
                      <a:lnTo>
                        <a:pt x="675" y="74"/>
                      </a:lnTo>
                      <a:lnTo>
                        <a:pt x="717" y="96"/>
                      </a:lnTo>
                      <a:lnTo>
                        <a:pt x="755" y="122"/>
                      </a:lnTo>
                      <a:lnTo>
                        <a:pt x="787" y="151"/>
                      </a:lnTo>
                      <a:lnTo>
                        <a:pt x="814" y="180"/>
                      </a:lnTo>
                      <a:lnTo>
                        <a:pt x="836" y="213"/>
                      </a:lnTo>
                      <a:lnTo>
                        <a:pt x="854" y="247"/>
                      </a:lnTo>
                      <a:lnTo>
                        <a:pt x="869" y="285"/>
                      </a:lnTo>
                      <a:lnTo>
                        <a:pt x="879" y="326"/>
                      </a:lnTo>
                      <a:lnTo>
                        <a:pt x="886" y="368"/>
                      </a:lnTo>
                      <a:lnTo>
                        <a:pt x="888" y="413"/>
                      </a:lnTo>
                      <a:lnTo>
                        <a:pt x="888" y="1358"/>
                      </a:lnTo>
                      <a:lnTo>
                        <a:pt x="885" y="1377"/>
                      </a:lnTo>
                      <a:lnTo>
                        <a:pt x="876" y="1393"/>
                      </a:lnTo>
                      <a:lnTo>
                        <a:pt x="863" y="1406"/>
                      </a:lnTo>
                      <a:lnTo>
                        <a:pt x="847" y="1414"/>
                      </a:lnTo>
                      <a:lnTo>
                        <a:pt x="828" y="1417"/>
                      </a:lnTo>
                      <a:lnTo>
                        <a:pt x="810" y="1414"/>
                      </a:lnTo>
                      <a:lnTo>
                        <a:pt x="794" y="1406"/>
                      </a:lnTo>
                      <a:lnTo>
                        <a:pt x="781" y="1393"/>
                      </a:lnTo>
                      <a:lnTo>
                        <a:pt x="772" y="1377"/>
                      </a:lnTo>
                      <a:lnTo>
                        <a:pt x="769" y="1358"/>
                      </a:lnTo>
                      <a:lnTo>
                        <a:pt x="769" y="413"/>
                      </a:lnTo>
                      <a:lnTo>
                        <a:pt x="767" y="377"/>
                      </a:lnTo>
                      <a:lnTo>
                        <a:pt x="762" y="342"/>
                      </a:lnTo>
                      <a:lnTo>
                        <a:pt x="753" y="312"/>
                      </a:lnTo>
                      <a:lnTo>
                        <a:pt x="740" y="283"/>
                      </a:lnTo>
                      <a:lnTo>
                        <a:pt x="724" y="258"/>
                      </a:lnTo>
                      <a:lnTo>
                        <a:pt x="704" y="234"/>
                      </a:lnTo>
                      <a:lnTo>
                        <a:pt x="677" y="212"/>
                      </a:lnTo>
                      <a:lnTo>
                        <a:pt x="646" y="191"/>
                      </a:lnTo>
                      <a:lnTo>
                        <a:pt x="609" y="174"/>
                      </a:lnTo>
                      <a:lnTo>
                        <a:pt x="568" y="159"/>
                      </a:lnTo>
                      <a:lnTo>
                        <a:pt x="522" y="146"/>
                      </a:lnTo>
                      <a:lnTo>
                        <a:pt x="471" y="135"/>
                      </a:lnTo>
                      <a:lnTo>
                        <a:pt x="415" y="128"/>
                      </a:lnTo>
                      <a:lnTo>
                        <a:pt x="354" y="122"/>
                      </a:lnTo>
                      <a:lnTo>
                        <a:pt x="288" y="119"/>
                      </a:lnTo>
                      <a:lnTo>
                        <a:pt x="118" y="1366"/>
                      </a:lnTo>
                      <a:lnTo>
                        <a:pt x="112" y="1383"/>
                      </a:lnTo>
                      <a:lnTo>
                        <a:pt x="104" y="1397"/>
                      </a:lnTo>
                      <a:lnTo>
                        <a:pt x="91" y="1408"/>
                      </a:lnTo>
                      <a:lnTo>
                        <a:pt x="75" y="1414"/>
                      </a:lnTo>
                      <a:lnTo>
                        <a:pt x="58" y="1417"/>
                      </a:lnTo>
                      <a:lnTo>
                        <a:pt x="51" y="1416"/>
                      </a:lnTo>
                      <a:lnTo>
                        <a:pt x="32" y="1411"/>
                      </a:lnTo>
                      <a:lnTo>
                        <a:pt x="17" y="1400"/>
                      </a:lnTo>
                      <a:lnTo>
                        <a:pt x="6" y="1386"/>
                      </a:lnTo>
                      <a:lnTo>
                        <a:pt x="1" y="1369"/>
                      </a:lnTo>
                      <a:lnTo>
                        <a:pt x="0" y="1351"/>
                      </a:lnTo>
                      <a:lnTo>
                        <a:pt x="178" y="51"/>
                      </a:lnTo>
                      <a:lnTo>
                        <a:pt x="182" y="34"/>
                      </a:lnTo>
                      <a:lnTo>
                        <a:pt x="192" y="20"/>
                      </a:lnTo>
                      <a:lnTo>
                        <a:pt x="206" y="9"/>
                      </a:lnTo>
                      <a:lnTo>
                        <a:pt x="222" y="3"/>
                      </a:lnTo>
                      <a:lnTo>
                        <a:pt x="24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450" name="Freeform 389"/>
                <p:cNvSpPr>
                  <a:spLocks/>
                </p:cNvSpPr>
                <p:nvPr/>
              </p:nvSpPr>
              <p:spPr bwMode="auto">
                <a:xfrm>
                  <a:off x="5681663" y="-990600"/>
                  <a:ext cx="627062" cy="333375"/>
                </a:xfrm>
                <a:custGeom>
                  <a:avLst/>
                  <a:gdLst>
                    <a:gd name="T0" fmla="*/ 1795 w 3553"/>
                    <a:gd name="T1" fmla="*/ 3 h 1890"/>
                    <a:gd name="T2" fmla="*/ 1824 w 3553"/>
                    <a:gd name="T3" fmla="*/ 25 h 1890"/>
                    <a:gd name="T4" fmla="*/ 1835 w 3553"/>
                    <a:gd name="T5" fmla="*/ 60 h 1890"/>
                    <a:gd name="T6" fmla="*/ 3493 w 3553"/>
                    <a:gd name="T7" fmla="*/ 119 h 1890"/>
                    <a:gd name="T8" fmla="*/ 3528 w 3553"/>
                    <a:gd name="T9" fmla="*/ 130 h 1890"/>
                    <a:gd name="T10" fmla="*/ 3550 w 3553"/>
                    <a:gd name="T11" fmla="*/ 159 h 1890"/>
                    <a:gd name="T12" fmla="*/ 3553 w 3553"/>
                    <a:gd name="T13" fmla="*/ 414 h 1890"/>
                    <a:gd name="T14" fmla="*/ 3541 w 3553"/>
                    <a:gd name="T15" fmla="*/ 449 h 1890"/>
                    <a:gd name="T16" fmla="*/ 3512 w 3553"/>
                    <a:gd name="T17" fmla="*/ 470 h 1890"/>
                    <a:gd name="T18" fmla="*/ 3434 w 3553"/>
                    <a:gd name="T19" fmla="*/ 473 h 1890"/>
                    <a:gd name="T20" fmla="*/ 3431 w 3553"/>
                    <a:gd name="T21" fmla="*/ 1850 h 1890"/>
                    <a:gd name="T22" fmla="*/ 3410 w 3553"/>
                    <a:gd name="T23" fmla="*/ 1880 h 1890"/>
                    <a:gd name="T24" fmla="*/ 3375 w 3553"/>
                    <a:gd name="T25" fmla="*/ 1890 h 1890"/>
                    <a:gd name="T26" fmla="*/ 3340 w 3553"/>
                    <a:gd name="T27" fmla="*/ 1880 h 1890"/>
                    <a:gd name="T28" fmla="*/ 3318 w 3553"/>
                    <a:gd name="T29" fmla="*/ 1850 h 1890"/>
                    <a:gd name="T30" fmla="*/ 3316 w 3553"/>
                    <a:gd name="T31" fmla="*/ 414 h 1890"/>
                    <a:gd name="T32" fmla="*/ 3327 w 3553"/>
                    <a:gd name="T33" fmla="*/ 380 h 1890"/>
                    <a:gd name="T34" fmla="*/ 3356 w 3553"/>
                    <a:gd name="T35" fmla="*/ 358 h 1890"/>
                    <a:gd name="T36" fmla="*/ 3434 w 3553"/>
                    <a:gd name="T37" fmla="*/ 355 h 1890"/>
                    <a:gd name="T38" fmla="*/ 119 w 3553"/>
                    <a:gd name="T39" fmla="*/ 236 h 1890"/>
                    <a:gd name="T40" fmla="*/ 3138 w 3553"/>
                    <a:gd name="T41" fmla="*/ 355 h 1890"/>
                    <a:gd name="T42" fmla="*/ 3173 w 3553"/>
                    <a:gd name="T43" fmla="*/ 367 h 1890"/>
                    <a:gd name="T44" fmla="*/ 3194 w 3553"/>
                    <a:gd name="T45" fmla="*/ 396 h 1890"/>
                    <a:gd name="T46" fmla="*/ 3194 w 3553"/>
                    <a:gd name="T47" fmla="*/ 432 h 1890"/>
                    <a:gd name="T48" fmla="*/ 3173 w 3553"/>
                    <a:gd name="T49" fmla="*/ 461 h 1890"/>
                    <a:gd name="T50" fmla="*/ 3138 w 3553"/>
                    <a:gd name="T51" fmla="*/ 473 h 1890"/>
                    <a:gd name="T52" fmla="*/ 41 w 3553"/>
                    <a:gd name="T53" fmla="*/ 470 h 1890"/>
                    <a:gd name="T54" fmla="*/ 12 w 3553"/>
                    <a:gd name="T55" fmla="*/ 449 h 1890"/>
                    <a:gd name="T56" fmla="*/ 0 w 3553"/>
                    <a:gd name="T57" fmla="*/ 414 h 1890"/>
                    <a:gd name="T58" fmla="*/ 3 w 3553"/>
                    <a:gd name="T59" fmla="*/ 159 h 1890"/>
                    <a:gd name="T60" fmla="*/ 24 w 3553"/>
                    <a:gd name="T61" fmla="*/ 130 h 1890"/>
                    <a:gd name="T62" fmla="*/ 59 w 3553"/>
                    <a:gd name="T63" fmla="*/ 119 h 1890"/>
                    <a:gd name="T64" fmla="*/ 1717 w 3553"/>
                    <a:gd name="T65" fmla="*/ 60 h 1890"/>
                    <a:gd name="T66" fmla="*/ 1728 w 3553"/>
                    <a:gd name="T67" fmla="*/ 25 h 1890"/>
                    <a:gd name="T68" fmla="*/ 1757 w 3553"/>
                    <a:gd name="T69" fmla="*/ 3 h 1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553" h="1890">
                      <a:moveTo>
                        <a:pt x="1776" y="0"/>
                      </a:moveTo>
                      <a:lnTo>
                        <a:pt x="1795" y="3"/>
                      </a:lnTo>
                      <a:lnTo>
                        <a:pt x="1811" y="12"/>
                      </a:lnTo>
                      <a:lnTo>
                        <a:pt x="1824" y="25"/>
                      </a:lnTo>
                      <a:lnTo>
                        <a:pt x="1832" y="41"/>
                      </a:lnTo>
                      <a:lnTo>
                        <a:pt x="1835" y="60"/>
                      </a:lnTo>
                      <a:lnTo>
                        <a:pt x="1835" y="119"/>
                      </a:lnTo>
                      <a:lnTo>
                        <a:pt x="3493" y="119"/>
                      </a:lnTo>
                      <a:lnTo>
                        <a:pt x="3512" y="122"/>
                      </a:lnTo>
                      <a:lnTo>
                        <a:pt x="3528" y="130"/>
                      </a:lnTo>
                      <a:lnTo>
                        <a:pt x="3541" y="142"/>
                      </a:lnTo>
                      <a:lnTo>
                        <a:pt x="3550" y="159"/>
                      </a:lnTo>
                      <a:lnTo>
                        <a:pt x="3553" y="178"/>
                      </a:lnTo>
                      <a:lnTo>
                        <a:pt x="3553" y="414"/>
                      </a:lnTo>
                      <a:lnTo>
                        <a:pt x="3550" y="432"/>
                      </a:lnTo>
                      <a:lnTo>
                        <a:pt x="3541" y="449"/>
                      </a:lnTo>
                      <a:lnTo>
                        <a:pt x="3528" y="461"/>
                      </a:lnTo>
                      <a:lnTo>
                        <a:pt x="3512" y="470"/>
                      </a:lnTo>
                      <a:lnTo>
                        <a:pt x="3493" y="473"/>
                      </a:lnTo>
                      <a:lnTo>
                        <a:pt x="3434" y="473"/>
                      </a:lnTo>
                      <a:lnTo>
                        <a:pt x="3434" y="1831"/>
                      </a:lnTo>
                      <a:lnTo>
                        <a:pt x="3431" y="1850"/>
                      </a:lnTo>
                      <a:lnTo>
                        <a:pt x="3423" y="1867"/>
                      </a:lnTo>
                      <a:lnTo>
                        <a:pt x="3410" y="1880"/>
                      </a:lnTo>
                      <a:lnTo>
                        <a:pt x="3394" y="1887"/>
                      </a:lnTo>
                      <a:lnTo>
                        <a:pt x="3375" y="1890"/>
                      </a:lnTo>
                      <a:lnTo>
                        <a:pt x="3356" y="1887"/>
                      </a:lnTo>
                      <a:lnTo>
                        <a:pt x="3340" y="1880"/>
                      </a:lnTo>
                      <a:lnTo>
                        <a:pt x="3327" y="1867"/>
                      </a:lnTo>
                      <a:lnTo>
                        <a:pt x="3318" y="1850"/>
                      </a:lnTo>
                      <a:lnTo>
                        <a:pt x="3316" y="1831"/>
                      </a:lnTo>
                      <a:lnTo>
                        <a:pt x="3316" y="414"/>
                      </a:lnTo>
                      <a:lnTo>
                        <a:pt x="3318" y="396"/>
                      </a:lnTo>
                      <a:lnTo>
                        <a:pt x="3327" y="380"/>
                      </a:lnTo>
                      <a:lnTo>
                        <a:pt x="3340" y="367"/>
                      </a:lnTo>
                      <a:lnTo>
                        <a:pt x="3356" y="358"/>
                      </a:lnTo>
                      <a:lnTo>
                        <a:pt x="3375" y="355"/>
                      </a:lnTo>
                      <a:lnTo>
                        <a:pt x="3434" y="355"/>
                      </a:lnTo>
                      <a:lnTo>
                        <a:pt x="3434" y="236"/>
                      </a:lnTo>
                      <a:lnTo>
                        <a:pt x="119" y="236"/>
                      </a:lnTo>
                      <a:lnTo>
                        <a:pt x="119" y="355"/>
                      </a:lnTo>
                      <a:lnTo>
                        <a:pt x="3138" y="355"/>
                      </a:lnTo>
                      <a:lnTo>
                        <a:pt x="3156" y="358"/>
                      </a:lnTo>
                      <a:lnTo>
                        <a:pt x="3173" y="367"/>
                      </a:lnTo>
                      <a:lnTo>
                        <a:pt x="3185" y="380"/>
                      </a:lnTo>
                      <a:lnTo>
                        <a:pt x="3194" y="396"/>
                      </a:lnTo>
                      <a:lnTo>
                        <a:pt x="3197" y="414"/>
                      </a:lnTo>
                      <a:lnTo>
                        <a:pt x="3194" y="432"/>
                      </a:lnTo>
                      <a:lnTo>
                        <a:pt x="3185" y="449"/>
                      </a:lnTo>
                      <a:lnTo>
                        <a:pt x="3173" y="461"/>
                      </a:lnTo>
                      <a:lnTo>
                        <a:pt x="3156" y="470"/>
                      </a:lnTo>
                      <a:lnTo>
                        <a:pt x="3138" y="473"/>
                      </a:lnTo>
                      <a:lnTo>
                        <a:pt x="59" y="473"/>
                      </a:lnTo>
                      <a:lnTo>
                        <a:pt x="41" y="470"/>
                      </a:lnTo>
                      <a:lnTo>
                        <a:pt x="24" y="461"/>
                      </a:lnTo>
                      <a:lnTo>
                        <a:pt x="12" y="449"/>
                      </a:lnTo>
                      <a:lnTo>
                        <a:pt x="3" y="432"/>
                      </a:lnTo>
                      <a:lnTo>
                        <a:pt x="0" y="414"/>
                      </a:lnTo>
                      <a:lnTo>
                        <a:pt x="0" y="178"/>
                      </a:lnTo>
                      <a:lnTo>
                        <a:pt x="3" y="159"/>
                      </a:lnTo>
                      <a:lnTo>
                        <a:pt x="12" y="142"/>
                      </a:lnTo>
                      <a:lnTo>
                        <a:pt x="24" y="130"/>
                      </a:lnTo>
                      <a:lnTo>
                        <a:pt x="41" y="122"/>
                      </a:lnTo>
                      <a:lnTo>
                        <a:pt x="59" y="119"/>
                      </a:lnTo>
                      <a:lnTo>
                        <a:pt x="1717" y="119"/>
                      </a:lnTo>
                      <a:lnTo>
                        <a:pt x="1717" y="60"/>
                      </a:lnTo>
                      <a:lnTo>
                        <a:pt x="1720" y="41"/>
                      </a:lnTo>
                      <a:lnTo>
                        <a:pt x="1728" y="25"/>
                      </a:lnTo>
                      <a:lnTo>
                        <a:pt x="1741" y="12"/>
                      </a:lnTo>
                      <a:lnTo>
                        <a:pt x="1757" y="3"/>
                      </a:lnTo>
                      <a:lnTo>
                        <a:pt x="177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451" name="Freeform 390"/>
                <p:cNvSpPr>
                  <a:spLocks/>
                </p:cNvSpPr>
                <p:nvPr/>
              </p:nvSpPr>
              <p:spPr bwMode="auto">
                <a:xfrm>
                  <a:off x="6224588" y="-531813"/>
                  <a:ext cx="20637" cy="166687"/>
                </a:xfrm>
                <a:custGeom>
                  <a:avLst/>
                  <a:gdLst>
                    <a:gd name="T0" fmla="*/ 59 w 118"/>
                    <a:gd name="T1" fmla="*/ 0 h 945"/>
                    <a:gd name="T2" fmla="*/ 77 w 118"/>
                    <a:gd name="T3" fmla="*/ 4 h 945"/>
                    <a:gd name="T4" fmla="*/ 94 w 118"/>
                    <a:gd name="T5" fmla="*/ 12 h 945"/>
                    <a:gd name="T6" fmla="*/ 106 w 118"/>
                    <a:gd name="T7" fmla="*/ 24 h 945"/>
                    <a:gd name="T8" fmla="*/ 115 w 118"/>
                    <a:gd name="T9" fmla="*/ 40 h 945"/>
                    <a:gd name="T10" fmla="*/ 118 w 118"/>
                    <a:gd name="T11" fmla="*/ 60 h 945"/>
                    <a:gd name="T12" fmla="*/ 118 w 118"/>
                    <a:gd name="T13" fmla="*/ 886 h 945"/>
                    <a:gd name="T14" fmla="*/ 115 w 118"/>
                    <a:gd name="T15" fmla="*/ 905 h 945"/>
                    <a:gd name="T16" fmla="*/ 106 w 118"/>
                    <a:gd name="T17" fmla="*/ 922 h 945"/>
                    <a:gd name="T18" fmla="*/ 94 w 118"/>
                    <a:gd name="T19" fmla="*/ 934 h 945"/>
                    <a:gd name="T20" fmla="*/ 77 w 118"/>
                    <a:gd name="T21" fmla="*/ 942 h 945"/>
                    <a:gd name="T22" fmla="*/ 59 w 118"/>
                    <a:gd name="T23" fmla="*/ 945 h 945"/>
                    <a:gd name="T24" fmla="*/ 41 w 118"/>
                    <a:gd name="T25" fmla="*/ 942 h 945"/>
                    <a:gd name="T26" fmla="*/ 24 w 118"/>
                    <a:gd name="T27" fmla="*/ 934 h 945"/>
                    <a:gd name="T28" fmla="*/ 11 w 118"/>
                    <a:gd name="T29" fmla="*/ 922 h 945"/>
                    <a:gd name="T30" fmla="*/ 3 w 118"/>
                    <a:gd name="T31" fmla="*/ 905 h 945"/>
                    <a:gd name="T32" fmla="*/ 0 w 118"/>
                    <a:gd name="T33" fmla="*/ 886 h 945"/>
                    <a:gd name="T34" fmla="*/ 0 w 118"/>
                    <a:gd name="T35" fmla="*/ 60 h 945"/>
                    <a:gd name="T36" fmla="*/ 3 w 118"/>
                    <a:gd name="T37" fmla="*/ 40 h 945"/>
                    <a:gd name="T38" fmla="*/ 11 w 118"/>
                    <a:gd name="T39" fmla="*/ 24 h 945"/>
                    <a:gd name="T40" fmla="*/ 24 w 118"/>
                    <a:gd name="T41" fmla="*/ 12 h 945"/>
                    <a:gd name="T42" fmla="*/ 41 w 118"/>
                    <a:gd name="T43" fmla="*/ 4 h 945"/>
                    <a:gd name="T44" fmla="*/ 59 w 118"/>
                    <a:gd name="T45" fmla="*/ 0 h 9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8" h="945">
                      <a:moveTo>
                        <a:pt x="59" y="0"/>
                      </a:moveTo>
                      <a:lnTo>
                        <a:pt x="77" y="4"/>
                      </a:lnTo>
                      <a:lnTo>
                        <a:pt x="94" y="12"/>
                      </a:lnTo>
                      <a:lnTo>
                        <a:pt x="106" y="24"/>
                      </a:lnTo>
                      <a:lnTo>
                        <a:pt x="115" y="40"/>
                      </a:lnTo>
                      <a:lnTo>
                        <a:pt x="118" y="60"/>
                      </a:lnTo>
                      <a:lnTo>
                        <a:pt x="118" y="886"/>
                      </a:lnTo>
                      <a:lnTo>
                        <a:pt x="115" y="905"/>
                      </a:lnTo>
                      <a:lnTo>
                        <a:pt x="106" y="922"/>
                      </a:lnTo>
                      <a:lnTo>
                        <a:pt x="94" y="934"/>
                      </a:lnTo>
                      <a:lnTo>
                        <a:pt x="77" y="942"/>
                      </a:lnTo>
                      <a:lnTo>
                        <a:pt x="59" y="945"/>
                      </a:lnTo>
                      <a:lnTo>
                        <a:pt x="41" y="942"/>
                      </a:lnTo>
                      <a:lnTo>
                        <a:pt x="24" y="934"/>
                      </a:lnTo>
                      <a:lnTo>
                        <a:pt x="11" y="922"/>
                      </a:lnTo>
                      <a:lnTo>
                        <a:pt x="3" y="905"/>
                      </a:lnTo>
                      <a:lnTo>
                        <a:pt x="0" y="886"/>
                      </a:lnTo>
                      <a:lnTo>
                        <a:pt x="0" y="60"/>
                      </a:lnTo>
                      <a:lnTo>
                        <a:pt x="3" y="40"/>
                      </a:lnTo>
                      <a:lnTo>
                        <a:pt x="11" y="24"/>
                      </a:lnTo>
                      <a:lnTo>
                        <a:pt x="24" y="12"/>
                      </a:lnTo>
                      <a:lnTo>
                        <a:pt x="41" y="4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452" name="Freeform 391"/>
                <p:cNvSpPr>
                  <a:spLocks/>
                </p:cNvSpPr>
                <p:nvPr/>
              </p:nvSpPr>
              <p:spPr bwMode="auto">
                <a:xfrm>
                  <a:off x="6119813" y="-657225"/>
                  <a:ext cx="41275" cy="125412"/>
                </a:xfrm>
                <a:custGeom>
                  <a:avLst/>
                  <a:gdLst>
                    <a:gd name="T0" fmla="*/ 118 w 236"/>
                    <a:gd name="T1" fmla="*/ 0 h 709"/>
                    <a:gd name="T2" fmla="*/ 145 w 236"/>
                    <a:gd name="T3" fmla="*/ 4 h 709"/>
                    <a:gd name="T4" fmla="*/ 170 w 236"/>
                    <a:gd name="T5" fmla="*/ 12 h 709"/>
                    <a:gd name="T6" fmla="*/ 192 w 236"/>
                    <a:gd name="T7" fmla="*/ 26 h 709"/>
                    <a:gd name="T8" fmla="*/ 210 w 236"/>
                    <a:gd name="T9" fmla="*/ 45 h 709"/>
                    <a:gd name="T10" fmla="*/ 224 w 236"/>
                    <a:gd name="T11" fmla="*/ 67 h 709"/>
                    <a:gd name="T12" fmla="*/ 233 w 236"/>
                    <a:gd name="T13" fmla="*/ 92 h 709"/>
                    <a:gd name="T14" fmla="*/ 236 w 236"/>
                    <a:gd name="T15" fmla="*/ 119 h 709"/>
                    <a:gd name="T16" fmla="*/ 234 w 236"/>
                    <a:gd name="T17" fmla="*/ 144 h 709"/>
                    <a:gd name="T18" fmla="*/ 225 w 236"/>
                    <a:gd name="T19" fmla="*/ 167 h 709"/>
                    <a:gd name="T20" fmla="*/ 213 w 236"/>
                    <a:gd name="T21" fmla="*/ 188 h 709"/>
                    <a:gd name="T22" fmla="*/ 197 w 236"/>
                    <a:gd name="T23" fmla="*/ 206 h 709"/>
                    <a:gd name="T24" fmla="*/ 178 w 236"/>
                    <a:gd name="T25" fmla="*/ 220 h 709"/>
                    <a:gd name="T26" fmla="*/ 178 w 236"/>
                    <a:gd name="T27" fmla="*/ 650 h 709"/>
                    <a:gd name="T28" fmla="*/ 175 w 236"/>
                    <a:gd name="T29" fmla="*/ 668 h 709"/>
                    <a:gd name="T30" fmla="*/ 166 w 236"/>
                    <a:gd name="T31" fmla="*/ 686 h 709"/>
                    <a:gd name="T32" fmla="*/ 153 w 236"/>
                    <a:gd name="T33" fmla="*/ 698 h 709"/>
                    <a:gd name="T34" fmla="*/ 137 w 236"/>
                    <a:gd name="T35" fmla="*/ 706 h 709"/>
                    <a:gd name="T36" fmla="*/ 118 w 236"/>
                    <a:gd name="T37" fmla="*/ 709 h 709"/>
                    <a:gd name="T38" fmla="*/ 99 w 236"/>
                    <a:gd name="T39" fmla="*/ 706 h 709"/>
                    <a:gd name="T40" fmla="*/ 83 w 236"/>
                    <a:gd name="T41" fmla="*/ 698 h 709"/>
                    <a:gd name="T42" fmla="*/ 71 w 236"/>
                    <a:gd name="T43" fmla="*/ 686 h 709"/>
                    <a:gd name="T44" fmla="*/ 62 w 236"/>
                    <a:gd name="T45" fmla="*/ 668 h 709"/>
                    <a:gd name="T46" fmla="*/ 59 w 236"/>
                    <a:gd name="T47" fmla="*/ 650 h 709"/>
                    <a:gd name="T48" fmla="*/ 59 w 236"/>
                    <a:gd name="T49" fmla="*/ 220 h 709"/>
                    <a:gd name="T50" fmla="*/ 40 w 236"/>
                    <a:gd name="T51" fmla="*/ 206 h 709"/>
                    <a:gd name="T52" fmla="*/ 23 w 236"/>
                    <a:gd name="T53" fmla="*/ 188 h 709"/>
                    <a:gd name="T54" fmla="*/ 10 w 236"/>
                    <a:gd name="T55" fmla="*/ 167 h 709"/>
                    <a:gd name="T56" fmla="*/ 3 w 236"/>
                    <a:gd name="T57" fmla="*/ 144 h 709"/>
                    <a:gd name="T58" fmla="*/ 0 w 236"/>
                    <a:gd name="T59" fmla="*/ 119 h 709"/>
                    <a:gd name="T60" fmla="*/ 3 w 236"/>
                    <a:gd name="T61" fmla="*/ 92 h 709"/>
                    <a:gd name="T62" fmla="*/ 11 w 236"/>
                    <a:gd name="T63" fmla="*/ 67 h 709"/>
                    <a:gd name="T64" fmla="*/ 26 w 236"/>
                    <a:gd name="T65" fmla="*/ 45 h 709"/>
                    <a:gd name="T66" fmla="*/ 44 w 236"/>
                    <a:gd name="T67" fmla="*/ 26 h 709"/>
                    <a:gd name="T68" fmla="*/ 67 w 236"/>
                    <a:gd name="T69" fmla="*/ 12 h 709"/>
                    <a:gd name="T70" fmla="*/ 91 w 236"/>
                    <a:gd name="T71" fmla="*/ 4 h 709"/>
                    <a:gd name="T72" fmla="*/ 118 w 236"/>
                    <a:gd name="T73" fmla="*/ 0 h 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36" h="709">
                      <a:moveTo>
                        <a:pt x="118" y="0"/>
                      </a:moveTo>
                      <a:lnTo>
                        <a:pt x="145" y="4"/>
                      </a:lnTo>
                      <a:lnTo>
                        <a:pt x="170" y="12"/>
                      </a:lnTo>
                      <a:lnTo>
                        <a:pt x="192" y="26"/>
                      </a:lnTo>
                      <a:lnTo>
                        <a:pt x="210" y="45"/>
                      </a:lnTo>
                      <a:lnTo>
                        <a:pt x="224" y="67"/>
                      </a:lnTo>
                      <a:lnTo>
                        <a:pt x="233" y="92"/>
                      </a:lnTo>
                      <a:lnTo>
                        <a:pt x="236" y="119"/>
                      </a:lnTo>
                      <a:lnTo>
                        <a:pt x="234" y="144"/>
                      </a:lnTo>
                      <a:lnTo>
                        <a:pt x="225" y="167"/>
                      </a:lnTo>
                      <a:lnTo>
                        <a:pt x="213" y="188"/>
                      </a:lnTo>
                      <a:lnTo>
                        <a:pt x="197" y="206"/>
                      </a:lnTo>
                      <a:lnTo>
                        <a:pt x="178" y="220"/>
                      </a:lnTo>
                      <a:lnTo>
                        <a:pt x="178" y="650"/>
                      </a:lnTo>
                      <a:lnTo>
                        <a:pt x="175" y="668"/>
                      </a:lnTo>
                      <a:lnTo>
                        <a:pt x="166" y="686"/>
                      </a:lnTo>
                      <a:lnTo>
                        <a:pt x="153" y="698"/>
                      </a:lnTo>
                      <a:lnTo>
                        <a:pt x="137" y="706"/>
                      </a:lnTo>
                      <a:lnTo>
                        <a:pt x="118" y="709"/>
                      </a:lnTo>
                      <a:lnTo>
                        <a:pt x="99" y="706"/>
                      </a:lnTo>
                      <a:lnTo>
                        <a:pt x="83" y="698"/>
                      </a:lnTo>
                      <a:lnTo>
                        <a:pt x="71" y="686"/>
                      </a:lnTo>
                      <a:lnTo>
                        <a:pt x="62" y="668"/>
                      </a:lnTo>
                      <a:lnTo>
                        <a:pt x="59" y="650"/>
                      </a:lnTo>
                      <a:lnTo>
                        <a:pt x="59" y="220"/>
                      </a:lnTo>
                      <a:lnTo>
                        <a:pt x="40" y="206"/>
                      </a:lnTo>
                      <a:lnTo>
                        <a:pt x="23" y="188"/>
                      </a:lnTo>
                      <a:lnTo>
                        <a:pt x="10" y="167"/>
                      </a:lnTo>
                      <a:lnTo>
                        <a:pt x="3" y="144"/>
                      </a:lnTo>
                      <a:lnTo>
                        <a:pt x="0" y="119"/>
                      </a:lnTo>
                      <a:lnTo>
                        <a:pt x="3" y="92"/>
                      </a:lnTo>
                      <a:lnTo>
                        <a:pt x="11" y="67"/>
                      </a:lnTo>
                      <a:lnTo>
                        <a:pt x="26" y="45"/>
                      </a:lnTo>
                      <a:lnTo>
                        <a:pt x="44" y="26"/>
                      </a:lnTo>
                      <a:lnTo>
                        <a:pt x="67" y="12"/>
                      </a:lnTo>
                      <a:lnTo>
                        <a:pt x="91" y="4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453" name="Freeform 392"/>
                <p:cNvSpPr>
                  <a:spLocks/>
                </p:cNvSpPr>
                <p:nvPr/>
              </p:nvSpPr>
              <p:spPr bwMode="auto">
                <a:xfrm>
                  <a:off x="6151563" y="-801688"/>
                  <a:ext cx="31750" cy="20637"/>
                </a:xfrm>
                <a:custGeom>
                  <a:avLst/>
                  <a:gdLst>
                    <a:gd name="T0" fmla="*/ 58 w 177"/>
                    <a:gd name="T1" fmla="*/ 0 h 117"/>
                    <a:gd name="T2" fmla="*/ 118 w 177"/>
                    <a:gd name="T3" fmla="*/ 0 h 117"/>
                    <a:gd name="T4" fmla="*/ 137 w 177"/>
                    <a:gd name="T5" fmla="*/ 3 h 117"/>
                    <a:gd name="T6" fmla="*/ 153 w 177"/>
                    <a:gd name="T7" fmla="*/ 11 h 117"/>
                    <a:gd name="T8" fmla="*/ 165 w 177"/>
                    <a:gd name="T9" fmla="*/ 24 h 117"/>
                    <a:gd name="T10" fmla="*/ 174 w 177"/>
                    <a:gd name="T11" fmla="*/ 40 h 117"/>
                    <a:gd name="T12" fmla="*/ 177 w 177"/>
                    <a:gd name="T13" fmla="*/ 59 h 117"/>
                    <a:gd name="T14" fmla="*/ 174 w 177"/>
                    <a:gd name="T15" fmla="*/ 77 h 117"/>
                    <a:gd name="T16" fmla="*/ 165 w 177"/>
                    <a:gd name="T17" fmla="*/ 94 h 117"/>
                    <a:gd name="T18" fmla="*/ 153 w 177"/>
                    <a:gd name="T19" fmla="*/ 107 h 117"/>
                    <a:gd name="T20" fmla="*/ 137 w 177"/>
                    <a:gd name="T21" fmla="*/ 115 h 117"/>
                    <a:gd name="T22" fmla="*/ 118 w 177"/>
                    <a:gd name="T23" fmla="*/ 117 h 117"/>
                    <a:gd name="T24" fmla="*/ 58 w 177"/>
                    <a:gd name="T25" fmla="*/ 117 h 117"/>
                    <a:gd name="T26" fmla="*/ 40 w 177"/>
                    <a:gd name="T27" fmla="*/ 115 h 117"/>
                    <a:gd name="T28" fmla="*/ 24 w 177"/>
                    <a:gd name="T29" fmla="*/ 107 h 117"/>
                    <a:gd name="T30" fmla="*/ 11 w 177"/>
                    <a:gd name="T31" fmla="*/ 94 h 117"/>
                    <a:gd name="T32" fmla="*/ 2 w 177"/>
                    <a:gd name="T33" fmla="*/ 77 h 117"/>
                    <a:gd name="T34" fmla="*/ 0 w 177"/>
                    <a:gd name="T35" fmla="*/ 59 h 117"/>
                    <a:gd name="T36" fmla="*/ 2 w 177"/>
                    <a:gd name="T37" fmla="*/ 40 h 117"/>
                    <a:gd name="T38" fmla="*/ 11 w 177"/>
                    <a:gd name="T39" fmla="*/ 24 h 117"/>
                    <a:gd name="T40" fmla="*/ 24 w 177"/>
                    <a:gd name="T41" fmla="*/ 11 h 117"/>
                    <a:gd name="T42" fmla="*/ 40 w 177"/>
                    <a:gd name="T43" fmla="*/ 3 h 117"/>
                    <a:gd name="T44" fmla="*/ 58 w 177"/>
                    <a:gd name="T4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7" h="117">
                      <a:moveTo>
                        <a:pt x="58" y="0"/>
                      </a:moveTo>
                      <a:lnTo>
                        <a:pt x="118" y="0"/>
                      </a:lnTo>
                      <a:lnTo>
                        <a:pt x="137" y="3"/>
                      </a:lnTo>
                      <a:lnTo>
                        <a:pt x="153" y="11"/>
                      </a:lnTo>
                      <a:lnTo>
                        <a:pt x="165" y="24"/>
                      </a:lnTo>
                      <a:lnTo>
                        <a:pt x="174" y="40"/>
                      </a:lnTo>
                      <a:lnTo>
                        <a:pt x="177" y="59"/>
                      </a:lnTo>
                      <a:lnTo>
                        <a:pt x="174" y="77"/>
                      </a:lnTo>
                      <a:lnTo>
                        <a:pt x="165" y="94"/>
                      </a:lnTo>
                      <a:lnTo>
                        <a:pt x="153" y="107"/>
                      </a:lnTo>
                      <a:lnTo>
                        <a:pt x="137" y="115"/>
                      </a:lnTo>
                      <a:lnTo>
                        <a:pt x="118" y="117"/>
                      </a:lnTo>
                      <a:lnTo>
                        <a:pt x="58" y="117"/>
                      </a:lnTo>
                      <a:lnTo>
                        <a:pt x="40" y="115"/>
                      </a:lnTo>
                      <a:lnTo>
                        <a:pt x="24" y="107"/>
                      </a:lnTo>
                      <a:lnTo>
                        <a:pt x="11" y="94"/>
                      </a:lnTo>
                      <a:lnTo>
                        <a:pt x="2" y="77"/>
                      </a:lnTo>
                      <a:lnTo>
                        <a:pt x="0" y="59"/>
                      </a:lnTo>
                      <a:lnTo>
                        <a:pt x="2" y="40"/>
                      </a:lnTo>
                      <a:lnTo>
                        <a:pt x="11" y="24"/>
                      </a:lnTo>
                      <a:lnTo>
                        <a:pt x="24" y="11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454" name="Freeform 393"/>
                <p:cNvSpPr>
                  <a:spLocks noEditPoints="1"/>
                </p:cNvSpPr>
                <p:nvPr/>
              </p:nvSpPr>
              <p:spPr bwMode="auto">
                <a:xfrm>
                  <a:off x="6046788" y="-885825"/>
                  <a:ext cx="188912" cy="207962"/>
                </a:xfrm>
                <a:custGeom>
                  <a:avLst/>
                  <a:gdLst>
                    <a:gd name="T0" fmla="*/ 305 w 1066"/>
                    <a:gd name="T1" fmla="*/ 144 h 1182"/>
                    <a:gd name="T2" fmla="*/ 204 w 1066"/>
                    <a:gd name="T3" fmla="*/ 247 h 1182"/>
                    <a:gd name="T4" fmla="*/ 178 w 1066"/>
                    <a:gd name="T5" fmla="*/ 414 h 1182"/>
                    <a:gd name="T6" fmla="*/ 137 w 1066"/>
                    <a:gd name="T7" fmla="*/ 470 h 1182"/>
                    <a:gd name="T8" fmla="*/ 153 w 1066"/>
                    <a:gd name="T9" fmla="*/ 602 h 1182"/>
                    <a:gd name="T10" fmla="*/ 179 w 1066"/>
                    <a:gd name="T11" fmla="*/ 678 h 1182"/>
                    <a:gd name="T12" fmla="*/ 201 w 1066"/>
                    <a:gd name="T13" fmla="*/ 782 h 1182"/>
                    <a:gd name="T14" fmla="*/ 226 w 1066"/>
                    <a:gd name="T15" fmla="*/ 849 h 1182"/>
                    <a:gd name="T16" fmla="*/ 259 w 1066"/>
                    <a:gd name="T17" fmla="*/ 914 h 1182"/>
                    <a:gd name="T18" fmla="*/ 325 w 1066"/>
                    <a:gd name="T19" fmla="*/ 999 h 1182"/>
                    <a:gd name="T20" fmla="*/ 423 w 1066"/>
                    <a:gd name="T21" fmla="*/ 1050 h 1182"/>
                    <a:gd name="T22" fmla="*/ 573 w 1066"/>
                    <a:gd name="T23" fmla="*/ 1062 h 1182"/>
                    <a:gd name="T24" fmla="*/ 698 w 1066"/>
                    <a:gd name="T25" fmla="*/ 1030 h 1182"/>
                    <a:gd name="T26" fmla="*/ 776 w 1066"/>
                    <a:gd name="T27" fmla="*/ 960 h 1182"/>
                    <a:gd name="T28" fmla="*/ 836 w 1066"/>
                    <a:gd name="T29" fmla="*/ 860 h 1182"/>
                    <a:gd name="T30" fmla="*/ 852 w 1066"/>
                    <a:gd name="T31" fmla="*/ 822 h 1182"/>
                    <a:gd name="T32" fmla="*/ 879 w 1066"/>
                    <a:gd name="T33" fmla="*/ 733 h 1182"/>
                    <a:gd name="T34" fmla="*/ 891 w 1066"/>
                    <a:gd name="T35" fmla="*/ 631 h 1182"/>
                    <a:gd name="T36" fmla="*/ 947 w 1066"/>
                    <a:gd name="T37" fmla="*/ 590 h 1182"/>
                    <a:gd name="T38" fmla="*/ 900 w 1066"/>
                    <a:gd name="T39" fmla="*/ 448 h 1182"/>
                    <a:gd name="T40" fmla="*/ 886 w 1066"/>
                    <a:gd name="T41" fmla="*/ 317 h 1182"/>
                    <a:gd name="T42" fmla="*/ 819 w 1066"/>
                    <a:gd name="T43" fmla="*/ 187 h 1182"/>
                    <a:gd name="T44" fmla="*/ 690 w 1066"/>
                    <a:gd name="T45" fmla="*/ 122 h 1182"/>
                    <a:gd name="T46" fmla="*/ 651 w 1066"/>
                    <a:gd name="T47" fmla="*/ 0 h 1182"/>
                    <a:gd name="T48" fmla="*/ 830 w 1066"/>
                    <a:gd name="T49" fmla="*/ 48 h 1182"/>
                    <a:gd name="T50" fmla="*/ 958 w 1066"/>
                    <a:gd name="T51" fmla="*/ 175 h 1182"/>
                    <a:gd name="T52" fmla="*/ 1007 w 1066"/>
                    <a:gd name="T53" fmla="*/ 354 h 1182"/>
                    <a:gd name="T54" fmla="*/ 1055 w 1066"/>
                    <a:gd name="T55" fmla="*/ 423 h 1182"/>
                    <a:gd name="T56" fmla="*/ 1063 w 1066"/>
                    <a:gd name="T57" fmla="*/ 617 h 1182"/>
                    <a:gd name="T58" fmla="*/ 1004 w 1066"/>
                    <a:gd name="T59" fmla="*/ 695 h 1182"/>
                    <a:gd name="T60" fmla="*/ 978 w 1066"/>
                    <a:gd name="T61" fmla="*/ 819 h 1182"/>
                    <a:gd name="T62" fmla="*/ 948 w 1066"/>
                    <a:gd name="T63" fmla="*/ 898 h 1182"/>
                    <a:gd name="T64" fmla="*/ 920 w 1066"/>
                    <a:gd name="T65" fmla="*/ 955 h 1182"/>
                    <a:gd name="T66" fmla="*/ 861 w 1066"/>
                    <a:gd name="T67" fmla="*/ 1045 h 1182"/>
                    <a:gd name="T68" fmla="*/ 768 w 1066"/>
                    <a:gd name="T69" fmla="*/ 1125 h 1182"/>
                    <a:gd name="T70" fmla="*/ 627 w 1066"/>
                    <a:gd name="T71" fmla="*/ 1174 h 1182"/>
                    <a:gd name="T72" fmla="*/ 439 w 1066"/>
                    <a:gd name="T73" fmla="*/ 1174 h 1182"/>
                    <a:gd name="T74" fmla="*/ 298 w 1066"/>
                    <a:gd name="T75" fmla="*/ 1125 h 1182"/>
                    <a:gd name="T76" fmla="*/ 206 w 1066"/>
                    <a:gd name="T77" fmla="*/ 1045 h 1182"/>
                    <a:gd name="T78" fmla="*/ 147 w 1066"/>
                    <a:gd name="T79" fmla="*/ 955 h 1182"/>
                    <a:gd name="T80" fmla="*/ 119 w 1066"/>
                    <a:gd name="T81" fmla="*/ 898 h 1182"/>
                    <a:gd name="T82" fmla="*/ 88 w 1066"/>
                    <a:gd name="T83" fmla="*/ 819 h 1182"/>
                    <a:gd name="T84" fmla="*/ 61 w 1066"/>
                    <a:gd name="T85" fmla="*/ 695 h 1182"/>
                    <a:gd name="T86" fmla="*/ 3 w 1066"/>
                    <a:gd name="T87" fmla="*/ 617 h 1182"/>
                    <a:gd name="T88" fmla="*/ 11 w 1066"/>
                    <a:gd name="T89" fmla="*/ 423 h 1182"/>
                    <a:gd name="T90" fmla="*/ 59 w 1066"/>
                    <a:gd name="T91" fmla="*/ 354 h 1182"/>
                    <a:gd name="T92" fmla="*/ 108 w 1066"/>
                    <a:gd name="T93" fmla="*/ 175 h 1182"/>
                    <a:gd name="T94" fmla="*/ 235 w 1066"/>
                    <a:gd name="T95" fmla="*/ 48 h 1182"/>
                    <a:gd name="T96" fmla="*/ 415 w 1066"/>
                    <a:gd name="T97" fmla="*/ 0 h 1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066" h="1182">
                      <a:moveTo>
                        <a:pt x="415" y="118"/>
                      </a:moveTo>
                      <a:lnTo>
                        <a:pt x="377" y="122"/>
                      </a:lnTo>
                      <a:lnTo>
                        <a:pt x="340" y="130"/>
                      </a:lnTo>
                      <a:lnTo>
                        <a:pt x="305" y="144"/>
                      </a:lnTo>
                      <a:lnTo>
                        <a:pt x="275" y="164"/>
                      </a:lnTo>
                      <a:lnTo>
                        <a:pt x="247" y="187"/>
                      </a:lnTo>
                      <a:lnTo>
                        <a:pt x="223" y="215"/>
                      </a:lnTo>
                      <a:lnTo>
                        <a:pt x="204" y="247"/>
                      </a:lnTo>
                      <a:lnTo>
                        <a:pt x="190" y="280"/>
                      </a:lnTo>
                      <a:lnTo>
                        <a:pt x="181" y="317"/>
                      </a:lnTo>
                      <a:lnTo>
                        <a:pt x="178" y="354"/>
                      </a:lnTo>
                      <a:lnTo>
                        <a:pt x="178" y="414"/>
                      </a:lnTo>
                      <a:lnTo>
                        <a:pt x="175" y="432"/>
                      </a:lnTo>
                      <a:lnTo>
                        <a:pt x="166" y="448"/>
                      </a:lnTo>
                      <a:lnTo>
                        <a:pt x="153" y="461"/>
                      </a:lnTo>
                      <a:lnTo>
                        <a:pt x="137" y="470"/>
                      </a:lnTo>
                      <a:lnTo>
                        <a:pt x="119" y="473"/>
                      </a:lnTo>
                      <a:lnTo>
                        <a:pt x="119" y="590"/>
                      </a:lnTo>
                      <a:lnTo>
                        <a:pt x="137" y="594"/>
                      </a:lnTo>
                      <a:lnTo>
                        <a:pt x="153" y="602"/>
                      </a:lnTo>
                      <a:lnTo>
                        <a:pt x="166" y="615"/>
                      </a:lnTo>
                      <a:lnTo>
                        <a:pt x="175" y="631"/>
                      </a:lnTo>
                      <a:lnTo>
                        <a:pt x="178" y="650"/>
                      </a:lnTo>
                      <a:lnTo>
                        <a:pt x="179" y="678"/>
                      </a:lnTo>
                      <a:lnTo>
                        <a:pt x="182" y="706"/>
                      </a:lnTo>
                      <a:lnTo>
                        <a:pt x="188" y="733"/>
                      </a:lnTo>
                      <a:lnTo>
                        <a:pt x="194" y="757"/>
                      </a:lnTo>
                      <a:lnTo>
                        <a:pt x="201" y="782"/>
                      </a:lnTo>
                      <a:lnTo>
                        <a:pt x="208" y="804"/>
                      </a:lnTo>
                      <a:lnTo>
                        <a:pt x="215" y="822"/>
                      </a:lnTo>
                      <a:lnTo>
                        <a:pt x="221" y="837"/>
                      </a:lnTo>
                      <a:lnTo>
                        <a:pt x="226" y="849"/>
                      </a:lnTo>
                      <a:lnTo>
                        <a:pt x="230" y="856"/>
                      </a:lnTo>
                      <a:lnTo>
                        <a:pt x="231" y="860"/>
                      </a:lnTo>
                      <a:lnTo>
                        <a:pt x="245" y="888"/>
                      </a:lnTo>
                      <a:lnTo>
                        <a:pt x="259" y="914"/>
                      </a:lnTo>
                      <a:lnTo>
                        <a:pt x="274" y="937"/>
                      </a:lnTo>
                      <a:lnTo>
                        <a:pt x="289" y="960"/>
                      </a:lnTo>
                      <a:lnTo>
                        <a:pt x="307" y="980"/>
                      </a:lnTo>
                      <a:lnTo>
                        <a:pt x="325" y="999"/>
                      </a:lnTo>
                      <a:lnTo>
                        <a:pt x="345" y="1016"/>
                      </a:lnTo>
                      <a:lnTo>
                        <a:pt x="369" y="1030"/>
                      </a:lnTo>
                      <a:lnTo>
                        <a:pt x="395" y="1042"/>
                      </a:lnTo>
                      <a:lnTo>
                        <a:pt x="423" y="1050"/>
                      </a:lnTo>
                      <a:lnTo>
                        <a:pt x="456" y="1058"/>
                      </a:lnTo>
                      <a:lnTo>
                        <a:pt x="492" y="1062"/>
                      </a:lnTo>
                      <a:lnTo>
                        <a:pt x="533" y="1063"/>
                      </a:lnTo>
                      <a:lnTo>
                        <a:pt x="573" y="1062"/>
                      </a:lnTo>
                      <a:lnTo>
                        <a:pt x="610" y="1058"/>
                      </a:lnTo>
                      <a:lnTo>
                        <a:pt x="643" y="1050"/>
                      </a:lnTo>
                      <a:lnTo>
                        <a:pt x="672" y="1042"/>
                      </a:lnTo>
                      <a:lnTo>
                        <a:pt x="698" y="1030"/>
                      </a:lnTo>
                      <a:lnTo>
                        <a:pt x="720" y="1016"/>
                      </a:lnTo>
                      <a:lnTo>
                        <a:pt x="741" y="999"/>
                      </a:lnTo>
                      <a:lnTo>
                        <a:pt x="759" y="980"/>
                      </a:lnTo>
                      <a:lnTo>
                        <a:pt x="776" y="960"/>
                      </a:lnTo>
                      <a:lnTo>
                        <a:pt x="793" y="937"/>
                      </a:lnTo>
                      <a:lnTo>
                        <a:pt x="807" y="914"/>
                      </a:lnTo>
                      <a:lnTo>
                        <a:pt x="821" y="888"/>
                      </a:lnTo>
                      <a:lnTo>
                        <a:pt x="836" y="860"/>
                      </a:lnTo>
                      <a:lnTo>
                        <a:pt x="837" y="856"/>
                      </a:lnTo>
                      <a:lnTo>
                        <a:pt x="840" y="849"/>
                      </a:lnTo>
                      <a:lnTo>
                        <a:pt x="846" y="837"/>
                      </a:lnTo>
                      <a:lnTo>
                        <a:pt x="852" y="822"/>
                      </a:lnTo>
                      <a:lnTo>
                        <a:pt x="859" y="804"/>
                      </a:lnTo>
                      <a:lnTo>
                        <a:pt x="866" y="782"/>
                      </a:lnTo>
                      <a:lnTo>
                        <a:pt x="873" y="757"/>
                      </a:lnTo>
                      <a:lnTo>
                        <a:pt x="879" y="733"/>
                      </a:lnTo>
                      <a:lnTo>
                        <a:pt x="883" y="706"/>
                      </a:lnTo>
                      <a:lnTo>
                        <a:pt x="888" y="678"/>
                      </a:lnTo>
                      <a:lnTo>
                        <a:pt x="889" y="650"/>
                      </a:lnTo>
                      <a:lnTo>
                        <a:pt x="891" y="631"/>
                      </a:lnTo>
                      <a:lnTo>
                        <a:pt x="900" y="615"/>
                      </a:lnTo>
                      <a:lnTo>
                        <a:pt x="913" y="602"/>
                      </a:lnTo>
                      <a:lnTo>
                        <a:pt x="929" y="594"/>
                      </a:lnTo>
                      <a:lnTo>
                        <a:pt x="947" y="590"/>
                      </a:lnTo>
                      <a:lnTo>
                        <a:pt x="947" y="473"/>
                      </a:lnTo>
                      <a:lnTo>
                        <a:pt x="929" y="470"/>
                      </a:lnTo>
                      <a:lnTo>
                        <a:pt x="913" y="461"/>
                      </a:lnTo>
                      <a:lnTo>
                        <a:pt x="900" y="448"/>
                      </a:lnTo>
                      <a:lnTo>
                        <a:pt x="891" y="432"/>
                      </a:lnTo>
                      <a:lnTo>
                        <a:pt x="889" y="414"/>
                      </a:lnTo>
                      <a:lnTo>
                        <a:pt x="889" y="354"/>
                      </a:lnTo>
                      <a:lnTo>
                        <a:pt x="886" y="317"/>
                      </a:lnTo>
                      <a:lnTo>
                        <a:pt x="876" y="280"/>
                      </a:lnTo>
                      <a:lnTo>
                        <a:pt x="862" y="247"/>
                      </a:lnTo>
                      <a:lnTo>
                        <a:pt x="842" y="215"/>
                      </a:lnTo>
                      <a:lnTo>
                        <a:pt x="819" y="187"/>
                      </a:lnTo>
                      <a:lnTo>
                        <a:pt x="792" y="164"/>
                      </a:lnTo>
                      <a:lnTo>
                        <a:pt x="760" y="144"/>
                      </a:lnTo>
                      <a:lnTo>
                        <a:pt x="727" y="130"/>
                      </a:lnTo>
                      <a:lnTo>
                        <a:pt x="690" y="122"/>
                      </a:lnTo>
                      <a:lnTo>
                        <a:pt x="651" y="118"/>
                      </a:lnTo>
                      <a:lnTo>
                        <a:pt x="415" y="118"/>
                      </a:lnTo>
                      <a:close/>
                      <a:moveTo>
                        <a:pt x="415" y="0"/>
                      </a:moveTo>
                      <a:lnTo>
                        <a:pt x="651" y="0"/>
                      </a:lnTo>
                      <a:lnTo>
                        <a:pt x="700" y="3"/>
                      </a:lnTo>
                      <a:lnTo>
                        <a:pt x="746" y="13"/>
                      </a:lnTo>
                      <a:lnTo>
                        <a:pt x="789" y="28"/>
                      </a:lnTo>
                      <a:lnTo>
                        <a:pt x="830" y="48"/>
                      </a:lnTo>
                      <a:lnTo>
                        <a:pt x="868" y="74"/>
                      </a:lnTo>
                      <a:lnTo>
                        <a:pt x="903" y="104"/>
                      </a:lnTo>
                      <a:lnTo>
                        <a:pt x="933" y="138"/>
                      </a:lnTo>
                      <a:lnTo>
                        <a:pt x="958" y="175"/>
                      </a:lnTo>
                      <a:lnTo>
                        <a:pt x="978" y="216"/>
                      </a:lnTo>
                      <a:lnTo>
                        <a:pt x="995" y="261"/>
                      </a:lnTo>
                      <a:lnTo>
                        <a:pt x="1003" y="307"/>
                      </a:lnTo>
                      <a:lnTo>
                        <a:pt x="1007" y="354"/>
                      </a:lnTo>
                      <a:lnTo>
                        <a:pt x="1007" y="370"/>
                      </a:lnTo>
                      <a:lnTo>
                        <a:pt x="1027" y="384"/>
                      </a:lnTo>
                      <a:lnTo>
                        <a:pt x="1043" y="403"/>
                      </a:lnTo>
                      <a:lnTo>
                        <a:pt x="1055" y="423"/>
                      </a:lnTo>
                      <a:lnTo>
                        <a:pt x="1064" y="447"/>
                      </a:lnTo>
                      <a:lnTo>
                        <a:pt x="1066" y="473"/>
                      </a:lnTo>
                      <a:lnTo>
                        <a:pt x="1066" y="590"/>
                      </a:lnTo>
                      <a:lnTo>
                        <a:pt x="1063" y="617"/>
                      </a:lnTo>
                      <a:lnTo>
                        <a:pt x="1055" y="641"/>
                      </a:lnTo>
                      <a:lnTo>
                        <a:pt x="1042" y="662"/>
                      </a:lnTo>
                      <a:lnTo>
                        <a:pt x="1025" y="680"/>
                      </a:lnTo>
                      <a:lnTo>
                        <a:pt x="1004" y="695"/>
                      </a:lnTo>
                      <a:lnTo>
                        <a:pt x="1000" y="728"/>
                      </a:lnTo>
                      <a:lnTo>
                        <a:pt x="994" y="761"/>
                      </a:lnTo>
                      <a:lnTo>
                        <a:pt x="986" y="791"/>
                      </a:lnTo>
                      <a:lnTo>
                        <a:pt x="978" y="819"/>
                      </a:lnTo>
                      <a:lnTo>
                        <a:pt x="970" y="845"/>
                      </a:lnTo>
                      <a:lnTo>
                        <a:pt x="961" y="866"/>
                      </a:lnTo>
                      <a:lnTo>
                        <a:pt x="954" y="884"/>
                      </a:lnTo>
                      <a:lnTo>
                        <a:pt x="948" y="898"/>
                      </a:lnTo>
                      <a:lnTo>
                        <a:pt x="944" y="908"/>
                      </a:lnTo>
                      <a:lnTo>
                        <a:pt x="942" y="912"/>
                      </a:lnTo>
                      <a:lnTo>
                        <a:pt x="931" y="933"/>
                      </a:lnTo>
                      <a:lnTo>
                        <a:pt x="920" y="955"/>
                      </a:lnTo>
                      <a:lnTo>
                        <a:pt x="907" y="977"/>
                      </a:lnTo>
                      <a:lnTo>
                        <a:pt x="893" y="1000"/>
                      </a:lnTo>
                      <a:lnTo>
                        <a:pt x="878" y="1022"/>
                      </a:lnTo>
                      <a:lnTo>
                        <a:pt x="861" y="1045"/>
                      </a:lnTo>
                      <a:lnTo>
                        <a:pt x="841" y="1067"/>
                      </a:lnTo>
                      <a:lnTo>
                        <a:pt x="820" y="1087"/>
                      </a:lnTo>
                      <a:lnTo>
                        <a:pt x="796" y="1106"/>
                      </a:lnTo>
                      <a:lnTo>
                        <a:pt x="768" y="1125"/>
                      </a:lnTo>
                      <a:lnTo>
                        <a:pt x="739" y="1141"/>
                      </a:lnTo>
                      <a:lnTo>
                        <a:pt x="705" y="1155"/>
                      </a:lnTo>
                      <a:lnTo>
                        <a:pt x="667" y="1166"/>
                      </a:lnTo>
                      <a:lnTo>
                        <a:pt x="627" y="1174"/>
                      </a:lnTo>
                      <a:lnTo>
                        <a:pt x="582" y="1180"/>
                      </a:lnTo>
                      <a:lnTo>
                        <a:pt x="533" y="1182"/>
                      </a:lnTo>
                      <a:lnTo>
                        <a:pt x="484" y="1180"/>
                      </a:lnTo>
                      <a:lnTo>
                        <a:pt x="439" y="1174"/>
                      </a:lnTo>
                      <a:lnTo>
                        <a:pt x="398" y="1166"/>
                      </a:lnTo>
                      <a:lnTo>
                        <a:pt x="362" y="1155"/>
                      </a:lnTo>
                      <a:lnTo>
                        <a:pt x="328" y="1141"/>
                      </a:lnTo>
                      <a:lnTo>
                        <a:pt x="298" y="1125"/>
                      </a:lnTo>
                      <a:lnTo>
                        <a:pt x="271" y="1106"/>
                      </a:lnTo>
                      <a:lnTo>
                        <a:pt x="247" y="1087"/>
                      </a:lnTo>
                      <a:lnTo>
                        <a:pt x="224" y="1067"/>
                      </a:lnTo>
                      <a:lnTo>
                        <a:pt x="206" y="1045"/>
                      </a:lnTo>
                      <a:lnTo>
                        <a:pt x="189" y="1022"/>
                      </a:lnTo>
                      <a:lnTo>
                        <a:pt x="173" y="1000"/>
                      </a:lnTo>
                      <a:lnTo>
                        <a:pt x="160" y="977"/>
                      </a:lnTo>
                      <a:lnTo>
                        <a:pt x="147" y="955"/>
                      </a:lnTo>
                      <a:lnTo>
                        <a:pt x="136" y="933"/>
                      </a:lnTo>
                      <a:lnTo>
                        <a:pt x="125" y="912"/>
                      </a:lnTo>
                      <a:lnTo>
                        <a:pt x="123" y="908"/>
                      </a:lnTo>
                      <a:lnTo>
                        <a:pt x="119" y="898"/>
                      </a:lnTo>
                      <a:lnTo>
                        <a:pt x="112" y="884"/>
                      </a:lnTo>
                      <a:lnTo>
                        <a:pt x="105" y="866"/>
                      </a:lnTo>
                      <a:lnTo>
                        <a:pt x="97" y="845"/>
                      </a:lnTo>
                      <a:lnTo>
                        <a:pt x="88" y="819"/>
                      </a:lnTo>
                      <a:lnTo>
                        <a:pt x="80" y="791"/>
                      </a:lnTo>
                      <a:lnTo>
                        <a:pt x="72" y="761"/>
                      </a:lnTo>
                      <a:lnTo>
                        <a:pt x="67" y="728"/>
                      </a:lnTo>
                      <a:lnTo>
                        <a:pt x="61" y="695"/>
                      </a:lnTo>
                      <a:lnTo>
                        <a:pt x="41" y="680"/>
                      </a:lnTo>
                      <a:lnTo>
                        <a:pt x="25" y="662"/>
                      </a:lnTo>
                      <a:lnTo>
                        <a:pt x="12" y="641"/>
                      </a:lnTo>
                      <a:lnTo>
                        <a:pt x="3" y="617"/>
                      </a:lnTo>
                      <a:lnTo>
                        <a:pt x="0" y="590"/>
                      </a:lnTo>
                      <a:lnTo>
                        <a:pt x="0" y="473"/>
                      </a:lnTo>
                      <a:lnTo>
                        <a:pt x="3" y="447"/>
                      </a:lnTo>
                      <a:lnTo>
                        <a:pt x="11" y="423"/>
                      </a:lnTo>
                      <a:lnTo>
                        <a:pt x="24" y="403"/>
                      </a:lnTo>
                      <a:lnTo>
                        <a:pt x="40" y="384"/>
                      </a:lnTo>
                      <a:lnTo>
                        <a:pt x="59" y="370"/>
                      </a:lnTo>
                      <a:lnTo>
                        <a:pt x="59" y="354"/>
                      </a:lnTo>
                      <a:lnTo>
                        <a:pt x="62" y="307"/>
                      </a:lnTo>
                      <a:lnTo>
                        <a:pt x="72" y="261"/>
                      </a:lnTo>
                      <a:lnTo>
                        <a:pt x="87" y="216"/>
                      </a:lnTo>
                      <a:lnTo>
                        <a:pt x="108" y="175"/>
                      </a:lnTo>
                      <a:lnTo>
                        <a:pt x="134" y="138"/>
                      </a:lnTo>
                      <a:lnTo>
                        <a:pt x="164" y="104"/>
                      </a:lnTo>
                      <a:lnTo>
                        <a:pt x="197" y="74"/>
                      </a:lnTo>
                      <a:lnTo>
                        <a:pt x="235" y="48"/>
                      </a:lnTo>
                      <a:lnTo>
                        <a:pt x="276" y="28"/>
                      </a:lnTo>
                      <a:lnTo>
                        <a:pt x="321" y="13"/>
                      </a:lnTo>
                      <a:lnTo>
                        <a:pt x="367" y="3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9845877" y="4911867"/>
                <a:ext cx="215383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chemeClr val="bg1"/>
                    </a:solidFill>
                  </a:rPr>
                  <a:t>офисных специалистов и вспомогательных административных работников</a:t>
                </a:r>
              </a:p>
            </p:txBody>
          </p:sp>
        </p:grpSp>
      </p:grpSp>
      <p:grpSp>
        <p:nvGrpSpPr>
          <p:cNvPr id="48" name="Группа 47"/>
          <p:cNvGrpSpPr/>
          <p:nvPr/>
        </p:nvGrpSpPr>
        <p:grpSpPr>
          <a:xfrm>
            <a:off x="7416835" y="1069599"/>
            <a:ext cx="2788179" cy="5686590"/>
            <a:chOff x="7199352" y="1069599"/>
            <a:chExt cx="2788179" cy="568659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7199352" y="3021888"/>
              <a:ext cx="2788179" cy="1376187"/>
              <a:chOff x="6804276" y="1892704"/>
              <a:chExt cx="2788179" cy="1376187"/>
            </a:xfrm>
            <a:solidFill>
              <a:schemeClr val="bg1"/>
            </a:solidFill>
          </p:grpSpPr>
          <p:grpSp>
            <p:nvGrpSpPr>
              <p:cNvPr id="216" name="Группа 215"/>
              <p:cNvGrpSpPr/>
              <p:nvPr/>
            </p:nvGrpSpPr>
            <p:grpSpPr>
              <a:xfrm>
                <a:off x="7866579" y="1892704"/>
                <a:ext cx="612775" cy="612775"/>
                <a:chOff x="8037295" y="2502719"/>
                <a:chExt cx="612775" cy="612775"/>
              </a:xfrm>
              <a:grpFill/>
            </p:grpSpPr>
            <p:sp>
              <p:nvSpPr>
                <p:cNvPr id="173" name="Freeform 129"/>
                <p:cNvSpPr>
                  <a:spLocks/>
                </p:cNvSpPr>
                <p:nvPr/>
              </p:nvSpPr>
              <p:spPr bwMode="auto">
                <a:xfrm>
                  <a:off x="8037295" y="2502719"/>
                  <a:ext cx="561975" cy="409575"/>
                </a:xfrm>
                <a:custGeom>
                  <a:avLst/>
                  <a:gdLst>
                    <a:gd name="T0" fmla="*/ 1929 w 3183"/>
                    <a:gd name="T1" fmla="*/ 12 h 2315"/>
                    <a:gd name="T2" fmla="*/ 2208 w 3183"/>
                    <a:gd name="T3" fmla="*/ 67 h 2315"/>
                    <a:gd name="T4" fmla="*/ 2472 w 3183"/>
                    <a:gd name="T5" fmla="*/ 168 h 2315"/>
                    <a:gd name="T6" fmla="*/ 2717 w 3183"/>
                    <a:gd name="T7" fmla="*/ 311 h 2315"/>
                    <a:gd name="T8" fmla="*/ 2937 w 3183"/>
                    <a:gd name="T9" fmla="*/ 493 h 2315"/>
                    <a:gd name="T10" fmla="*/ 3066 w 3183"/>
                    <a:gd name="T11" fmla="*/ 348 h 2315"/>
                    <a:gd name="T12" fmla="*/ 3091 w 3183"/>
                    <a:gd name="T13" fmla="*/ 301 h 2315"/>
                    <a:gd name="T14" fmla="*/ 3142 w 3183"/>
                    <a:gd name="T15" fmla="*/ 293 h 2315"/>
                    <a:gd name="T16" fmla="*/ 3179 w 3183"/>
                    <a:gd name="T17" fmla="*/ 330 h 2315"/>
                    <a:gd name="T18" fmla="*/ 3182 w 3183"/>
                    <a:gd name="T19" fmla="*/ 813 h 2315"/>
                    <a:gd name="T20" fmla="*/ 3178 w 3183"/>
                    <a:gd name="T21" fmla="*/ 828 h 2315"/>
                    <a:gd name="T22" fmla="*/ 3172 w 3183"/>
                    <a:gd name="T23" fmla="*/ 843 h 2315"/>
                    <a:gd name="T24" fmla="*/ 3160 w 3183"/>
                    <a:gd name="T25" fmla="*/ 855 h 2315"/>
                    <a:gd name="T26" fmla="*/ 3156 w 3183"/>
                    <a:gd name="T27" fmla="*/ 859 h 2315"/>
                    <a:gd name="T28" fmla="*/ 3147 w 3183"/>
                    <a:gd name="T29" fmla="*/ 863 h 2315"/>
                    <a:gd name="T30" fmla="*/ 3130 w 3183"/>
                    <a:gd name="T31" fmla="*/ 867 h 2315"/>
                    <a:gd name="T32" fmla="*/ 2661 w 3183"/>
                    <a:gd name="T33" fmla="*/ 868 h 2315"/>
                    <a:gd name="T34" fmla="*/ 2615 w 3183"/>
                    <a:gd name="T35" fmla="*/ 845 h 2315"/>
                    <a:gd name="T36" fmla="*/ 2606 w 3183"/>
                    <a:gd name="T37" fmla="*/ 792 h 2315"/>
                    <a:gd name="T38" fmla="*/ 2643 w 3183"/>
                    <a:gd name="T39" fmla="*/ 756 h 2315"/>
                    <a:gd name="T40" fmla="*/ 2952 w 3183"/>
                    <a:gd name="T41" fmla="*/ 680 h 2315"/>
                    <a:gd name="T42" fmla="*/ 2754 w 3183"/>
                    <a:gd name="T43" fmla="*/ 485 h 2315"/>
                    <a:gd name="T44" fmla="*/ 2528 w 3183"/>
                    <a:gd name="T45" fmla="*/ 327 h 2315"/>
                    <a:gd name="T46" fmla="*/ 2279 w 3183"/>
                    <a:gd name="T47" fmla="*/ 212 h 2315"/>
                    <a:gd name="T48" fmla="*/ 2014 w 3183"/>
                    <a:gd name="T49" fmla="*/ 141 h 2315"/>
                    <a:gd name="T50" fmla="*/ 1735 w 3183"/>
                    <a:gd name="T51" fmla="*/ 116 h 2315"/>
                    <a:gd name="T52" fmla="*/ 1435 w 3183"/>
                    <a:gd name="T53" fmla="*/ 145 h 2315"/>
                    <a:gd name="T54" fmla="*/ 1151 w 3183"/>
                    <a:gd name="T55" fmla="*/ 225 h 2315"/>
                    <a:gd name="T56" fmla="*/ 891 w 3183"/>
                    <a:gd name="T57" fmla="*/ 354 h 2315"/>
                    <a:gd name="T58" fmla="*/ 661 w 3183"/>
                    <a:gd name="T59" fmla="*/ 526 h 2315"/>
                    <a:gd name="T60" fmla="*/ 463 w 3183"/>
                    <a:gd name="T61" fmla="*/ 734 h 2315"/>
                    <a:gd name="T62" fmla="*/ 306 w 3183"/>
                    <a:gd name="T63" fmla="*/ 976 h 2315"/>
                    <a:gd name="T64" fmla="*/ 192 w 3183"/>
                    <a:gd name="T65" fmla="*/ 1244 h 2315"/>
                    <a:gd name="T66" fmla="*/ 129 w 3183"/>
                    <a:gd name="T67" fmla="*/ 1533 h 2315"/>
                    <a:gd name="T68" fmla="*/ 119 w 3183"/>
                    <a:gd name="T69" fmla="*/ 1839 h 2315"/>
                    <a:gd name="T70" fmla="*/ 167 w 3183"/>
                    <a:gd name="T71" fmla="*/ 2141 h 2315"/>
                    <a:gd name="T72" fmla="*/ 196 w 3183"/>
                    <a:gd name="T73" fmla="*/ 2269 h 2315"/>
                    <a:gd name="T74" fmla="*/ 172 w 3183"/>
                    <a:gd name="T75" fmla="*/ 2305 h 2315"/>
                    <a:gd name="T76" fmla="*/ 126 w 3183"/>
                    <a:gd name="T77" fmla="*/ 2313 h 2315"/>
                    <a:gd name="T78" fmla="*/ 92 w 3183"/>
                    <a:gd name="T79" fmla="*/ 2289 h 2315"/>
                    <a:gd name="T80" fmla="*/ 38 w 3183"/>
                    <a:gd name="T81" fmla="*/ 2099 h 2315"/>
                    <a:gd name="T82" fmla="*/ 2 w 3183"/>
                    <a:gd name="T83" fmla="*/ 1829 h 2315"/>
                    <a:gd name="T84" fmla="*/ 13 w 3183"/>
                    <a:gd name="T85" fmla="*/ 1527 h 2315"/>
                    <a:gd name="T86" fmla="*/ 76 w 3183"/>
                    <a:gd name="T87" fmla="*/ 1227 h 2315"/>
                    <a:gd name="T88" fmla="*/ 190 w 3183"/>
                    <a:gd name="T89" fmla="*/ 948 h 2315"/>
                    <a:gd name="T90" fmla="*/ 347 w 3183"/>
                    <a:gd name="T91" fmla="*/ 696 h 2315"/>
                    <a:gd name="T92" fmla="*/ 545 w 3183"/>
                    <a:gd name="T93" fmla="*/ 475 h 2315"/>
                    <a:gd name="T94" fmla="*/ 776 w 3183"/>
                    <a:gd name="T95" fmla="*/ 291 h 2315"/>
                    <a:gd name="T96" fmla="*/ 1038 w 3183"/>
                    <a:gd name="T97" fmla="*/ 147 h 2315"/>
                    <a:gd name="T98" fmla="*/ 1324 w 3183"/>
                    <a:gd name="T99" fmla="*/ 50 h 2315"/>
                    <a:gd name="T100" fmla="*/ 1630 w 3183"/>
                    <a:gd name="T101" fmla="*/ 3 h 2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183" h="2315">
                      <a:moveTo>
                        <a:pt x="1735" y="0"/>
                      </a:moveTo>
                      <a:lnTo>
                        <a:pt x="1832" y="3"/>
                      </a:lnTo>
                      <a:lnTo>
                        <a:pt x="1929" y="12"/>
                      </a:lnTo>
                      <a:lnTo>
                        <a:pt x="2022" y="24"/>
                      </a:lnTo>
                      <a:lnTo>
                        <a:pt x="2116" y="43"/>
                      </a:lnTo>
                      <a:lnTo>
                        <a:pt x="2208" y="67"/>
                      </a:lnTo>
                      <a:lnTo>
                        <a:pt x="2298" y="96"/>
                      </a:lnTo>
                      <a:lnTo>
                        <a:pt x="2387" y="130"/>
                      </a:lnTo>
                      <a:lnTo>
                        <a:pt x="2472" y="168"/>
                      </a:lnTo>
                      <a:lnTo>
                        <a:pt x="2557" y="211"/>
                      </a:lnTo>
                      <a:lnTo>
                        <a:pt x="2638" y="259"/>
                      </a:lnTo>
                      <a:lnTo>
                        <a:pt x="2717" y="311"/>
                      </a:lnTo>
                      <a:lnTo>
                        <a:pt x="2793" y="368"/>
                      </a:lnTo>
                      <a:lnTo>
                        <a:pt x="2867" y="429"/>
                      </a:lnTo>
                      <a:lnTo>
                        <a:pt x="2937" y="493"/>
                      </a:lnTo>
                      <a:lnTo>
                        <a:pt x="3003" y="563"/>
                      </a:lnTo>
                      <a:lnTo>
                        <a:pt x="3066" y="636"/>
                      </a:lnTo>
                      <a:lnTo>
                        <a:pt x="3066" y="348"/>
                      </a:lnTo>
                      <a:lnTo>
                        <a:pt x="3070" y="330"/>
                      </a:lnTo>
                      <a:lnTo>
                        <a:pt x="3078" y="314"/>
                      </a:lnTo>
                      <a:lnTo>
                        <a:pt x="3091" y="301"/>
                      </a:lnTo>
                      <a:lnTo>
                        <a:pt x="3107" y="293"/>
                      </a:lnTo>
                      <a:lnTo>
                        <a:pt x="3125" y="289"/>
                      </a:lnTo>
                      <a:lnTo>
                        <a:pt x="3142" y="293"/>
                      </a:lnTo>
                      <a:lnTo>
                        <a:pt x="3158" y="301"/>
                      </a:lnTo>
                      <a:lnTo>
                        <a:pt x="3171" y="314"/>
                      </a:lnTo>
                      <a:lnTo>
                        <a:pt x="3179" y="330"/>
                      </a:lnTo>
                      <a:lnTo>
                        <a:pt x="3183" y="348"/>
                      </a:lnTo>
                      <a:lnTo>
                        <a:pt x="3183" y="811"/>
                      </a:lnTo>
                      <a:lnTo>
                        <a:pt x="3182" y="813"/>
                      </a:lnTo>
                      <a:lnTo>
                        <a:pt x="3182" y="816"/>
                      </a:lnTo>
                      <a:lnTo>
                        <a:pt x="3180" y="822"/>
                      </a:lnTo>
                      <a:lnTo>
                        <a:pt x="3178" y="828"/>
                      </a:lnTo>
                      <a:lnTo>
                        <a:pt x="3177" y="833"/>
                      </a:lnTo>
                      <a:lnTo>
                        <a:pt x="3175" y="837"/>
                      </a:lnTo>
                      <a:lnTo>
                        <a:pt x="3172" y="843"/>
                      </a:lnTo>
                      <a:lnTo>
                        <a:pt x="3169" y="847"/>
                      </a:lnTo>
                      <a:lnTo>
                        <a:pt x="3165" y="851"/>
                      </a:lnTo>
                      <a:lnTo>
                        <a:pt x="3160" y="855"/>
                      </a:lnTo>
                      <a:lnTo>
                        <a:pt x="3159" y="856"/>
                      </a:lnTo>
                      <a:lnTo>
                        <a:pt x="3158" y="857"/>
                      </a:lnTo>
                      <a:lnTo>
                        <a:pt x="3156" y="859"/>
                      </a:lnTo>
                      <a:lnTo>
                        <a:pt x="3154" y="860"/>
                      </a:lnTo>
                      <a:lnTo>
                        <a:pt x="3152" y="861"/>
                      </a:lnTo>
                      <a:lnTo>
                        <a:pt x="3147" y="863"/>
                      </a:lnTo>
                      <a:lnTo>
                        <a:pt x="3140" y="865"/>
                      </a:lnTo>
                      <a:lnTo>
                        <a:pt x="3135" y="867"/>
                      </a:lnTo>
                      <a:lnTo>
                        <a:pt x="3130" y="867"/>
                      </a:lnTo>
                      <a:lnTo>
                        <a:pt x="3127" y="868"/>
                      </a:lnTo>
                      <a:lnTo>
                        <a:pt x="3125" y="868"/>
                      </a:lnTo>
                      <a:lnTo>
                        <a:pt x="2661" y="868"/>
                      </a:lnTo>
                      <a:lnTo>
                        <a:pt x="2643" y="866"/>
                      </a:lnTo>
                      <a:lnTo>
                        <a:pt x="2627" y="857"/>
                      </a:lnTo>
                      <a:lnTo>
                        <a:pt x="2615" y="845"/>
                      </a:lnTo>
                      <a:lnTo>
                        <a:pt x="2606" y="829"/>
                      </a:lnTo>
                      <a:lnTo>
                        <a:pt x="2604" y="811"/>
                      </a:lnTo>
                      <a:lnTo>
                        <a:pt x="2606" y="792"/>
                      </a:lnTo>
                      <a:lnTo>
                        <a:pt x="2615" y="776"/>
                      </a:lnTo>
                      <a:lnTo>
                        <a:pt x="2627" y="763"/>
                      </a:lnTo>
                      <a:lnTo>
                        <a:pt x="2643" y="756"/>
                      </a:lnTo>
                      <a:lnTo>
                        <a:pt x="2661" y="753"/>
                      </a:lnTo>
                      <a:lnTo>
                        <a:pt x="3012" y="753"/>
                      </a:lnTo>
                      <a:lnTo>
                        <a:pt x="2952" y="680"/>
                      </a:lnTo>
                      <a:lnTo>
                        <a:pt x="2890" y="610"/>
                      </a:lnTo>
                      <a:lnTo>
                        <a:pt x="2824" y="545"/>
                      </a:lnTo>
                      <a:lnTo>
                        <a:pt x="2754" y="485"/>
                      </a:lnTo>
                      <a:lnTo>
                        <a:pt x="2681" y="428"/>
                      </a:lnTo>
                      <a:lnTo>
                        <a:pt x="2606" y="375"/>
                      </a:lnTo>
                      <a:lnTo>
                        <a:pt x="2528" y="327"/>
                      </a:lnTo>
                      <a:lnTo>
                        <a:pt x="2448" y="284"/>
                      </a:lnTo>
                      <a:lnTo>
                        <a:pt x="2365" y="246"/>
                      </a:lnTo>
                      <a:lnTo>
                        <a:pt x="2279" y="212"/>
                      </a:lnTo>
                      <a:lnTo>
                        <a:pt x="2192" y="183"/>
                      </a:lnTo>
                      <a:lnTo>
                        <a:pt x="2104" y="160"/>
                      </a:lnTo>
                      <a:lnTo>
                        <a:pt x="2014" y="141"/>
                      </a:lnTo>
                      <a:lnTo>
                        <a:pt x="1922" y="127"/>
                      </a:lnTo>
                      <a:lnTo>
                        <a:pt x="1829" y="118"/>
                      </a:lnTo>
                      <a:lnTo>
                        <a:pt x="1735" y="116"/>
                      </a:lnTo>
                      <a:lnTo>
                        <a:pt x="1633" y="119"/>
                      </a:lnTo>
                      <a:lnTo>
                        <a:pt x="1533" y="129"/>
                      </a:lnTo>
                      <a:lnTo>
                        <a:pt x="1435" y="145"/>
                      </a:lnTo>
                      <a:lnTo>
                        <a:pt x="1337" y="166"/>
                      </a:lnTo>
                      <a:lnTo>
                        <a:pt x="1242" y="192"/>
                      </a:lnTo>
                      <a:lnTo>
                        <a:pt x="1151" y="225"/>
                      </a:lnTo>
                      <a:lnTo>
                        <a:pt x="1062" y="263"/>
                      </a:lnTo>
                      <a:lnTo>
                        <a:pt x="974" y="306"/>
                      </a:lnTo>
                      <a:lnTo>
                        <a:pt x="891" y="354"/>
                      </a:lnTo>
                      <a:lnTo>
                        <a:pt x="811" y="407"/>
                      </a:lnTo>
                      <a:lnTo>
                        <a:pt x="734" y="464"/>
                      </a:lnTo>
                      <a:lnTo>
                        <a:pt x="661" y="526"/>
                      </a:lnTo>
                      <a:lnTo>
                        <a:pt x="591" y="591"/>
                      </a:lnTo>
                      <a:lnTo>
                        <a:pt x="525" y="661"/>
                      </a:lnTo>
                      <a:lnTo>
                        <a:pt x="463" y="734"/>
                      </a:lnTo>
                      <a:lnTo>
                        <a:pt x="406" y="811"/>
                      </a:lnTo>
                      <a:lnTo>
                        <a:pt x="354" y="892"/>
                      </a:lnTo>
                      <a:lnTo>
                        <a:pt x="306" y="976"/>
                      </a:lnTo>
                      <a:lnTo>
                        <a:pt x="263" y="1062"/>
                      </a:lnTo>
                      <a:lnTo>
                        <a:pt x="225" y="1151"/>
                      </a:lnTo>
                      <a:lnTo>
                        <a:pt x="192" y="1244"/>
                      </a:lnTo>
                      <a:lnTo>
                        <a:pt x="166" y="1338"/>
                      </a:lnTo>
                      <a:lnTo>
                        <a:pt x="144" y="1435"/>
                      </a:lnTo>
                      <a:lnTo>
                        <a:pt x="129" y="1533"/>
                      </a:lnTo>
                      <a:lnTo>
                        <a:pt x="119" y="1635"/>
                      </a:lnTo>
                      <a:lnTo>
                        <a:pt x="116" y="1737"/>
                      </a:lnTo>
                      <a:lnTo>
                        <a:pt x="119" y="1839"/>
                      </a:lnTo>
                      <a:lnTo>
                        <a:pt x="129" y="1941"/>
                      </a:lnTo>
                      <a:lnTo>
                        <a:pt x="145" y="2042"/>
                      </a:lnTo>
                      <a:lnTo>
                        <a:pt x="167" y="2141"/>
                      </a:lnTo>
                      <a:lnTo>
                        <a:pt x="195" y="2239"/>
                      </a:lnTo>
                      <a:lnTo>
                        <a:pt x="198" y="2254"/>
                      </a:lnTo>
                      <a:lnTo>
                        <a:pt x="196" y="2269"/>
                      </a:lnTo>
                      <a:lnTo>
                        <a:pt x="192" y="2284"/>
                      </a:lnTo>
                      <a:lnTo>
                        <a:pt x="184" y="2295"/>
                      </a:lnTo>
                      <a:lnTo>
                        <a:pt x="172" y="2305"/>
                      </a:lnTo>
                      <a:lnTo>
                        <a:pt x="158" y="2312"/>
                      </a:lnTo>
                      <a:lnTo>
                        <a:pt x="140" y="2315"/>
                      </a:lnTo>
                      <a:lnTo>
                        <a:pt x="126" y="2313"/>
                      </a:lnTo>
                      <a:lnTo>
                        <a:pt x="113" y="2308"/>
                      </a:lnTo>
                      <a:lnTo>
                        <a:pt x="101" y="2300"/>
                      </a:lnTo>
                      <a:lnTo>
                        <a:pt x="92" y="2289"/>
                      </a:lnTo>
                      <a:lnTo>
                        <a:pt x="85" y="2275"/>
                      </a:lnTo>
                      <a:lnTo>
                        <a:pt x="59" y="2188"/>
                      </a:lnTo>
                      <a:lnTo>
                        <a:pt x="38" y="2099"/>
                      </a:lnTo>
                      <a:lnTo>
                        <a:pt x="21" y="2010"/>
                      </a:lnTo>
                      <a:lnTo>
                        <a:pt x="9" y="1920"/>
                      </a:lnTo>
                      <a:lnTo>
                        <a:pt x="2" y="1829"/>
                      </a:lnTo>
                      <a:lnTo>
                        <a:pt x="0" y="1737"/>
                      </a:lnTo>
                      <a:lnTo>
                        <a:pt x="3" y="1631"/>
                      </a:lnTo>
                      <a:lnTo>
                        <a:pt x="13" y="1527"/>
                      </a:lnTo>
                      <a:lnTo>
                        <a:pt x="28" y="1424"/>
                      </a:lnTo>
                      <a:lnTo>
                        <a:pt x="50" y="1325"/>
                      </a:lnTo>
                      <a:lnTo>
                        <a:pt x="76" y="1227"/>
                      </a:lnTo>
                      <a:lnTo>
                        <a:pt x="109" y="1131"/>
                      </a:lnTo>
                      <a:lnTo>
                        <a:pt x="147" y="1038"/>
                      </a:lnTo>
                      <a:lnTo>
                        <a:pt x="190" y="948"/>
                      </a:lnTo>
                      <a:lnTo>
                        <a:pt x="237" y="861"/>
                      </a:lnTo>
                      <a:lnTo>
                        <a:pt x="290" y="777"/>
                      </a:lnTo>
                      <a:lnTo>
                        <a:pt x="347" y="696"/>
                      </a:lnTo>
                      <a:lnTo>
                        <a:pt x="408" y="619"/>
                      </a:lnTo>
                      <a:lnTo>
                        <a:pt x="475" y="545"/>
                      </a:lnTo>
                      <a:lnTo>
                        <a:pt x="545" y="475"/>
                      </a:lnTo>
                      <a:lnTo>
                        <a:pt x="619" y="409"/>
                      </a:lnTo>
                      <a:lnTo>
                        <a:pt x="696" y="348"/>
                      </a:lnTo>
                      <a:lnTo>
                        <a:pt x="776" y="291"/>
                      </a:lnTo>
                      <a:lnTo>
                        <a:pt x="860" y="238"/>
                      </a:lnTo>
                      <a:lnTo>
                        <a:pt x="948" y="190"/>
                      </a:lnTo>
                      <a:lnTo>
                        <a:pt x="1038" y="147"/>
                      </a:lnTo>
                      <a:lnTo>
                        <a:pt x="1130" y="109"/>
                      </a:lnTo>
                      <a:lnTo>
                        <a:pt x="1227" y="76"/>
                      </a:lnTo>
                      <a:lnTo>
                        <a:pt x="1324" y="50"/>
                      </a:lnTo>
                      <a:lnTo>
                        <a:pt x="1424" y="29"/>
                      </a:lnTo>
                      <a:lnTo>
                        <a:pt x="1526" y="13"/>
                      </a:lnTo>
                      <a:lnTo>
                        <a:pt x="1630" y="3"/>
                      </a:lnTo>
                      <a:lnTo>
                        <a:pt x="173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74" name="Freeform 130"/>
                <p:cNvSpPr>
                  <a:spLocks/>
                </p:cNvSpPr>
                <p:nvPr/>
              </p:nvSpPr>
              <p:spPr bwMode="auto">
                <a:xfrm>
                  <a:off x="8088095" y="2705919"/>
                  <a:ext cx="561975" cy="409575"/>
                </a:xfrm>
                <a:custGeom>
                  <a:avLst/>
                  <a:gdLst>
                    <a:gd name="T0" fmla="*/ 3066 w 3183"/>
                    <a:gd name="T1" fmla="*/ 5 h 2324"/>
                    <a:gd name="T2" fmla="*/ 3094 w 3183"/>
                    <a:gd name="T3" fmla="*/ 39 h 2324"/>
                    <a:gd name="T4" fmla="*/ 3161 w 3183"/>
                    <a:gd name="T5" fmla="*/ 309 h 2324"/>
                    <a:gd name="T6" fmla="*/ 3183 w 3183"/>
                    <a:gd name="T7" fmla="*/ 588 h 2324"/>
                    <a:gd name="T8" fmla="*/ 3154 w 3183"/>
                    <a:gd name="T9" fmla="*/ 899 h 2324"/>
                    <a:gd name="T10" fmla="*/ 3074 w 3183"/>
                    <a:gd name="T11" fmla="*/ 1193 h 2324"/>
                    <a:gd name="T12" fmla="*/ 2945 w 3183"/>
                    <a:gd name="T13" fmla="*/ 1463 h 2324"/>
                    <a:gd name="T14" fmla="*/ 2774 w 3183"/>
                    <a:gd name="T15" fmla="*/ 1705 h 2324"/>
                    <a:gd name="T16" fmla="*/ 2564 w 3183"/>
                    <a:gd name="T17" fmla="*/ 1915 h 2324"/>
                    <a:gd name="T18" fmla="*/ 2323 w 3183"/>
                    <a:gd name="T19" fmla="*/ 2086 h 2324"/>
                    <a:gd name="T20" fmla="*/ 2052 w 3183"/>
                    <a:gd name="T21" fmla="*/ 2215 h 2324"/>
                    <a:gd name="T22" fmla="*/ 1759 w 3183"/>
                    <a:gd name="T23" fmla="*/ 2295 h 2324"/>
                    <a:gd name="T24" fmla="*/ 1446 w 3183"/>
                    <a:gd name="T25" fmla="*/ 2324 h 2324"/>
                    <a:gd name="T26" fmla="*/ 1160 w 3183"/>
                    <a:gd name="T27" fmla="*/ 2299 h 2324"/>
                    <a:gd name="T28" fmla="*/ 885 w 3183"/>
                    <a:gd name="T29" fmla="*/ 2229 h 2324"/>
                    <a:gd name="T30" fmla="*/ 626 w 3183"/>
                    <a:gd name="T31" fmla="*/ 2112 h 2324"/>
                    <a:gd name="T32" fmla="*/ 390 w 3183"/>
                    <a:gd name="T33" fmla="*/ 1956 h 2324"/>
                    <a:gd name="T34" fmla="*/ 180 w 3183"/>
                    <a:gd name="T35" fmla="*/ 1761 h 2324"/>
                    <a:gd name="T36" fmla="*/ 113 w 3183"/>
                    <a:gd name="T37" fmla="*/ 1994 h 2324"/>
                    <a:gd name="T38" fmla="*/ 76 w 3183"/>
                    <a:gd name="T39" fmla="*/ 2031 h 2324"/>
                    <a:gd name="T40" fmla="*/ 24 w 3183"/>
                    <a:gd name="T41" fmla="*/ 2023 h 2324"/>
                    <a:gd name="T42" fmla="*/ 0 w 3183"/>
                    <a:gd name="T43" fmla="*/ 1976 h 2324"/>
                    <a:gd name="T44" fmla="*/ 1 w 3183"/>
                    <a:gd name="T45" fmla="*/ 1507 h 2324"/>
                    <a:gd name="T46" fmla="*/ 5 w 3183"/>
                    <a:gd name="T47" fmla="*/ 1492 h 2324"/>
                    <a:gd name="T48" fmla="*/ 14 w 3183"/>
                    <a:gd name="T49" fmla="*/ 1478 h 2324"/>
                    <a:gd name="T50" fmla="*/ 24 w 3183"/>
                    <a:gd name="T51" fmla="*/ 1467 h 2324"/>
                    <a:gd name="T52" fmla="*/ 31 w 3183"/>
                    <a:gd name="T53" fmla="*/ 1463 h 2324"/>
                    <a:gd name="T54" fmla="*/ 48 w 3183"/>
                    <a:gd name="T55" fmla="*/ 1458 h 2324"/>
                    <a:gd name="T56" fmla="*/ 58 w 3183"/>
                    <a:gd name="T57" fmla="*/ 1456 h 2324"/>
                    <a:gd name="T58" fmla="*/ 555 w 3183"/>
                    <a:gd name="T59" fmla="*/ 1466 h 2324"/>
                    <a:gd name="T60" fmla="*/ 579 w 3183"/>
                    <a:gd name="T61" fmla="*/ 1514 h 2324"/>
                    <a:gd name="T62" fmla="*/ 555 w 3183"/>
                    <a:gd name="T63" fmla="*/ 1560 h 2324"/>
                    <a:gd name="T64" fmla="*/ 170 w 3183"/>
                    <a:gd name="T65" fmla="*/ 1571 h 2324"/>
                    <a:gd name="T66" fmla="*/ 359 w 3183"/>
                    <a:gd name="T67" fmla="*/ 1779 h 2324"/>
                    <a:gd name="T68" fmla="*/ 577 w 3183"/>
                    <a:gd name="T69" fmla="*/ 1949 h 2324"/>
                    <a:gd name="T70" fmla="*/ 818 w 3183"/>
                    <a:gd name="T71" fmla="*/ 2079 h 2324"/>
                    <a:gd name="T72" fmla="*/ 1079 w 3183"/>
                    <a:gd name="T73" fmla="*/ 2164 h 2324"/>
                    <a:gd name="T74" fmla="*/ 1353 w 3183"/>
                    <a:gd name="T75" fmla="*/ 2205 h 2324"/>
                    <a:gd name="T76" fmla="*/ 1650 w 3183"/>
                    <a:gd name="T77" fmla="*/ 2195 h 2324"/>
                    <a:gd name="T78" fmla="*/ 1939 w 3183"/>
                    <a:gd name="T79" fmla="*/ 2131 h 2324"/>
                    <a:gd name="T80" fmla="*/ 2207 w 3183"/>
                    <a:gd name="T81" fmla="*/ 2017 h 2324"/>
                    <a:gd name="T82" fmla="*/ 2449 w 3183"/>
                    <a:gd name="T83" fmla="*/ 1860 h 2324"/>
                    <a:gd name="T84" fmla="*/ 2657 w 3183"/>
                    <a:gd name="T85" fmla="*/ 1663 h 2324"/>
                    <a:gd name="T86" fmla="*/ 2829 w 3183"/>
                    <a:gd name="T87" fmla="*/ 1433 h 2324"/>
                    <a:gd name="T88" fmla="*/ 2958 w 3183"/>
                    <a:gd name="T89" fmla="*/ 1173 h 2324"/>
                    <a:gd name="T90" fmla="*/ 3038 w 3183"/>
                    <a:gd name="T91" fmla="*/ 889 h 2324"/>
                    <a:gd name="T92" fmla="*/ 3067 w 3183"/>
                    <a:gd name="T93" fmla="*/ 588 h 2324"/>
                    <a:gd name="T94" fmla="*/ 3037 w 3183"/>
                    <a:gd name="T95" fmla="*/ 276 h 2324"/>
                    <a:gd name="T96" fmla="*/ 2981 w 3183"/>
                    <a:gd name="T97" fmla="*/ 60 h 2324"/>
                    <a:gd name="T98" fmla="*/ 2996 w 3183"/>
                    <a:gd name="T99" fmla="*/ 19 h 2324"/>
                    <a:gd name="T100" fmla="*/ 3036 w 3183"/>
                    <a:gd name="T101" fmla="*/ 0 h 2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183" h="2324">
                      <a:moveTo>
                        <a:pt x="3036" y="0"/>
                      </a:moveTo>
                      <a:lnTo>
                        <a:pt x="3051" y="1"/>
                      </a:lnTo>
                      <a:lnTo>
                        <a:pt x="3066" y="5"/>
                      </a:lnTo>
                      <a:lnTo>
                        <a:pt x="3077" y="14"/>
                      </a:lnTo>
                      <a:lnTo>
                        <a:pt x="3088" y="25"/>
                      </a:lnTo>
                      <a:lnTo>
                        <a:pt x="3094" y="39"/>
                      </a:lnTo>
                      <a:lnTo>
                        <a:pt x="3122" y="128"/>
                      </a:lnTo>
                      <a:lnTo>
                        <a:pt x="3143" y="218"/>
                      </a:lnTo>
                      <a:lnTo>
                        <a:pt x="3161" y="309"/>
                      </a:lnTo>
                      <a:lnTo>
                        <a:pt x="3172" y="401"/>
                      </a:lnTo>
                      <a:lnTo>
                        <a:pt x="3180" y="494"/>
                      </a:lnTo>
                      <a:lnTo>
                        <a:pt x="3183" y="588"/>
                      </a:lnTo>
                      <a:lnTo>
                        <a:pt x="3180" y="693"/>
                      </a:lnTo>
                      <a:lnTo>
                        <a:pt x="3170" y="797"/>
                      </a:lnTo>
                      <a:lnTo>
                        <a:pt x="3154" y="899"/>
                      </a:lnTo>
                      <a:lnTo>
                        <a:pt x="3133" y="1000"/>
                      </a:lnTo>
                      <a:lnTo>
                        <a:pt x="3107" y="1097"/>
                      </a:lnTo>
                      <a:lnTo>
                        <a:pt x="3074" y="1193"/>
                      </a:lnTo>
                      <a:lnTo>
                        <a:pt x="3036" y="1286"/>
                      </a:lnTo>
                      <a:lnTo>
                        <a:pt x="2993" y="1376"/>
                      </a:lnTo>
                      <a:lnTo>
                        <a:pt x="2945" y="1463"/>
                      </a:lnTo>
                      <a:lnTo>
                        <a:pt x="2893" y="1548"/>
                      </a:lnTo>
                      <a:lnTo>
                        <a:pt x="2836" y="1628"/>
                      </a:lnTo>
                      <a:lnTo>
                        <a:pt x="2774" y="1705"/>
                      </a:lnTo>
                      <a:lnTo>
                        <a:pt x="2708" y="1779"/>
                      </a:lnTo>
                      <a:lnTo>
                        <a:pt x="2638" y="1849"/>
                      </a:lnTo>
                      <a:lnTo>
                        <a:pt x="2564" y="1915"/>
                      </a:lnTo>
                      <a:lnTo>
                        <a:pt x="2487" y="1976"/>
                      </a:lnTo>
                      <a:lnTo>
                        <a:pt x="2406" y="2033"/>
                      </a:lnTo>
                      <a:lnTo>
                        <a:pt x="2323" y="2086"/>
                      </a:lnTo>
                      <a:lnTo>
                        <a:pt x="2235" y="2134"/>
                      </a:lnTo>
                      <a:lnTo>
                        <a:pt x="2145" y="2177"/>
                      </a:lnTo>
                      <a:lnTo>
                        <a:pt x="2052" y="2215"/>
                      </a:lnTo>
                      <a:lnTo>
                        <a:pt x="1956" y="2248"/>
                      </a:lnTo>
                      <a:lnTo>
                        <a:pt x="1858" y="2274"/>
                      </a:lnTo>
                      <a:lnTo>
                        <a:pt x="1759" y="2295"/>
                      </a:lnTo>
                      <a:lnTo>
                        <a:pt x="1656" y="2311"/>
                      </a:lnTo>
                      <a:lnTo>
                        <a:pt x="1552" y="2320"/>
                      </a:lnTo>
                      <a:lnTo>
                        <a:pt x="1446" y="2324"/>
                      </a:lnTo>
                      <a:lnTo>
                        <a:pt x="1350" y="2320"/>
                      </a:lnTo>
                      <a:lnTo>
                        <a:pt x="1254" y="2313"/>
                      </a:lnTo>
                      <a:lnTo>
                        <a:pt x="1160" y="2299"/>
                      </a:lnTo>
                      <a:lnTo>
                        <a:pt x="1066" y="2280"/>
                      </a:lnTo>
                      <a:lnTo>
                        <a:pt x="975" y="2257"/>
                      </a:lnTo>
                      <a:lnTo>
                        <a:pt x="885" y="2229"/>
                      </a:lnTo>
                      <a:lnTo>
                        <a:pt x="796" y="2195"/>
                      </a:lnTo>
                      <a:lnTo>
                        <a:pt x="710" y="2156"/>
                      </a:lnTo>
                      <a:lnTo>
                        <a:pt x="626" y="2112"/>
                      </a:lnTo>
                      <a:lnTo>
                        <a:pt x="545" y="2065"/>
                      </a:lnTo>
                      <a:lnTo>
                        <a:pt x="466" y="2013"/>
                      </a:lnTo>
                      <a:lnTo>
                        <a:pt x="390" y="1956"/>
                      </a:lnTo>
                      <a:lnTo>
                        <a:pt x="316" y="1895"/>
                      </a:lnTo>
                      <a:lnTo>
                        <a:pt x="246" y="1831"/>
                      </a:lnTo>
                      <a:lnTo>
                        <a:pt x="180" y="1761"/>
                      </a:lnTo>
                      <a:lnTo>
                        <a:pt x="116" y="1688"/>
                      </a:lnTo>
                      <a:lnTo>
                        <a:pt x="116" y="1976"/>
                      </a:lnTo>
                      <a:lnTo>
                        <a:pt x="113" y="1994"/>
                      </a:lnTo>
                      <a:lnTo>
                        <a:pt x="105" y="2010"/>
                      </a:lnTo>
                      <a:lnTo>
                        <a:pt x="92" y="2023"/>
                      </a:lnTo>
                      <a:lnTo>
                        <a:pt x="76" y="2031"/>
                      </a:lnTo>
                      <a:lnTo>
                        <a:pt x="58" y="2034"/>
                      </a:lnTo>
                      <a:lnTo>
                        <a:pt x="40" y="2031"/>
                      </a:lnTo>
                      <a:lnTo>
                        <a:pt x="24" y="2023"/>
                      </a:lnTo>
                      <a:lnTo>
                        <a:pt x="12" y="2010"/>
                      </a:lnTo>
                      <a:lnTo>
                        <a:pt x="3" y="1994"/>
                      </a:lnTo>
                      <a:lnTo>
                        <a:pt x="0" y="1976"/>
                      </a:lnTo>
                      <a:lnTo>
                        <a:pt x="0" y="1514"/>
                      </a:lnTo>
                      <a:lnTo>
                        <a:pt x="1" y="1511"/>
                      </a:lnTo>
                      <a:lnTo>
                        <a:pt x="1" y="1507"/>
                      </a:lnTo>
                      <a:lnTo>
                        <a:pt x="2" y="1502"/>
                      </a:lnTo>
                      <a:lnTo>
                        <a:pt x="3" y="1496"/>
                      </a:lnTo>
                      <a:lnTo>
                        <a:pt x="5" y="1492"/>
                      </a:lnTo>
                      <a:lnTo>
                        <a:pt x="8" y="1486"/>
                      </a:lnTo>
                      <a:lnTo>
                        <a:pt x="11" y="1482"/>
                      </a:lnTo>
                      <a:lnTo>
                        <a:pt x="14" y="1478"/>
                      </a:lnTo>
                      <a:lnTo>
                        <a:pt x="18" y="1473"/>
                      </a:lnTo>
                      <a:lnTo>
                        <a:pt x="22" y="1469"/>
                      </a:lnTo>
                      <a:lnTo>
                        <a:pt x="24" y="1467"/>
                      </a:lnTo>
                      <a:lnTo>
                        <a:pt x="27" y="1465"/>
                      </a:lnTo>
                      <a:lnTo>
                        <a:pt x="29" y="1464"/>
                      </a:lnTo>
                      <a:lnTo>
                        <a:pt x="31" y="1463"/>
                      </a:lnTo>
                      <a:lnTo>
                        <a:pt x="36" y="1461"/>
                      </a:lnTo>
                      <a:lnTo>
                        <a:pt x="41" y="1459"/>
                      </a:lnTo>
                      <a:lnTo>
                        <a:pt x="48" y="1458"/>
                      </a:lnTo>
                      <a:lnTo>
                        <a:pt x="53" y="1457"/>
                      </a:lnTo>
                      <a:lnTo>
                        <a:pt x="56" y="1456"/>
                      </a:lnTo>
                      <a:lnTo>
                        <a:pt x="58" y="1456"/>
                      </a:lnTo>
                      <a:lnTo>
                        <a:pt x="521" y="1456"/>
                      </a:lnTo>
                      <a:lnTo>
                        <a:pt x="540" y="1459"/>
                      </a:lnTo>
                      <a:lnTo>
                        <a:pt x="555" y="1466"/>
                      </a:lnTo>
                      <a:lnTo>
                        <a:pt x="568" y="1479"/>
                      </a:lnTo>
                      <a:lnTo>
                        <a:pt x="575" y="1495"/>
                      </a:lnTo>
                      <a:lnTo>
                        <a:pt x="579" y="1514"/>
                      </a:lnTo>
                      <a:lnTo>
                        <a:pt x="575" y="1532"/>
                      </a:lnTo>
                      <a:lnTo>
                        <a:pt x="568" y="1548"/>
                      </a:lnTo>
                      <a:lnTo>
                        <a:pt x="555" y="1560"/>
                      </a:lnTo>
                      <a:lnTo>
                        <a:pt x="540" y="1569"/>
                      </a:lnTo>
                      <a:lnTo>
                        <a:pt x="521" y="1571"/>
                      </a:lnTo>
                      <a:lnTo>
                        <a:pt x="170" y="1571"/>
                      </a:lnTo>
                      <a:lnTo>
                        <a:pt x="229" y="1645"/>
                      </a:lnTo>
                      <a:lnTo>
                        <a:pt x="293" y="1713"/>
                      </a:lnTo>
                      <a:lnTo>
                        <a:pt x="359" y="1779"/>
                      </a:lnTo>
                      <a:lnTo>
                        <a:pt x="429" y="1840"/>
                      </a:lnTo>
                      <a:lnTo>
                        <a:pt x="501" y="1896"/>
                      </a:lnTo>
                      <a:lnTo>
                        <a:pt x="577" y="1949"/>
                      </a:lnTo>
                      <a:lnTo>
                        <a:pt x="655" y="1996"/>
                      </a:lnTo>
                      <a:lnTo>
                        <a:pt x="735" y="2040"/>
                      </a:lnTo>
                      <a:lnTo>
                        <a:pt x="818" y="2079"/>
                      </a:lnTo>
                      <a:lnTo>
                        <a:pt x="903" y="2112"/>
                      </a:lnTo>
                      <a:lnTo>
                        <a:pt x="990" y="2141"/>
                      </a:lnTo>
                      <a:lnTo>
                        <a:pt x="1079" y="2164"/>
                      </a:lnTo>
                      <a:lnTo>
                        <a:pt x="1169" y="2183"/>
                      </a:lnTo>
                      <a:lnTo>
                        <a:pt x="1261" y="2197"/>
                      </a:lnTo>
                      <a:lnTo>
                        <a:pt x="1353" y="2205"/>
                      </a:lnTo>
                      <a:lnTo>
                        <a:pt x="1446" y="2207"/>
                      </a:lnTo>
                      <a:lnTo>
                        <a:pt x="1549" y="2204"/>
                      </a:lnTo>
                      <a:lnTo>
                        <a:pt x="1650" y="2195"/>
                      </a:lnTo>
                      <a:lnTo>
                        <a:pt x="1748" y="2180"/>
                      </a:lnTo>
                      <a:lnTo>
                        <a:pt x="1845" y="2158"/>
                      </a:lnTo>
                      <a:lnTo>
                        <a:pt x="1939" y="2131"/>
                      </a:lnTo>
                      <a:lnTo>
                        <a:pt x="2032" y="2099"/>
                      </a:lnTo>
                      <a:lnTo>
                        <a:pt x="2121" y="2061"/>
                      </a:lnTo>
                      <a:lnTo>
                        <a:pt x="2207" y="2017"/>
                      </a:lnTo>
                      <a:lnTo>
                        <a:pt x="2291" y="1970"/>
                      </a:lnTo>
                      <a:lnTo>
                        <a:pt x="2372" y="1917"/>
                      </a:lnTo>
                      <a:lnTo>
                        <a:pt x="2449" y="1860"/>
                      </a:lnTo>
                      <a:lnTo>
                        <a:pt x="2522" y="1799"/>
                      </a:lnTo>
                      <a:lnTo>
                        <a:pt x="2592" y="1732"/>
                      </a:lnTo>
                      <a:lnTo>
                        <a:pt x="2657" y="1663"/>
                      </a:lnTo>
                      <a:lnTo>
                        <a:pt x="2719" y="1590"/>
                      </a:lnTo>
                      <a:lnTo>
                        <a:pt x="2776" y="1513"/>
                      </a:lnTo>
                      <a:lnTo>
                        <a:pt x="2829" y="1433"/>
                      </a:lnTo>
                      <a:lnTo>
                        <a:pt x="2877" y="1348"/>
                      </a:lnTo>
                      <a:lnTo>
                        <a:pt x="2920" y="1262"/>
                      </a:lnTo>
                      <a:lnTo>
                        <a:pt x="2958" y="1173"/>
                      </a:lnTo>
                      <a:lnTo>
                        <a:pt x="2991" y="1081"/>
                      </a:lnTo>
                      <a:lnTo>
                        <a:pt x="3017" y="986"/>
                      </a:lnTo>
                      <a:lnTo>
                        <a:pt x="3038" y="889"/>
                      </a:lnTo>
                      <a:lnTo>
                        <a:pt x="3054" y="791"/>
                      </a:lnTo>
                      <a:lnTo>
                        <a:pt x="3064" y="690"/>
                      </a:lnTo>
                      <a:lnTo>
                        <a:pt x="3067" y="588"/>
                      </a:lnTo>
                      <a:lnTo>
                        <a:pt x="3064" y="482"/>
                      </a:lnTo>
                      <a:lnTo>
                        <a:pt x="3054" y="379"/>
                      </a:lnTo>
                      <a:lnTo>
                        <a:pt x="3037" y="276"/>
                      </a:lnTo>
                      <a:lnTo>
                        <a:pt x="3014" y="175"/>
                      </a:lnTo>
                      <a:lnTo>
                        <a:pt x="2984" y="76"/>
                      </a:lnTo>
                      <a:lnTo>
                        <a:pt x="2981" y="60"/>
                      </a:lnTo>
                      <a:lnTo>
                        <a:pt x="2982" y="45"/>
                      </a:lnTo>
                      <a:lnTo>
                        <a:pt x="2988" y="32"/>
                      </a:lnTo>
                      <a:lnTo>
                        <a:pt x="2996" y="19"/>
                      </a:lnTo>
                      <a:lnTo>
                        <a:pt x="3007" y="9"/>
                      </a:lnTo>
                      <a:lnTo>
                        <a:pt x="3021" y="2"/>
                      </a:lnTo>
                      <a:lnTo>
                        <a:pt x="303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75" name="Freeform 131"/>
                <p:cNvSpPr>
                  <a:spLocks noEditPoints="1"/>
                </p:cNvSpPr>
                <p:nvPr/>
              </p:nvSpPr>
              <p:spPr bwMode="auto">
                <a:xfrm>
                  <a:off x="8373845" y="2728144"/>
                  <a:ext cx="184150" cy="184150"/>
                </a:xfrm>
                <a:custGeom>
                  <a:avLst/>
                  <a:gdLst>
                    <a:gd name="T0" fmla="*/ 652 w 1040"/>
                    <a:gd name="T1" fmla="*/ 118 h 1042"/>
                    <a:gd name="T2" fmla="*/ 570 w 1040"/>
                    <a:gd name="T3" fmla="*/ 127 h 1042"/>
                    <a:gd name="T4" fmla="*/ 461 w 1040"/>
                    <a:gd name="T5" fmla="*/ 156 h 1042"/>
                    <a:gd name="T6" fmla="*/ 345 w 1040"/>
                    <a:gd name="T7" fmla="*/ 214 h 1042"/>
                    <a:gd name="T8" fmla="*/ 239 w 1040"/>
                    <a:gd name="T9" fmla="*/ 310 h 1042"/>
                    <a:gd name="T10" fmla="*/ 168 w 1040"/>
                    <a:gd name="T11" fmla="*/ 428 h 1042"/>
                    <a:gd name="T12" fmla="*/ 131 w 1040"/>
                    <a:gd name="T13" fmla="*/ 543 h 1042"/>
                    <a:gd name="T14" fmla="*/ 118 w 1040"/>
                    <a:gd name="T15" fmla="*/ 637 h 1042"/>
                    <a:gd name="T16" fmla="*/ 115 w 1040"/>
                    <a:gd name="T17" fmla="*/ 689 h 1042"/>
                    <a:gd name="T18" fmla="*/ 711 w 1040"/>
                    <a:gd name="T19" fmla="*/ 250 h 1042"/>
                    <a:gd name="T20" fmla="*/ 751 w 1040"/>
                    <a:gd name="T21" fmla="*/ 232 h 1042"/>
                    <a:gd name="T22" fmla="*/ 792 w 1040"/>
                    <a:gd name="T23" fmla="*/ 250 h 1042"/>
                    <a:gd name="T24" fmla="*/ 809 w 1040"/>
                    <a:gd name="T25" fmla="*/ 290 h 1042"/>
                    <a:gd name="T26" fmla="*/ 792 w 1040"/>
                    <a:gd name="T27" fmla="*/ 331 h 1042"/>
                    <a:gd name="T28" fmla="*/ 369 w 1040"/>
                    <a:gd name="T29" fmla="*/ 926 h 1042"/>
                    <a:gd name="T30" fmla="*/ 439 w 1040"/>
                    <a:gd name="T31" fmla="*/ 921 h 1042"/>
                    <a:gd name="T32" fmla="*/ 541 w 1040"/>
                    <a:gd name="T33" fmla="*/ 899 h 1042"/>
                    <a:gd name="T34" fmla="*/ 657 w 1040"/>
                    <a:gd name="T35" fmla="*/ 852 h 1042"/>
                    <a:gd name="T36" fmla="*/ 768 w 1040"/>
                    <a:gd name="T37" fmla="*/ 770 h 1042"/>
                    <a:gd name="T38" fmla="*/ 852 w 1040"/>
                    <a:gd name="T39" fmla="*/ 655 h 1042"/>
                    <a:gd name="T40" fmla="*/ 900 w 1040"/>
                    <a:gd name="T41" fmla="*/ 536 h 1042"/>
                    <a:gd name="T42" fmla="*/ 920 w 1040"/>
                    <a:gd name="T43" fmla="*/ 433 h 1042"/>
                    <a:gd name="T44" fmla="*/ 925 w 1040"/>
                    <a:gd name="T45" fmla="*/ 366 h 1042"/>
                    <a:gd name="T46" fmla="*/ 925 w 1040"/>
                    <a:gd name="T47" fmla="*/ 117 h 1042"/>
                    <a:gd name="T48" fmla="*/ 696 w 1040"/>
                    <a:gd name="T49" fmla="*/ 0 h 1042"/>
                    <a:gd name="T50" fmla="*/ 1017 w 1040"/>
                    <a:gd name="T51" fmla="*/ 12 h 1042"/>
                    <a:gd name="T52" fmla="*/ 1040 w 1040"/>
                    <a:gd name="T53" fmla="*/ 58 h 1042"/>
                    <a:gd name="T54" fmla="*/ 1040 w 1040"/>
                    <a:gd name="T55" fmla="*/ 366 h 1042"/>
                    <a:gd name="T56" fmla="*/ 1036 w 1040"/>
                    <a:gd name="T57" fmla="*/ 439 h 1042"/>
                    <a:gd name="T58" fmla="*/ 1016 w 1040"/>
                    <a:gd name="T59" fmla="*/ 548 h 1042"/>
                    <a:gd name="T60" fmla="*/ 970 w 1040"/>
                    <a:gd name="T61" fmla="*/ 678 h 1042"/>
                    <a:gd name="T62" fmla="*/ 887 w 1040"/>
                    <a:gd name="T63" fmla="*/ 810 h 1042"/>
                    <a:gd name="T64" fmla="*/ 768 w 1040"/>
                    <a:gd name="T65" fmla="*/ 919 h 1042"/>
                    <a:gd name="T66" fmla="*/ 638 w 1040"/>
                    <a:gd name="T67" fmla="*/ 988 h 1042"/>
                    <a:gd name="T68" fmla="*/ 515 w 1040"/>
                    <a:gd name="T69" fmla="*/ 1025 h 1042"/>
                    <a:gd name="T70" fmla="*/ 415 w 1040"/>
                    <a:gd name="T71" fmla="*/ 1039 h 1042"/>
                    <a:gd name="T72" fmla="*/ 356 w 1040"/>
                    <a:gd name="T73" fmla="*/ 1042 h 1042"/>
                    <a:gd name="T74" fmla="*/ 58 w 1040"/>
                    <a:gd name="T75" fmla="*/ 1042 h 1042"/>
                    <a:gd name="T76" fmla="*/ 33 w 1040"/>
                    <a:gd name="T77" fmla="*/ 1036 h 1042"/>
                    <a:gd name="T78" fmla="*/ 21 w 1040"/>
                    <a:gd name="T79" fmla="*/ 1030 h 1042"/>
                    <a:gd name="T80" fmla="*/ 8 w 1040"/>
                    <a:gd name="T81" fmla="*/ 1015 h 1042"/>
                    <a:gd name="T82" fmla="*/ 4 w 1040"/>
                    <a:gd name="T83" fmla="*/ 1007 h 1042"/>
                    <a:gd name="T84" fmla="*/ 0 w 1040"/>
                    <a:gd name="T85" fmla="*/ 695 h 1042"/>
                    <a:gd name="T86" fmla="*/ 0 w 1040"/>
                    <a:gd name="T87" fmla="*/ 658 h 1042"/>
                    <a:gd name="T88" fmla="*/ 8 w 1040"/>
                    <a:gd name="T89" fmla="*/ 572 h 1042"/>
                    <a:gd name="T90" fmla="*/ 35 w 1040"/>
                    <a:gd name="T91" fmla="*/ 452 h 1042"/>
                    <a:gd name="T92" fmla="*/ 92 w 1040"/>
                    <a:gd name="T93" fmla="*/ 319 h 1042"/>
                    <a:gd name="T94" fmla="*/ 190 w 1040"/>
                    <a:gd name="T95" fmla="*/ 192 h 1042"/>
                    <a:gd name="T96" fmla="*/ 314 w 1040"/>
                    <a:gd name="T97" fmla="*/ 97 h 1042"/>
                    <a:gd name="T98" fmla="*/ 444 w 1040"/>
                    <a:gd name="T99" fmla="*/ 39 h 1042"/>
                    <a:gd name="T100" fmla="*/ 562 w 1040"/>
                    <a:gd name="T101" fmla="*/ 11 h 1042"/>
                    <a:gd name="T102" fmla="*/ 650 w 1040"/>
                    <a:gd name="T103" fmla="*/ 1 h 10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40" h="1042">
                      <a:moveTo>
                        <a:pt x="684" y="117"/>
                      </a:moveTo>
                      <a:lnTo>
                        <a:pt x="671" y="117"/>
                      </a:lnTo>
                      <a:lnTo>
                        <a:pt x="652" y="118"/>
                      </a:lnTo>
                      <a:lnTo>
                        <a:pt x="629" y="119"/>
                      </a:lnTo>
                      <a:lnTo>
                        <a:pt x="601" y="122"/>
                      </a:lnTo>
                      <a:lnTo>
                        <a:pt x="570" y="127"/>
                      </a:lnTo>
                      <a:lnTo>
                        <a:pt x="536" y="135"/>
                      </a:lnTo>
                      <a:lnTo>
                        <a:pt x="499" y="144"/>
                      </a:lnTo>
                      <a:lnTo>
                        <a:pt x="461" y="156"/>
                      </a:lnTo>
                      <a:lnTo>
                        <a:pt x="422" y="171"/>
                      </a:lnTo>
                      <a:lnTo>
                        <a:pt x="383" y="190"/>
                      </a:lnTo>
                      <a:lnTo>
                        <a:pt x="345" y="214"/>
                      </a:lnTo>
                      <a:lnTo>
                        <a:pt x="307" y="241"/>
                      </a:lnTo>
                      <a:lnTo>
                        <a:pt x="272" y="273"/>
                      </a:lnTo>
                      <a:lnTo>
                        <a:pt x="239" y="310"/>
                      </a:lnTo>
                      <a:lnTo>
                        <a:pt x="211" y="348"/>
                      </a:lnTo>
                      <a:lnTo>
                        <a:pt x="187" y="388"/>
                      </a:lnTo>
                      <a:lnTo>
                        <a:pt x="168" y="428"/>
                      </a:lnTo>
                      <a:lnTo>
                        <a:pt x="154" y="467"/>
                      </a:lnTo>
                      <a:lnTo>
                        <a:pt x="141" y="506"/>
                      </a:lnTo>
                      <a:lnTo>
                        <a:pt x="131" y="543"/>
                      </a:lnTo>
                      <a:lnTo>
                        <a:pt x="125" y="578"/>
                      </a:lnTo>
                      <a:lnTo>
                        <a:pt x="120" y="610"/>
                      </a:lnTo>
                      <a:lnTo>
                        <a:pt x="118" y="637"/>
                      </a:lnTo>
                      <a:lnTo>
                        <a:pt x="116" y="660"/>
                      </a:lnTo>
                      <a:lnTo>
                        <a:pt x="115" y="677"/>
                      </a:lnTo>
                      <a:lnTo>
                        <a:pt x="115" y="689"/>
                      </a:lnTo>
                      <a:lnTo>
                        <a:pt x="115" y="693"/>
                      </a:lnTo>
                      <a:lnTo>
                        <a:pt x="115" y="845"/>
                      </a:lnTo>
                      <a:lnTo>
                        <a:pt x="711" y="250"/>
                      </a:lnTo>
                      <a:lnTo>
                        <a:pt x="723" y="240"/>
                      </a:lnTo>
                      <a:lnTo>
                        <a:pt x="737" y="234"/>
                      </a:lnTo>
                      <a:lnTo>
                        <a:pt x="751" y="232"/>
                      </a:lnTo>
                      <a:lnTo>
                        <a:pt x="766" y="234"/>
                      </a:lnTo>
                      <a:lnTo>
                        <a:pt x="780" y="240"/>
                      </a:lnTo>
                      <a:lnTo>
                        <a:pt x="792" y="250"/>
                      </a:lnTo>
                      <a:lnTo>
                        <a:pt x="802" y="261"/>
                      </a:lnTo>
                      <a:lnTo>
                        <a:pt x="807" y="275"/>
                      </a:lnTo>
                      <a:lnTo>
                        <a:pt x="809" y="290"/>
                      </a:lnTo>
                      <a:lnTo>
                        <a:pt x="807" y="304"/>
                      </a:lnTo>
                      <a:lnTo>
                        <a:pt x="802" y="318"/>
                      </a:lnTo>
                      <a:lnTo>
                        <a:pt x="792" y="331"/>
                      </a:lnTo>
                      <a:lnTo>
                        <a:pt x="197" y="926"/>
                      </a:lnTo>
                      <a:lnTo>
                        <a:pt x="356" y="926"/>
                      </a:lnTo>
                      <a:lnTo>
                        <a:pt x="369" y="926"/>
                      </a:lnTo>
                      <a:lnTo>
                        <a:pt x="388" y="925"/>
                      </a:lnTo>
                      <a:lnTo>
                        <a:pt x="411" y="924"/>
                      </a:lnTo>
                      <a:lnTo>
                        <a:pt x="439" y="921"/>
                      </a:lnTo>
                      <a:lnTo>
                        <a:pt x="470" y="916"/>
                      </a:lnTo>
                      <a:lnTo>
                        <a:pt x="504" y="908"/>
                      </a:lnTo>
                      <a:lnTo>
                        <a:pt x="541" y="899"/>
                      </a:lnTo>
                      <a:lnTo>
                        <a:pt x="579" y="887"/>
                      </a:lnTo>
                      <a:lnTo>
                        <a:pt x="618" y="871"/>
                      </a:lnTo>
                      <a:lnTo>
                        <a:pt x="657" y="852"/>
                      </a:lnTo>
                      <a:lnTo>
                        <a:pt x="695" y="829"/>
                      </a:lnTo>
                      <a:lnTo>
                        <a:pt x="733" y="802"/>
                      </a:lnTo>
                      <a:lnTo>
                        <a:pt x="768" y="770"/>
                      </a:lnTo>
                      <a:lnTo>
                        <a:pt x="801" y="733"/>
                      </a:lnTo>
                      <a:lnTo>
                        <a:pt x="829" y="695"/>
                      </a:lnTo>
                      <a:lnTo>
                        <a:pt x="852" y="655"/>
                      </a:lnTo>
                      <a:lnTo>
                        <a:pt x="871" y="615"/>
                      </a:lnTo>
                      <a:lnTo>
                        <a:pt x="887" y="575"/>
                      </a:lnTo>
                      <a:lnTo>
                        <a:pt x="900" y="536"/>
                      </a:lnTo>
                      <a:lnTo>
                        <a:pt x="908" y="499"/>
                      </a:lnTo>
                      <a:lnTo>
                        <a:pt x="916" y="465"/>
                      </a:lnTo>
                      <a:lnTo>
                        <a:pt x="920" y="433"/>
                      </a:lnTo>
                      <a:lnTo>
                        <a:pt x="923" y="406"/>
                      </a:lnTo>
                      <a:lnTo>
                        <a:pt x="924" y="383"/>
                      </a:lnTo>
                      <a:lnTo>
                        <a:pt x="925" y="366"/>
                      </a:lnTo>
                      <a:lnTo>
                        <a:pt x="925" y="354"/>
                      </a:lnTo>
                      <a:lnTo>
                        <a:pt x="925" y="350"/>
                      </a:lnTo>
                      <a:lnTo>
                        <a:pt x="925" y="117"/>
                      </a:lnTo>
                      <a:lnTo>
                        <a:pt x="684" y="117"/>
                      </a:lnTo>
                      <a:close/>
                      <a:moveTo>
                        <a:pt x="684" y="0"/>
                      </a:moveTo>
                      <a:lnTo>
                        <a:pt x="696" y="0"/>
                      </a:lnTo>
                      <a:lnTo>
                        <a:pt x="982" y="0"/>
                      </a:lnTo>
                      <a:lnTo>
                        <a:pt x="1001" y="4"/>
                      </a:lnTo>
                      <a:lnTo>
                        <a:pt x="1017" y="12"/>
                      </a:lnTo>
                      <a:lnTo>
                        <a:pt x="1030" y="25"/>
                      </a:lnTo>
                      <a:lnTo>
                        <a:pt x="1038" y="41"/>
                      </a:lnTo>
                      <a:lnTo>
                        <a:pt x="1040" y="58"/>
                      </a:lnTo>
                      <a:lnTo>
                        <a:pt x="1040" y="348"/>
                      </a:lnTo>
                      <a:lnTo>
                        <a:pt x="1040" y="353"/>
                      </a:lnTo>
                      <a:lnTo>
                        <a:pt x="1040" y="366"/>
                      </a:lnTo>
                      <a:lnTo>
                        <a:pt x="1040" y="385"/>
                      </a:lnTo>
                      <a:lnTo>
                        <a:pt x="1039" y="409"/>
                      </a:lnTo>
                      <a:lnTo>
                        <a:pt x="1036" y="439"/>
                      </a:lnTo>
                      <a:lnTo>
                        <a:pt x="1032" y="471"/>
                      </a:lnTo>
                      <a:lnTo>
                        <a:pt x="1026" y="508"/>
                      </a:lnTo>
                      <a:lnTo>
                        <a:pt x="1016" y="548"/>
                      </a:lnTo>
                      <a:lnTo>
                        <a:pt x="1004" y="591"/>
                      </a:lnTo>
                      <a:lnTo>
                        <a:pt x="989" y="634"/>
                      </a:lnTo>
                      <a:lnTo>
                        <a:pt x="970" y="678"/>
                      </a:lnTo>
                      <a:lnTo>
                        <a:pt x="947" y="724"/>
                      </a:lnTo>
                      <a:lnTo>
                        <a:pt x="920" y="767"/>
                      </a:lnTo>
                      <a:lnTo>
                        <a:pt x="887" y="810"/>
                      </a:lnTo>
                      <a:lnTo>
                        <a:pt x="850" y="851"/>
                      </a:lnTo>
                      <a:lnTo>
                        <a:pt x="810" y="888"/>
                      </a:lnTo>
                      <a:lnTo>
                        <a:pt x="768" y="919"/>
                      </a:lnTo>
                      <a:lnTo>
                        <a:pt x="726" y="946"/>
                      </a:lnTo>
                      <a:lnTo>
                        <a:pt x="681" y="969"/>
                      </a:lnTo>
                      <a:lnTo>
                        <a:pt x="638" y="988"/>
                      </a:lnTo>
                      <a:lnTo>
                        <a:pt x="596" y="1003"/>
                      </a:lnTo>
                      <a:lnTo>
                        <a:pt x="554" y="1015"/>
                      </a:lnTo>
                      <a:lnTo>
                        <a:pt x="515" y="1025"/>
                      </a:lnTo>
                      <a:lnTo>
                        <a:pt x="478" y="1032"/>
                      </a:lnTo>
                      <a:lnTo>
                        <a:pt x="445" y="1036"/>
                      </a:lnTo>
                      <a:lnTo>
                        <a:pt x="415" y="1039"/>
                      </a:lnTo>
                      <a:lnTo>
                        <a:pt x="390" y="1041"/>
                      </a:lnTo>
                      <a:lnTo>
                        <a:pt x="370" y="1042"/>
                      </a:lnTo>
                      <a:lnTo>
                        <a:pt x="356" y="1042"/>
                      </a:lnTo>
                      <a:lnTo>
                        <a:pt x="344" y="1042"/>
                      </a:lnTo>
                      <a:lnTo>
                        <a:pt x="58" y="1042"/>
                      </a:lnTo>
                      <a:lnTo>
                        <a:pt x="58" y="1042"/>
                      </a:lnTo>
                      <a:lnTo>
                        <a:pt x="46" y="1041"/>
                      </a:lnTo>
                      <a:lnTo>
                        <a:pt x="34" y="1038"/>
                      </a:lnTo>
                      <a:lnTo>
                        <a:pt x="33" y="1036"/>
                      </a:lnTo>
                      <a:lnTo>
                        <a:pt x="31" y="1035"/>
                      </a:lnTo>
                      <a:lnTo>
                        <a:pt x="26" y="1033"/>
                      </a:lnTo>
                      <a:lnTo>
                        <a:pt x="21" y="1030"/>
                      </a:lnTo>
                      <a:lnTo>
                        <a:pt x="16" y="1026"/>
                      </a:lnTo>
                      <a:lnTo>
                        <a:pt x="12" y="1020"/>
                      </a:lnTo>
                      <a:lnTo>
                        <a:pt x="8" y="1015"/>
                      </a:lnTo>
                      <a:lnTo>
                        <a:pt x="6" y="1010"/>
                      </a:lnTo>
                      <a:lnTo>
                        <a:pt x="5" y="1009"/>
                      </a:lnTo>
                      <a:lnTo>
                        <a:pt x="4" y="1007"/>
                      </a:lnTo>
                      <a:lnTo>
                        <a:pt x="1" y="996"/>
                      </a:lnTo>
                      <a:lnTo>
                        <a:pt x="0" y="984"/>
                      </a:lnTo>
                      <a:lnTo>
                        <a:pt x="0" y="695"/>
                      </a:lnTo>
                      <a:lnTo>
                        <a:pt x="0" y="690"/>
                      </a:lnTo>
                      <a:lnTo>
                        <a:pt x="0" y="677"/>
                      </a:lnTo>
                      <a:lnTo>
                        <a:pt x="0" y="658"/>
                      </a:lnTo>
                      <a:lnTo>
                        <a:pt x="2" y="634"/>
                      </a:lnTo>
                      <a:lnTo>
                        <a:pt x="4" y="604"/>
                      </a:lnTo>
                      <a:lnTo>
                        <a:pt x="8" y="572"/>
                      </a:lnTo>
                      <a:lnTo>
                        <a:pt x="15" y="535"/>
                      </a:lnTo>
                      <a:lnTo>
                        <a:pt x="24" y="495"/>
                      </a:lnTo>
                      <a:lnTo>
                        <a:pt x="35" y="452"/>
                      </a:lnTo>
                      <a:lnTo>
                        <a:pt x="51" y="409"/>
                      </a:lnTo>
                      <a:lnTo>
                        <a:pt x="70" y="365"/>
                      </a:lnTo>
                      <a:lnTo>
                        <a:pt x="92" y="319"/>
                      </a:lnTo>
                      <a:lnTo>
                        <a:pt x="120" y="276"/>
                      </a:lnTo>
                      <a:lnTo>
                        <a:pt x="153" y="233"/>
                      </a:lnTo>
                      <a:lnTo>
                        <a:pt x="190" y="192"/>
                      </a:lnTo>
                      <a:lnTo>
                        <a:pt x="230" y="155"/>
                      </a:lnTo>
                      <a:lnTo>
                        <a:pt x="272" y="124"/>
                      </a:lnTo>
                      <a:lnTo>
                        <a:pt x="314" y="97"/>
                      </a:lnTo>
                      <a:lnTo>
                        <a:pt x="358" y="74"/>
                      </a:lnTo>
                      <a:lnTo>
                        <a:pt x="402" y="55"/>
                      </a:lnTo>
                      <a:lnTo>
                        <a:pt x="444" y="39"/>
                      </a:lnTo>
                      <a:lnTo>
                        <a:pt x="486" y="28"/>
                      </a:lnTo>
                      <a:lnTo>
                        <a:pt x="525" y="18"/>
                      </a:lnTo>
                      <a:lnTo>
                        <a:pt x="562" y="11"/>
                      </a:lnTo>
                      <a:lnTo>
                        <a:pt x="595" y="7"/>
                      </a:lnTo>
                      <a:lnTo>
                        <a:pt x="624" y="4"/>
                      </a:lnTo>
                      <a:lnTo>
                        <a:pt x="650" y="1"/>
                      </a:lnTo>
                      <a:lnTo>
                        <a:pt x="670" y="0"/>
                      </a:lnTo>
                      <a:lnTo>
                        <a:pt x="68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76" name="Freeform 132"/>
                <p:cNvSpPr>
                  <a:spLocks noEditPoints="1"/>
                </p:cNvSpPr>
                <p:nvPr/>
              </p:nvSpPr>
              <p:spPr bwMode="auto">
                <a:xfrm>
                  <a:off x="8170645" y="2645594"/>
                  <a:ext cx="182563" cy="388938"/>
                </a:xfrm>
                <a:custGeom>
                  <a:avLst/>
                  <a:gdLst>
                    <a:gd name="T0" fmla="*/ 115 w 1040"/>
                    <a:gd name="T1" fmla="*/ 347 h 2199"/>
                    <a:gd name="T2" fmla="*/ 116 w 1040"/>
                    <a:gd name="T3" fmla="*/ 381 h 2199"/>
                    <a:gd name="T4" fmla="*/ 125 w 1040"/>
                    <a:gd name="T5" fmla="*/ 463 h 2199"/>
                    <a:gd name="T6" fmla="*/ 154 w 1040"/>
                    <a:gd name="T7" fmla="*/ 575 h 2199"/>
                    <a:gd name="T8" fmla="*/ 211 w 1040"/>
                    <a:gd name="T9" fmla="*/ 695 h 2199"/>
                    <a:gd name="T10" fmla="*/ 307 w 1040"/>
                    <a:gd name="T11" fmla="*/ 801 h 2199"/>
                    <a:gd name="T12" fmla="*/ 422 w 1040"/>
                    <a:gd name="T13" fmla="*/ 871 h 2199"/>
                    <a:gd name="T14" fmla="*/ 536 w 1040"/>
                    <a:gd name="T15" fmla="*/ 909 h 2199"/>
                    <a:gd name="T16" fmla="*/ 629 w 1040"/>
                    <a:gd name="T17" fmla="*/ 924 h 2199"/>
                    <a:gd name="T18" fmla="*/ 684 w 1040"/>
                    <a:gd name="T19" fmla="*/ 927 h 2199"/>
                    <a:gd name="T20" fmla="*/ 238 w 1040"/>
                    <a:gd name="T21" fmla="*/ 318 h 2199"/>
                    <a:gd name="T22" fmla="*/ 233 w 1040"/>
                    <a:gd name="T23" fmla="*/ 274 h 2199"/>
                    <a:gd name="T24" fmla="*/ 260 w 1040"/>
                    <a:gd name="T25" fmla="*/ 240 h 2199"/>
                    <a:gd name="T26" fmla="*/ 304 w 1040"/>
                    <a:gd name="T27" fmla="*/ 233 h 2199"/>
                    <a:gd name="T28" fmla="*/ 925 w 1040"/>
                    <a:gd name="T29" fmla="*/ 845 h 2199"/>
                    <a:gd name="T30" fmla="*/ 925 w 1040"/>
                    <a:gd name="T31" fmla="*/ 679 h 2199"/>
                    <a:gd name="T32" fmla="*/ 920 w 1040"/>
                    <a:gd name="T33" fmla="*/ 610 h 2199"/>
                    <a:gd name="T34" fmla="*/ 899 w 1040"/>
                    <a:gd name="T35" fmla="*/ 507 h 2199"/>
                    <a:gd name="T36" fmla="*/ 851 w 1040"/>
                    <a:gd name="T37" fmla="*/ 387 h 2199"/>
                    <a:gd name="T38" fmla="*/ 768 w 1040"/>
                    <a:gd name="T39" fmla="*/ 272 h 2199"/>
                    <a:gd name="T40" fmla="*/ 656 w 1040"/>
                    <a:gd name="T41" fmla="*/ 190 h 2199"/>
                    <a:gd name="T42" fmla="*/ 541 w 1040"/>
                    <a:gd name="T43" fmla="*/ 144 h 2199"/>
                    <a:gd name="T44" fmla="*/ 439 w 1040"/>
                    <a:gd name="T45" fmla="*/ 122 h 2199"/>
                    <a:gd name="T46" fmla="*/ 369 w 1040"/>
                    <a:gd name="T47" fmla="*/ 116 h 2199"/>
                    <a:gd name="T48" fmla="*/ 375 w 1040"/>
                    <a:gd name="T49" fmla="*/ 1 h 2199"/>
                    <a:gd name="T50" fmla="*/ 465 w 1040"/>
                    <a:gd name="T51" fmla="*/ 8 h 2199"/>
                    <a:gd name="T52" fmla="*/ 585 w 1040"/>
                    <a:gd name="T53" fmla="*/ 36 h 2199"/>
                    <a:gd name="T54" fmla="*/ 720 w 1040"/>
                    <a:gd name="T55" fmla="*/ 93 h 2199"/>
                    <a:gd name="T56" fmla="*/ 850 w 1040"/>
                    <a:gd name="T57" fmla="*/ 191 h 2199"/>
                    <a:gd name="T58" fmla="*/ 946 w 1040"/>
                    <a:gd name="T59" fmla="*/ 320 h 2199"/>
                    <a:gd name="T60" fmla="*/ 1003 w 1040"/>
                    <a:gd name="T61" fmla="*/ 452 h 2199"/>
                    <a:gd name="T62" fmla="*/ 1032 w 1040"/>
                    <a:gd name="T63" fmla="*/ 571 h 2199"/>
                    <a:gd name="T64" fmla="*/ 1040 w 1040"/>
                    <a:gd name="T65" fmla="*/ 659 h 2199"/>
                    <a:gd name="T66" fmla="*/ 1040 w 1040"/>
                    <a:gd name="T67" fmla="*/ 697 h 2199"/>
                    <a:gd name="T68" fmla="*/ 1040 w 1040"/>
                    <a:gd name="T69" fmla="*/ 985 h 2199"/>
                    <a:gd name="T70" fmla="*/ 1030 w 1040"/>
                    <a:gd name="T71" fmla="*/ 2176 h 2199"/>
                    <a:gd name="T72" fmla="*/ 982 w 1040"/>
                    <a:gd name="T73" fmla="*/ 2199 h 2199"/>
                    <a:gd name="T74" fmla="*/ 936 w 1040"/>
                    <a:gd name="T75" fmla="*/ 2176 h 2199"/>
                    <a:gd name="T76" fmla="*/ 925 w 1040"/>
                    <a:gd name="T77" fmla="*/ 1042 h 2199"/>
                    <a:gd name="T78" fmla="*/ 650 w 1040"/>
                    <a:gd name="T79" fmla="*/ 1041 h 2199"/>
                    <a:gd name="T80" fmla="*/ 562 w 1040"/>
                    <a:gd name="T81" fmla="*/ 1031 h 2199"/>
                    <a:gd name="T82" fmla="*/ 444 w 1040"/>
                    <a:gd name="T83" fmla="*/ 1003 h 2199"/>
                    <a:gd name="T84" fmla="*/ 314 w 1040"/>
                    <a:gd name="T85" fmla="*/ 946 h 2199"/>
                    <a:gd name="T86" fmla="*/ 190 w 1040"/>
                    <a:gd name="T87" fmla="*/ 851 h 2199"/>
                    <a:gd name="T88" fmla="*/ 92 w 1040"/>
                    <a:gd name="T89" fmla="*/ 723 h 2199"/>
                    <a:gd name="T90" fmla="*/ 35 w 1040"/>
                    <a:gd name="T91" fmla="*/ 590 h 2199"/>
                    <a:gd name="T92" fmla="*/ 8 w 1040"/>
                    <a:gd name="T93" fmla="*/ 471 h 2199"/>
                    <a:gd name="T94" fmla="*/ 0 w 1040"/>
                    <a:gd name="T95" fmla="*/ 383 h 2199"/>
                    <a:gd name="T96" fmla="*/ 0 w 1040"/>
                    <a:gd name="T97" fmla="*/ 345 h 2199"/>
                    <a:gd name="T98" fmla="*/ 10 w 1040"/>
                    <a:gd name="T99" fmla="*/ 24 h 2199"/>
                    <a:gd name="T100" fmla="*/ 58 w 1040"/>
                    <a:gd name="T101" fmla="*/ 1 h 2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40" h="2199">
                      <a:moveTo>
                        <a:pt x="356" y="116"/>
                      </a:moveTo>
                      <a:lnTo>
                        <a:pt x="115" y="116"/>
                      </a:lnTo>
                      <a:lnTo>
                        <a:pt x="115" y="347"/>
                      </a:lnTo>
                      <a:lnTo>
                        <a:pt x="115" y="353"/>
                      </a:lnTo>
                      <a:lnTo>
                        <a:pt x="115" y="364"/>
                      </a:lnTo>
                      <a:lnTo>
                        <a:pt x="116" y="381"/>
                      </a:lnTo>
                      <a:lnTo>
                        <a:pt x="117" y="404"/>
                      </a:lnTo>
                      <a:lnTo>
                        <a:pt x="120" y="433"/>
                      </a:lnTo>
                      <a:lnTo>
                        <a:pt x="125" y="463"/>
                      </a:lnTo>
                      <a:lnTo>
                        <a:pt x="132" y="498"/>
                      </a:lnTo>
                      <a:lnTo>
                        <a:pt x="141" y="536"/>
                      </a:lnTo>
                      <a:lnTo>
                        <a:pt x="154" y="575"/>
                      </a:lnTo>
                      <a:lnTo>
                        <a:pt x="168" y="614"/>
                      </a:lnTo>
                      <a:lnTo>
                        <a:pt x="187" y="655"/>
                      </a:lnTo>
                      <a:lnTo>
                        <a:pt x="211" y="695"/>
                      </a:lnTo>
                      <a:lnTo>
                        <a:pt x="239" y="733"/>
                      </a:lnTo>
                      <a:lnTo>
                        <a:pt x="272" y="770"/>
                      </a:lnTo>
                      <a:lnTo>
                        <a:pt x="307" y="801"/>
                      </a:lnTo>
                      <a:lnTo>
                        <a:pt x="345" y="829"/>
                      </a:lnTo>
                      <a:lnTo>
                        <a:pt x="383" y="852"/>
                      </a:lnTo>
                      <a:lnTo>
                        <a:pt x="422" y="871"/>
                      </a:lnTo>
                      <a:lnTo>
                        <a:pt x="461" y="887"/>
                      </a:lnTo>
                      <a:lnTo>
                        <a:pt x="499" y="899"/>
                      </a:lnTo>
                      <a:lnTo>
                        <a:pt x="536" y="909"/>
                      </a:lnTo>
                      <a:lnTo>
                        <a:pt x="570" y="915"/>
                      </a:lnTo>
                      <a:lnTo>
                        <a:pt x="601" y="921"/>
                      </a:lnTo>
                      <a:lnTo>
                        <a:pt x="629" y="924"/>
                      </a:lnTo>
                      <a:lnTo>
                        <a:pt x="652" y="926"/>
                      </a:lnTo>
                      <a:lnTo>
                        <a:pt x="671" y="927"/>
                      </a:lnTo>
                      <a:lnTo>
                        <a:pt x="684" y="927"/>
                      </a:lnTo>
                      <a:lnTo>
                        <a:pt x="844" y="927"/>
                      </a:lnTo>
                      <a:lnTo>
                        <a:pt x="248" y="330"/>
                      </a:lnTo>
                      <a:lnTo>
                        <a:pt x="238" y="318"/>
                      </a:lnTo>
                      <a:lnTo>
                        <a:pt x="233" y="304"/>
                      </a:lnTo>
                      <a:lnTo>
                        <a:pt x="231" y="289"/>
                      </a:lnTo>
                      <a:lnTo>
                        <a:pt x="233" y="274"/>
                      </a:lnTo>
                      <a:lnTo>
                        <a:pt x="238" y="261"/>
                      </a:lnTo>
                      <a:lnTo>
                        <a:pt x="248" y="249"/>
                      </a:lnTo>
                      <a:lnTo>
                        <a:pt x="260" y="240"/>
                      </a:lnTo>
                      <a:lnTo>
                        <a:pt x="274" y="233"/>
                      </a:lnTo>
                      <a:lnTo>
                        <a:pt x="289" y="231"/>
                      </a:lnTo>
                      <a:lnTo>
                        <a:pt x="304" y="233"/>
                      </a:lnTo>
                      <a:lnTo>
                        <a:pt x="317" y="240"/>
                      </a:lnTo>
                      <a:lnTo>
                        <a:pt x="330" y="249"/>
                      </a:lnTo>
                      <a:lnTo>
                        <a:pt x="925" y="845"/>
                      </a:lnTo>
                      <a:lnTo>
                        <a:pt x="925" y="695"/>
                      </a:lnTo>
                      <a:lnTo>
                        <a:pt x="925" y="690"/>
                      </a:lnTo>
                      <a:lnTo>
                        <a:pt x="925" y="679"/>
                      </a:lnTo>
                      <a:lnTo>
                        <a:pt x="924" y="661"/>
                      </a:lnTo>
                      <a:lnTo>
                        <a:pt x="922" y="638"/>
                      </a:lnTo>
                      <a:lnTo>
                        <a:pt x="920" y="610"/>
                      </a:lnTo>
                      <a:lnTo>
                        <a:pt x="915" y="579"/>
                      </a:lnTo>
                      <a:lnTo>
                        <a:pt x="908" y="544"/>
                      </a:lnTo>
                      <a:lnTo>
                        <a:pt x="899" y="507"/>
                      </a:lnTo>
                      <a:lnTo>
                        <a:pt x="886" y="468"/>
                      </a:lnTo>
                      <a:lnTo>
                        <a:pt x="870" y="428"/>
                      </a:lnTo>
                      <a:lnTo>
                        <a:pt x="851" y="387"/>
                      </a:lnTo>
                      <a:lnTo>
                        <a:pt x="828" y="347"/>
                      </a:lnTo>
                      <a:lnTo>
                        <a:pt x="801" y="309"/>
                      </a:lnTo>
                      <a:lnTo>
                        <a:pt x="768" y="272"/>
                      </a:lnTo>
                      <a:lnTo>
                        <a:pt x="732" y="241"/>
                      </a:lnTo>
                      <a:lnTo>
                        <a:pt x="695" y="213"/>
                      </a:lnTo>
                      <a:lnTo>
                        <a:pt x="656" y="190"/>
                      </a:lnTo>
                      <a:lnTo>
                        <a:pt x="617" y="171"/>
                      </a:lnTo>
                      <a:lnTo>
                        <a:pt x="579" y="156"/>
                      </a:lnTo>
                      <a:lnTo>
                        <a:pt x="541" y="144"/>
                      </a:lnTo>
                      <a:lnTo>
                        <a:pt x="504" y="134"/>
                      </a:lnTo>
                      <a:lnTo>
                        <a:pt x="470" y="127"/>
                      </a:lnTo>
                      <a:lnTo>
                        <a:pt x="439" y="122"/>
                      </a:lnTo>
                      <a:lnTo>
                        <a:pt x="411" y="119"/>
                      </a:lnTo>
                      <a:lnTo>
                        <a:pt x="388" y="117"/>
                      </a:lnTo>
                      <a:lnTo>
                        <a:pt x="369" y="116"/>
                      </a:lnTo>
                      <a:lnTo>
                        <a:pt x="356" y="116"/>
                      </a:lnTo>
                      <a:close/>
                      <a:moveTo>
                        <a:pt x="356" y="0"/>
                      </a:moveTo>
                      <a:lnTo>
                        <a:pt x="375" y="1"/>
                      </a:lnTo>
                      <a:lnTo>
                        <a:pt x="401" y="2"/>
                      </a:lnTo>
                      <a:lnTo>
                        <a:pt x="430" y="4"/>
                      </a:lnTo>
                      <a:lnTo>
                        <a:pt x="465" y="8"/>
                      </a:lnTo>
                      <a:lnTo>
                        <a:pt x="502" y="15"/>
                      </a:lnTo>
                      <a:lnTo>
                        <a:pt x="542" y="24"/>
                      </a:lnTo>
                      <a:lnTo>
                        <a:pt x="585" y="36"/>
                      </a:lnTo>
                      <a:lnTo>
                        <a:pt x="630" y="51"/>
                      </a:lnTo>
                      <a:lnTo>
                        <a:pt x="674" y="70"/>
                      </a:lnTo>
                      <a:lnTo>
                        <a:pt x="720" y="93"/>
                      </a:lnTo>
                      <a:lnTo>
                        <a:pt x="764" y="120"/>
                      </a:lnTo>
                      <a:lnTo>
                        <a:pt x="808" y="153"/>
                      </a:lnTo>
                      <a:lnTo>
                        <a:pt x="850" y="191"/>
                      </a:lnTo>
                      <a:lnTo>
                        <a:pt x="887" y="232"/>
                      </a:lnTo>
                      <a:lnTo>
                        <a:pt x="919" y="276"/>
                      </a:lnTo>
                      <a:lnTo>
                        <a:pt x="946" y="320"/>
                      </a:lnTo>
                      <a:lnTo>
                        <a:pt x="970" y="364"/>
                      </a:lnTo>
                      <a:lnTo>
                        <a:pt x="989" y="409"/>
                      </a:lnTo>
                      <a:lnTo>
                        <a:pt x="1003" y="452"/>
                      </a:lnTo>
                      <a:lnTo>
                        <a:pt x="1016" y="494"/>
                      </a:lnTo>
                      <a:lnTo>
                        <a:pt x="1025" y="534"/>
                      </a:lnTo>
                      <a:lnTo>
                        <a:pt x="1032" y="571"/>
                      </a:lnTo>
                      <a:lnTo>
                        <a:pt x="1036" y="605"/>
                      </a:lnTo>
                      <a:lnTo>
                        <a:pt x="1039" y="634"/>
                      </a:lnTo>
                      <a:lnTo>
                        <a:pt x="1040" y="659"/>
                      </a:lnTo>
                      <a:lnTo>
                        <a:pt x="1040" y="678"/>
                      </a:lnTo>
                      <a:lnTo>
                        <a:pt x="1040" y="690"/>
                      </a:lnTo>
                      <a:lnTo>
                        <a:pt x="1040" y="697"/>
                      </a:lnTo>
                      <a:lnTo>
                        <a:pt x="1040" y="984"/>
                      </a:lnTo>
                      <a:lnTo>
                        <a:pt x="1040" y="984"/>
                      </a:lnTo>
                      <a:lnTo>
                        <a:pt x="1040" y="985"/>
                      </a:lnTo>
                      <a:lnTo>
                        <a:pt x="1040" y="2142"/>
                      </a:lnTo>
                      <a:lnTo>
                        <a:pt x="1037" y="2160"/>
                      </a:lnTo>
                      <a:lnTo>
                        <a:pt x="1030" y="2176"/>
                      </a:lnTo>
                      <a:lnTo>
                        <a:pt x="1017" y="2189"/>
                      </a:lnTo>
                      <a:lnTo>
                        <a:pt x="1001" y="2197"/>
                      </a:lnTo>
                      <a:lnTo>
                        <a:pt x="982" y="2199"/>
                      </a:lnTo>
                      <a:lnTo>
                        <a:pt x="964" y="2197"/>
                      </a:lnTo>
                      <a:lnTo>
                        <a:pt x="949" y="2189"/>
                      </a:lnTo>
                      <a:lnTo>
                        <a:pt x="936" y="2176"/>
                      </a:lnTo>
                      <a:lnTo>
                        <a:pt x="927" y="2160"/>
                      </a:lnTo>
                      <a:lnTo>
                        <a:pt x="925" y="2142"/>
                      </a:lnTo>
                      <a:lnTo>
                        <a:pt x="925" y="1042"/>
                      </a:lnTo>
                      <a:lnTo>
                        <a:pt x="684" y="1042"/>
                      </a:lnTo>
                      <a:lnTo>
                        <a:pt x="670" y="1042"/>
                      </a:lnTo>
                      <a:lnTo>
                        <a:pt x="650" y="1041"/>
                      </a:lnTo>
                      <a:lnTo>
                        <a:pt x="626" y="1040"/>
                      </a:lnTo>
                      <a:lnTo>
                        <a:pt x="596" y="1037"/>
                      </a:lnTo>
                      <a:lnTo>
                        <a:pt x="562" y="1031"/>
                      </a:lnTo>
                      <a:lnTo>
                        <a:pt x="525" y="1024"/>
                      </a:lnTo>
                      <a:lnTo>
                        <a:pt x="486" y="1015"/>
                      </a:lnTo>
                      <a:lnTo>
                        <a:pt x="444" y="1003"/>
                      </a:lnTo>
                      <a:lnTo>
                        <a:pt x="402" y="987"/>
                      </a:lnTo>
                      <a:lnTo>
                        <a:pt x="358" y="969"/>
                      </a:lnTo>
                      <a:lnTo>
                        <a:pt x="314" y="946"/>
                      </a:lnTo>
                      <a:lnTo>
                        <a:pt x="272" y="920"/>
                      </a:lnTo>
                      <a:lnTo>
                        <a:pt x="230" y="888"/>
                      </a:lnTo>
                      <a:lnTo>
                        <a:pt x="190" y="851"/>
                      </a:lnTo>
                      <a:lnTo>
                        <a:pt x="153" y="810"/>
                      </a:lnTo>
                      <a:lnTo>
                        <a:pt x="120" y="767"/>
                      </a:lnTo>
                      <a:lnTo>
                        <a:pt x="92" y="723"/>
                      </a:lnTo>
                      <a:lnTo>
                        <a:pt x="70" y="678"/>
                      </a:lnTo>
                      <a:lnTo>
                        <a:pt x="51" y="633"/>
                      </a:lnTo>
                      <a:lnTo>
                        <a:pt x="35" y="590"/>
                      </a:lnTo>
                      <a:lnTo>
                        <a:pt x="24" y="548"/>
                      </a:lnTo>
                      <a:lnTo>
                        <a:pt x="15" y="508"/>
                      </a:lnTo>
                      <a:lnTo>
                        <a:pt x="8" y="471"/>
                      </a:lnTo>
                      <a:lnTo>
                        <a:pt x="4" y="437"/>
                      </a:lnTo>
                      <a:lnTo>
                        <a:pt x="1" y="407"/>
                      </a:lnTo>
                      <a:lnTo>
                        <a:pt x="0" y="383"/>
                      </a:lnTo>
                      <a:lnTo>
                        <a:pt x="0" y="364"/>
                      </a:lnTo>
                      <a:lnTo>
                        <a:pt x="0" y="352"/>
                      </a:lnTo>
                      <a:lnTo>
                        <a:pt x="0" y="345"/>
                      </a:lnTo>
                      <a:lnTo>
                        <a:pt x="0" y="58"/>
                      </a:lnTo>
                      <a:lnTo>
                        <a:pt x="3" y="40"/>
                      </a:lnTo>
                      <a:lnTo>
                        <a:pt x="10" y="24"/>
                      </a:lnTo>
                      <a:lnTo>
                        <a:pt x="23" y="12"/>
                      </a:lnTo>
                      <a:lnTo>
                        <a:pt x="39" y="3"/>
                      </a:lnTo>
                      <a:lnTo>
                        <a:pt x="58" y="1"/>
                      </a:lnTo>
                      <a:lnTo>
                        <a:pt x="3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6804276" y="2530227"/>
                <a:ext cx="27881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chemeClr val="bg1"/>
                    </a:solidFill>
                  </a:rPr>
                  <a:t>в целлюлозно-бумажной и деревообрабатывающей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промышленности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7570166" y="1069599"/>
              <a:ext cx="2046551" cy="1425312"/>
              <a:chOff x="1667344" y="4088910"/>
              <a:chExt cx="2046551" cy="1425312"/>
            </a:xfrm>
            <a:solidFill>
              <a:schemeClr val="bg1"/>
            </a:solidFill>
          </p:grpSpPr>
          <p:grpSp>
            <p:nvGrpSpPr>
              <p:cNvPr id="371" name="Группа 370"/>
              <p:cNvGrpSpPr/>
              <p:nvPr/>
            </p:nvGrpSpPr>
            <p:grpSpPr>
              <a:xfrm>
                <a:off x="2308033" y="4088910"/>
                <a:ext cx="723900" cy="627063"/>
                <a:chOff x="1939925" y="-2008188"/>
                <a:chExt cx="723900" cy="627063"/>
              </a:xfrm>
              <a:grpFill/>
            </p:grpSpPr>
            <p:sp>
              <p:nvSpPr>
                <p:cNvPr id="330" name="Freeform 269"/>
                <p:cNvSpPr>
                  <a:spLocks/>
                </p:cNvSpPr>
                <p:nvPr/>
              </p:nvSpPr>
              <p:spPr bwMode="auto">
                <a:xfrm>
                  <a:off x="1939925" y="-1417638"/>
                  <a:ext cx="723900" cy="36513"/>
                </a:xfrm>
                <a:custGeom>
                  <a:avLst/>
                  <a:gdLst>
                    <a:gd name="T0" fmla="*/ 323 w 3645"/>
                    <a:gd name="T1" fmla="*/ 3 h 182"/>
                    <a:gd name="T2" fmla="*/ 353 w 3645"/>
                    <a:gd name="T3" fmla="*/ 24 h 182"/>
                    <a:gd name="T4" fmla="*/ 365 w 3645"/>
                    <a:gd name="T5" fmla="*/ 61 h 182"/>
                    <a:gd name="T6" fmla="*/ 853 w 3645"/>
                    <a:gd name="T7" fmla="*/ 41 h 182"/>
                    <a:gd name="T8" fmla="*/ 876 w 3645"/>
                    <a:gd name="T9" fmla="*/ 11 h 182"/>
                    <a:gd name="T10" fmla="*/ 911 w 3645"/>
                    <a:gd name="T11" fmla="*/ 0 h 182"/>
                    <a:gd name="T12" fmla="*/ 947 w 3645"/>
                    <a:gd name="T13" fmla="*/ 11 h 182"/>
                    <a:gd name="T14" fmla="*/ 968 w 3645"/>
                    <a:gd name="T15" fmla="*/ 41 h 182"/>
                    <a:gd name="T16" fmla="*/ 1458 w 3645"/>
                    <a:gd name="T17" fmla="*/ 61 h 182"/>
                    <a:gd name="T18" fmla="*/ 1469 w 3645"/>
                    <a:gd name="T19" fmla="*/ 24 h 182"/>
                    <a:gd name="T20" fmla="*/ 1499 w 3645"/>
                    <a:gd name="T21" fmla="*/ 3 h 182"/>
                    <a:gd name="T22" fmla="*/ 1538 w 3645"/>
                    <a:gd name="T23" fmla="*/ 3 h 182"/>
                    <a:gd name="T24" fmla="*/ 1568 w 3645"/>
                    <a:gd name="T25" fmla="*/ 24 h 182"/>
                    <a:gd name="T26" fmla="*/ 1580 w 3645"/>
                    <a:gd name="T27" fmla="*/ 61 h 182"/>
                    <a:gd name="T28" fmla="*/ 2068 w 3645"/>
                    <a:gd name="T29" fmla="*/ 41 h 182"/>
                    <a:gd name="T30" fmla="*/ 2090 w 3645"/>
                    <a:gd name="T31" fmla="*/ 11 h 182"/>
                    <a:gd name="T32" fmla="*/ 2126 w 3645"/>
                    <a:gd name="T33" fmla="*/ 0 h 182"/>
                    <a:gd name="T34" fmla="*/ 2162 w 3645"/>
                    <a:gd name="T35" fmla="*/ 11 h 182"/>
                    <a:gd name="T36" fmla="*/ 2183 w 3645"/>
                    <a:gd name="T37" fmla="*/ 41 h 182"/>
                    <a:gd name="T38" fmla="*/ 2673 w 3645"/>
                    <a:gd name="T39" fmla="*/ 61 h 182"/>
                    <a:gd name="T40" fmla="*/ 2684 w 3645"/>
                    <a:gd name="T41" fmla="*/ 24 h 182"/>
                    <a:gd name="T42" fmla="*/ 2714 w 3645"/>
                    <a:gd name="T43" fmla="*/ 3 h 182"/>
                    <a:gd name="T44" fmla="*/ 2753 w 3645"/>
                    <a:gd name="T45" fmla="*/ 3 h 182"/>
                    <a:gd name="T46" fmla="*/ 2782 w 3645"/>
                    <a:gd name="T47" fmla="*/ 24 h 182"/>
                    <a:gd name="T48" fmla="*/ 2795 w 3645"/>
                    <a:gd name="T49" fmla="*/ 61 h 182"/>
                    <a:gd name="T50" fmla="*/ 3283 w 3645"/>
                    <a:gd name="T51" fmla="*/ 41 h 182"/>
                    <a:gd name="T52" fmla="*/ 3305 w 3645"/>
                    <a:gd name="T53" fmla="*/ 11 h 182"/>
                    <a:gd name="T54" fmla="*/ 3341 w 3645"/>
                    <a:gd name="T55" fmla="*/ 0 h 182"/>
                    <a:gd name="T56" fmla="*/ 3377 w 3645"/>
                    <a:gd name="T57" fmla="*/ 11 h 182"/>
                    <a:gd name="T58" fmla="*/ 3398 w 3645"/>
                    <a:gd name="T59" fmla="*/ 41 h 182"/>
                    <a:gd name="T60" fmla="*/ 3584 w 3645"/>
                    <a:gd name="T61" fmla="*/ 61 h 182"/>
                    <a:gd name="T62" fmla="*/ 3619 w 3645"/>
                    <a:gd name="T63" fmla="*/ 72 h 182"/>
                    <a:gd name="T64" fmla="*/ 3641 w 3645"/>
                    <a:gd name="T65" fmla="*/ 101 h 182"/>
                    <a:gd name="T66" fmla="*/ 3641 w 3645"/>
                    <a:gd name="T67" fmla="*/ 140 h 182"/>
                    <a:gd name="T68" fmla="*/ 3619 w 3645"/>
                    <a:gd name="T69" fmla="*/ 170 h 182"/>
                    <a:gd name="T70" fmla="*/ 3584 w 3645"/>
                    <a:gd name="T71" fmla="*/ 182 h 182"/>
                    <a:gd name="T72" fmla="*/ 42 w 3645"/>
                    <a:gd name="T73" fmla="*/ 179 h 182"/>
                    <a:gd name="T74" fmla="*/ 12 w 3645"/>
                    <a:gd name="T75" fmla="*/ 157 h 182"/>
                    <a:gd name="T76" fmla="*/ 0 w 3645"/>
                    <a:gd name="T77" fmla="*/ 121 h 182"/>
                    <a:gd name="T78" fmla="*/ 12 w 3645"/>
                    <a:gd name="T79" fmla="*/ 85 h 182"/>
                    <a:gd name="T80" fmla="*/ 42 w 3645"/>
                    <a:gd name="T81" fmla="*/ 64 h 182"/>
                    <a:gd name="T82" fmla="*/ 243 w 3645"/>
                    <a:gd name="T83" fmla="*/ 61 h 182"/>
                    <a:gd name="T84" fmla="*/ 254 w 3645"/>
                    <a:gd name="T85" fmla="*/ 24 h 182"/>
                    <a:gd name="T86" fmla="*/ 284 w 3645"/>
                    <a:gd name="T87" fmla="*/ 3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645" h="182">
                      <a:moveTo>
                        <a:pt x="304" y="0"/>
                      </a:moveTo>
                      <a:lnTo>
                        <a:pt x="323" y="3"/>
                      </a:lnTo>
                      <a:lnTo>
                        <a:pt x="339" y="11"/>
                      </a:lnTo>
                      <a:lnTo>
                        <a:pt x="353" y="24"/>
                      </a:lnTo>
                      <a:lnTo>
                        <a:pt x="361" y="41"/>
                      </a:lnTo>
                      <a:lnTo>
                        <a:pt x="365" y="61"/>
                      </a:lnTo>
                      <a:lnTo>
                        <a:pt x="850" y="61"/>
                      </a:lnTo>
                      <a:lnTo>
                        <a:pt x="853" y="41"/>
                      </a:lnTo>
                      <a:lnTo>
                        <a:pt x="862" y="24"/>
                      </a:lnTo>
                      <a:lnTo>
                        <a:pt x="876" y="11"/>
                      </a:lnTo>
                      <a:lnTo>
                        <a:pt x="892" y="3"/>
                      </a:lnTo>
                      <a:lnTo>
                        <a:pt x="911" y="0"/>
                      </a:lnTo>
                      <a:lnTo>
                        <a:pt x="931" y="3"/>
                      </a:lnTo>
                      <a:lnTo>
                        <a:pt x="947" y="11"/>
                      </a:lnTo>
                      <a:lnTo>
                        <a:pt x="961" y="24"/>
                      </a:lnTo>
                      <a:lnTo>
                        <a:pt x="968" y="41"/>
                      </a:lnTo>
                      <a:lnTo>
                        <a:pt x="972" y="61"/>
                      </a:lnTo>
                      <a:lnTo>
                        <a:pt x="1458" y="61"/>
                      </a:lnTo>
                      <a:lnTo>
                        <a:pt x="1461" y="41"/>
                      </a:lnTo>
                      <a:lnTo>
                        <a:pt x="1469" y="24"/>
                      </a:lnTo>
                      <a:lnTo>
                        <a:pt x="1482" y="11"/>
                      </a:lnTo>
                      <a:lnTo>
                        <a:pt x="1499" y="3"/>
                      </a:lnTo>
                      <a:lnTo>
                        <a:pt x="1519" y="0"/>
                      </a:lnTo>
                      <a:lnTo>
                        <a:pt x="1538" y="3"/>
                      </a:lnTo>
                      <a:lnTo>
                        <a:pt x="1554" y="11"/>
                      </a:lnTo>
                      <a:lnTo>
                        <a:pt x="1568" y="24"/>
                      </a:lnTo>
                      <a:lnTo>
                        <a:pt x="1576" y="41"/>
                      </a:lnTo>
                      <a:lnTo>
                        <a:pt x="1580" y="61"/>
                      </a:lnTo>
                      <a:lnTo>
                        <a:pt x="2065" y="61"/>
                      </a:lnTo>
                      <a:lnTo>
                        <a:pt x="2068" y="41"/>
                      </a:lnTo>
                      <a:lnTo>
                        <a:pt x="2077" y="24"/>
                      </a:lnTo>
                      <a:lnTo>
                        <a:pt x="2090" y="11"/>
                      </a:lnTo>
                      <a:lnTo>
                        <a:pt x="2107" y="3"/>
                      </a:lnTo>
                      <a:lnTo>
                        <a:pt x="2126" y="0"/>
                      </a:lnTo>
                      <a:lnTo>
                        <a:pt x="2146" y="3"/>
                      </a:lnTo>
                      <a:lnTo>
                        <a:pt x="2162" y="11"/>
                      </a:lnTo>
                      <a:lnTo>
                        <a:pt x="2174" y="24"/>
                      </a:lnTo>
                      <a:lnTo>
                        <a:pt x="2183" y="41"/>
                      </a:lnTo>
                      <a:lnTo>
                        <a:pt x="2187" y="61"/>
                      </a:lnTo>
                      <a:lnTo>
                        <a:pt x="2673" y="61"/>
                      </a:lnTo>
                      <a:lnTo>
                        <a:pt x="2675" y="41"/>
                      </a:lnTo>
                      <a:lnTo>
                        <a:pt x="2684" y="24"/>
                      </a:lnTo>
                      <a:lnTo>
                        <a:pt x="2697" y="11"/>
                      </a:lnTo>
                      <a:lnTo>
                        <a:pt x="2714" y="3"/>
                      </a:lnTo>
                      <a:lnTo>
                        <a:pt x="2734" y="0"/>
                      </a:lnTo>
                      <a:lnTo>
                        <a:pt x="2753" y="3"/>
                      </a:lnTo>
                      <a:lnTo>
                        <a:pt x="2769" y="11"/>
                      </a:lnTo>
                      <a:lnTo>
                        <a:pt x="2782" y="24"/>
                      </a:lnTo>
                      <a:lnTo>
                        <a:pt x="2791" y="41"/>
                      </a:lnTo>
                      <a:lnTo>
                        <a:pt x="2795" y="61"/>
                      </a:lnTo>
                      <a:lnTo>
                        <a:pt x="3280" y="61"/>
                      </a:lnTo>
                      <a:lnTo>
                        <a:pt x="3283" y="41"/>
                      </a:lnTo>
                      <a:lnTo>
                        <a:pt x="3292" y="24"/>
                      </a:lnTo>
                      <a:lnTo>
                        <a:pt x="3305" y="11"/>
                      </a:lnTo>
                      <a:lnTo>
                        <a:pt x="3322" y="3"/>
                      </a:lnTo>
                      <a:lnTo>
                        <a:pt x="3341" y="0"/>
                      </a:lnTo>
                      <a:lnTo>
                        <a:pt x="3359" y="3"/>
                      </a:lnTo>
                      <a:lnTo>
                        <a:pt x="3377" y="11"/>
                      </a:lnTo>
                      <a:lnTo>
                        <a:pt x="3389" y="24"/>
                      </a:lnTo>
                      <a:lnTo>
                        <a:pt x="3398" y="41"/>
                      </a:lnTo>
                      <a:lnTo>
                        <a:pt x="3401" y="61"/>
                      </a:lnTo>
                      <a:lnTo>
                        <a:pt x="3584" y="61"/>
                      </a:lnTo>
                      <a:lnTo>
                        <a:pt x="3603" y="64"/>
                      </a:lnTo>
                      <a:lnTo>
                        <a:pt x="3619" y="72"/>
                      </a:lnTo>
                      <a:lnTo>
                        <a:pt x="3633" y="85"/>
                      </a:lnTo>
                      <a:lnTo>
                        <a:pt x="3641" y="101"/>
                      </a:lnTo>
                      <a:lnTo>
                        <a:pt x="3645" y="121"/>
                      </a:lnTo>
                      <a:lnTo>
                        <a:pt x="3641" y="140"/>
                      </a:lnTo>
                      <a:lnTo>
                        <a:pt x="3633" y="157"/>
                      </a:lnTo>
                      <a:lnTo>
                        <a:pt x="3619" y="170"/>
                      </a:lnTo>
                      <a:lnTo>
                        <a:pt x="3603" y="179"/>
                      </a:lnTo>
                      <a:lnTo>
                        <a:pt x="3584" y="182"/>
                      </a:lnTo>
                      <a:lnTo>
                        <a:pt x="61" y="182"/>
                      </a:lnTo>
                      <a:lnTo>
                        <a:pt x="42" y="179"/>
                      </a:lnTo>
                      <a:lnTo>
                        <a:pt x="25" y="170"/>
                      </a:lnTo>
                      <a:lnTo>
                        <a:pt x="12" y="157"/>
                      </a:lnTo>
                      <a:lnTo>
                        <a:pt x="3" y="140"/>
                      </a:lnTo>
                      <a:lnTo>
                        <a:pt x="0" y="121"/>
                      </a:lnTo>
                      <a:lnTo>
                        <a:pt x="3" y="101"/>
                      </a:lnTo>
                      <a:lnTo>
                        <a:pt x="12" y="85"/>
                      </a:lnTo>
                      <a:lnTo>
                        <a:pt x="25" y="72"/>
                      </a:lnTo>
                      <a:lnTo>
                        <a:pt x="42" y="64"/>
                      </a:lnTo>
                      <a:lnTo>
                        <a:pt x="61" y="61"/>
                      </a:lnTo>
                      <a:lnTo>
                        <a:pt x="243" y="61"/>
                      </a:lnTo>
                      <a:lnTo>
                        <a:pt x="247" y="41"/>
                      </a:lnTo>
                      <a:lnTo>
                        <a:pt x="254" y="24"/>
                      </a:lnTo>
                      <a:lnTo>
                        <a:pt x="268" y="11"/>
                      </a:lnTo>
                      <a:lnTo>
                        <a:pt x="284" y="3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1" name="Freeform 270"/>
                <p:cNvSpPr>
                  <a:spLocks noEditPoints="1"/>
                </p:cNvSpPr>
                <p:nvPr/>
              </p:nvSpPr>
              <p:spPr bwMode="auto">
                <a:xfrm>
                  <a:off x="1939925" y="-1887538"/>
                  <a:ext cx="723900" cy="457200"/>
                </a:xfrm>
                <a:custGeom>
                  <a:avLst/>
                  <a:gdLst>
                    <a:gd name="T0" fmla="*/ 2606 w 3645"/>
                    <a:gd name="T1" fmla="*/ 1608 h 2309"/>
                    <a:gd name="T2" fmla="*/ 2478 w 3645"/>
                    <a:gd name="T3" fmla="*/ 1718 h 2309"/>
                    <a:gd name="T4" fmla="*/ 2430 w 3645"/>
                    <a:gd name="T5" fmla="*/ 1883 h 2309"/>
                    <a:gd name="T6" fmla="*/ 2478 w 3645"/>
                    <a:gd name="T7" fmla="*/ 2049 h 2309"/>
                    <a:gd name="T8" fmla="*/ 2606 w 3645"/>
                    <a:gd name="T9" fmla="*/ 2159 h 2309"/>
                    <a:gd name="T10" fmla="*/ 2778 w 3645"/>
                    <a:gd name="T11" fmla="*/ 2184 h 2309"/>
                    <a:gd name="T12" fmla="*/ 2933 w 3645"/>
                    <a:gd name="T13" fmla="*/ 2113 h 2309"/>
                    <a:gd name="T14" fmla="*/ 3025 w 3645"/>
                    <a:gd name="T15" fmla="*/ 1971 h 2309"/>
                    <a:gd name="T16" fmla="*/ 3025 w 3645"/>
                    <a:gd name="T17" fmla="*/ 1796 h 2309"/>
                    <a:gd name="T18" fmla="*/ 2933 w 3645"/>
                    <a:gd name="T19" fmla="*/ 1654 h 2309"/>
                    <a:gd name="T20" fmla="*/ 2778 w 3645"/>
                    <a:gd name="T21" fmla="*/ 1582 h 2309"/>
                    <a:gd name="T22" fmla="*/ 3359 w 3645"/>
                    <a:gd name="T23" fmla="*/ 3 h 2309"/>
                    <a:gd name="T24" fmla="*/ 3401 w 3645"/>
                    <a:gd name="T25" fmla="*/ 61 h 2309"/>
                    <a:gd name="T26" fmla="*/ 3526 w 3645"/>
                    <a:gd name="T27" fmla="*/ 1136 h 2309"/>
                    <a:gd name="T28" fmla="*/ 3584 w 3645"/>
                    <a:gd name="T29" fmla="*/ 1094 h 2309"/>
                    <a:gd name="T30" fmla="*/ 3641 w 3645"/>
                    <a:gd name="T31" fmla="*/ 1136 h 2309"/>
                    <a:gd name="T32" fmla="*/ 3633 w 3645"/>
                    <a:gd name="T33" fmla="*/ 1433 h 2309"/>
                    <a:gd name="T34" fmla="*/ 3564 w 3645"/>
                    <a:gd name="T35" fmla="*/ 1455 h 2309"/>
                    <a:gd name="T36" fmla="*/ 3523 w 3645"/>
                    <a:gd name="T37" fmla="*/ 1398 h 2309"/>
                    <a:gd name="T38" fmla="*/ 3398 w 3645"/>
                    <a:gd name="T39" fmla="*/ 1684 h 2309"/>
                    <a:gd name="T40" fmla="*/ 3331 w 3645"/>
                    <a:gd name="T41" fmla="*/ 1835 h 2309"/>
                    <a:gd name="T42" fmla="*/ 3196 w 3645"/>
                    <a:gd name="T43" fmla="*/ 1927 h 2309"/>
                    <a:gd name="T44" fmla="*/ 3107 w 3645"/>
                    <a:gd name="T45" fmla="*/ 2084 h 2309"/>
                    <a:gd name="T46" fmla="*/ 2975 w 3645"/>
                    <a:gd name="T47" fmla="*/ 2233 h 2309"/>
                    <a:gd name="T48" fmla="*/ 2787 w 3645"/>
                    <a:gd name="T49" fmla="*/ 2306 h 2309"/>
                    <a:gd name="T50" fmla="*/ 2580 w 3645"/>
                    <a:gd name="T51" fmla="*/ 2280 h 2309"/>
                    <a:gd name="T52" fmla="*/ 2415 w 3645"/>
                    <a:gd name="T53" fmla="*/ 2166 h 2309"/>
                    <a:gd name="T54" fmla="*/ 2321 w 3645"/>
                    <a:gd name="T55" fmla="*/ 1988 h 2309"/>
                    <a:gd name="T56" fmla="*/ 2321 w 3645"/>
                    <a:gd name="T57" fmla="*/ 1779 h 2309"/>
                    <a:gd name="T58" fmla="*/ 2415 w 3645"/>
                    <a:gd name="T59" fmla="*/ 1601 h 2309"/>
                    <a:gd name="T60" fmla="*/ 2580 w 3645"/>
                    <a:gd name="T61" fmla="*/ 1487 h 2309"/>
                    <a:gd name="T62" fmla="*/ 2785 w 3645"/>
                    <a:gd name="T63" fmla="*/ 1461 h 2309"/>
                    <a:gd name="T64" fmla="*/ 2970 w 3645"/>
                    <a:gd name="T65" fmla="*/ 1530 h 2309"/>
                    <a:gd name="T66" fmla="*/ 3102 w 3645"/>
                    <a:gd name="T67" fmla="*/ 1673 h 2309"/>
                    <a:gd name="T68" fmla="*/ 3183 w 3645"/>
                    <a:gd name="T69" fmla="*/ 1800 h 2309"/>
                    <a:gd name="T70" fmla="*/ 3268 w 3645"/>
                    <a:gd name="T71" fmla="*/ 1706 h 2309"/>
                    <a:gd name="T72" fmla="*/ 365 w 3645"/>
                    <a:gd name="T73" fmla="*/ 122 h 2309"/>
                    <a:gd name="T74" fmla="*/ 3134 w 3645"/>
                    <a:gd name="T75" fmla="*/ 619 h 2309"/>
                    <a:gd name="T76" fmla="*/ 3155 w 3645"/>
                    <a:gd name="T77" fmla="*/ 688 h 2309"/>
                    <a:gd name="T78" fmla="*/ 3097 w 3645"/>
                    <a:gd name="T79" fmla="*/ 729 h 2309"/>
                    <a:gd name="T80" fmla="*/ 3117 w 3645"/>
                    <a:gd name="T81" fmla="*/ 1219 h 2309"/>
                    <a:gd name="T82" fmla="*/ 3158 w 3645"/>
                    <a:gd name="T83" fmla="*/ 1276 h 2309"/>
                    <a:gd name="T84" fmla="*/ 3117 w 3645"/>
                    <a:gd name="T85" fmla="*/ 1334 h 2309"/>
                    <a:gd name="T86" fmla="*/ 361 w 3645"/>
                    <a:gd name="T87" fmla="*/ 1903 h 2309"/>
                    <a:gd name="T88" fmla="*/ 304 w 3645"/>
                    <a:gd name="T89" fmla="*/ 1944 h 2309"/>
                    <a:gd name="T90" fmla="*/ 247 w 3645"/>
                    <a:gd name="T91" fmla="*/ 1903 h 2309"/>
                    <a:gd name="T92" fmla="*/ 122 w 3645"/>
                    <a:gd name="T93" fmla="*/ 1398 h 2309"/>
                    <a:gd name="T94" fmla="*/ 80 w 3645"/>
                    <a:gd name="T95" fmla="*/ 1455 h 2309"/>
                    <a:gd name="T96" fmla="*/ 12 w 3645"/>
                    <a:gd name="T97" fmla="*/ 1433 h 2309"/>
                    <a:gd name="T98" fmla="*/ 3 w 3645"/>
                    <a:gd name="T99" fmla="*/ 1136 h 2309"/>
                    <a:gd name="T100" fmla="*/ 61 w 3645"/>
                    <a:gd name="T101" fmla="*/ 1094 h 2309"/>
                    <a:gd name="T102" fmla="*/ 118 w 3645"/>
                    <a:gd name="T103" fmla="*/ 1136 h 2309"/>
                    <a:gd name="T104" fmla="*/ 243 w 3645"/>
                    <a:gd name="T105" fmla="*/ 61 h 2309"/>
                    <a:gd name="T106" fmla="*/ 284 w 3645"/>
                    <a:gd name="T107" fmla="*/ 3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645" h="2309">
                      <a:moveTo>
                        <a:pt x="2734" y="1579"/>
                      </a:moveTo>
                      <a:lnTo>
                        <a:pt x="2688" y="1582"/>
                      </a:lnTo>
                      <a:lnTo>
                        <a:pt x="2645" y="1592"/>
                      </a:lnTo>
                      <a:lnTo>
                        <a:pt x="2606" y="1608"/>
                      </a:lnTo>
                      <a:lnTo>
                        <a:pt x="2568" y="1629"/>
                      </a:lnTo>
                      <a:lnTo>
                        <a:pt x="2534" y="1654"/>
                      </a:lnTo>
                      <a:lnTo>
                        <a:pt x="2504" y="1684"/>
                      </a:lnTo>
                      <a:lnTo>
                        <a:pt x="2478" y="1718"/>
                      </a:lnTo>
                      <a:lnTo>
                        <a:pt x="2457" y="1756"/>
                      </a:lnTo>
                      <a:lnTo>
                        <a:pt x="2443" y="1796"/>
                      </a:lnTo>
                      <a:lnTo>
                        <a:pt x="2433" y="1839"/>
                      </a:lnTo>
                      <a:lnTo>
                        <a:pt x="2430" y="1883"/>
                      </a:lnTo>
                      <a:lnTo>
                        <a:pt x="2433" y="1929"/>
                      </a:lnTo>
                      <a:lnTo>
                        <a:pt x="2443" y="1971"/>
                      </a:lnTo>
                      <a:lnTo>
                        <a:pt x="2457" y="2011"/>
                      </a:lnTo>
                      <a:lnTo>
                        <a:pt x="2478" y="2049"/>
                      </a:lnTo>
                      <a:lnTo>
                        <a:pt x="2504" y="2082"/>
                      </a:lnTo>
                      <a:lnTo>
                        <a:pt x="2534" y="2113"/>
                      </a:lnTo>
                      <a:lnTo>
                        <a:pt x="2568" y="2139"/>
                      </a:lnTo>
                      <a:lnTo>
                        <a:pt x="2606" y="2159"/>
                      </a:lnTo>
                      <a:lnTo>
                        <a:pt x="2645" y="2174"/>
                      </a:lnTo>
                      <a:lnTo>
                        <a:pt x="2688" y="2184"/>
                      </a:lnTo>
                      <a:lnTo>
                        <a:pt x="2734" y="2187"/>
                      </a:lnTo>
                      <a:lnTo>
                        <a:pt x="2778" y="2184"/>
                      </a:lnTo>
                      <a:lnTo>
                        <a:pt x="2821" y="2174"/>
                      </a:lnTo>
                      <a:lnTo>
                        <a:pt x="2861" y="2159"/>
                      </a:lnTo>
                      <a:lnTo>
                        <a:pt x="2899" y="2139"/>
                      </a:lnTo>
                      <a:lnTo>
                        <a:pt x="2933" y="2113"/>
                      </a:lnTo>
                      <a:lnTo>
                        <a:pt x="2963" y="2082"/>
                      </a:lnTo>
                      <a:lnTo>
                        <a:pt x="2988" y="2049"/>
                      </a:lnTo>
                      <a:lnTo>
                        <a:pt x="3009" y="2011"/>
                      </a:lnTo>
                      <a:lnTo>
                        <a:pt x="3025" y="1971"/>
                      </a:lnTo>
                      <a:lnTo>
                        <a:pt x="3033" y="1929"/>
                      </a:lnTo>
                      <a:lnTo>
                        <a:pt x="3037" y="1883"/>
                      </a:lnTo>
                      <a:lnTo>
                        <a:pt x="3033" y="1839"/>
                      </a:lnTo>
                      <a:lnTo>
                        <a:pt x="3025" y="1796"/>
                      </a:lnTo>
                      <a:lnTo>
                        <a:pt x="3009" y="1756"/>
                      </a:lnTo>
                      <a:lnTo>
                        <a:pt x="2988" y="1718"/>
                      </a:lnTo>
                      <a:lnTo>
                        <a:pt x="2963" y="1684"/>
                      </a:lnTo>
                      <a:lnTo>
                        <a:pt x="2933" y="1654"/>
                      </a:lnTo>
                      <a:lnTo>
                        <a:pt x="2899" y="1629"/>
                      </a:lnTo>
                      <a:lnTo>
                        <a:pt x="2861" y="1608"/>
                      </a:lnTo>
                      <a:lnTo>
                        <a:pt x="2821" y="1592"/>
                      </a:lnTo>
                      <a:lnTo>
                        <a:pt x="2778" y="1582"/>
                      </a:lnTo>
                      <a:lnTo>
                        <a:pt x="2734" y="1579"/>
                      </a:lnTo>
                      <a:close/>
                      <a:moveTo>
                        <a:pt x="304" y="0"/>
                      </a:moveTo>
                      <a:lnTo>
                        <a:pt x="3341" y="0"/>
                      </a:lnTo>
                      <a:lnTo>
                        <a:pt x="3359" y="3"/>
                      </a:lnTo>
                      <a:lnTo>
                        <a:pt x="3377" y="11"/>
                      </a:lnTo>
                      <a:lnTo>
                        <a:pt x="3389" y="24"/>
                      </a:lnTo>
                      <a:lnTo>
                        <a:pt x="3398" y="41"/>
                      </a:lnTo>
                      <a:lnTo>
                        <a:pt x="3401" y="61"/>
                      </a:lnTo>
                      <a:lnTo>
                        <a:pt x="3401" y="1215"/>
                      </a:lnTo>
                      <a:lnTo>
                        <a:pt x="3523" y="1215"/>
                      </a:lnTo>
                      <a:lnTo>
                        <a:pt x="3523" y="1154"/>
                      </a:lnTo>
                      <a:lnTo>
                        <a:pt x="3526" y="1136"/>
                      </a:lnTo>
                      <a:lnTo>
                        <a:pt x="3534" y="1118"/>
                      </a:lnTo>
                      <a:lnTo>
                        <a:pt x="3547" y="1106"/>
                      </a:lnTo>
                      <a:lnTo>
                        <a:pt x="3564" y="1097"/>
                      </a:lnTo>
                      <a:lnTo>
                        <a:pt x="3584" y="1094"/>
                      </a:lnTo>
                      <a:lnTo>
                        <a:pt x="3603" y="1097"/>
                      </a:lnTo>
                      <a:lnTo>
                        <a:pt x="3619" y="1106"/>
                      </a:lnTo>
                      <a:lnTo>
                        <a:pt x="3633" y="1118"/>
                      </a:lnTo>
                      <a:lnTo>
                        <a:pt x="3641" y="1136"/>
                      </a:lnTo>
                      <a:lnTo>
                        <a:pt x="3645" y="1154"/>
                      </a:lnTo>
                      <a:lnTo>
                        <a:pt x="3645" y="1398"/>
                      </a:lnTo>
                      <a:lnTo>
                        <a:pt x="3641" y="1417"/>
                      </a:lnTo>
                      <a:lnTo>
                        <a:pt x="3633" y="1433"/>
                      </a:lnTo>
                      <a:lnTo>
                        <a:pt x="3619" y="1446"/>
                      </a:lnTo>
                      <a:lnTo>
                        <a:pt x="3603" y="1455"/>
                      </a:lnTo>
                      <a:lnTo>
                        <a:pt x="3584" y="1459"/>
                      </a:lnTo>
                      <a:lnTo>
                        <a:pt x="3564" y="1455"/>
                      </a:lnTo>
                      <a:lnTo>
                        <a:pt x="3547" y="1446"/>
                      </a:lnTo>
                      <a:lnTo>
                        <a:pt x="3534" y="1433"/>
                      </a:lnTo>
                      <a:lnTo>
                        <a:pt x="3526" y="1417"/>
                      </a:lnTo>
                      <a:lnTo>
                        <a:pt x="3523" y="1398"/>
                      </a:lnTo>
                      <a:lnTo>
                        <a:pt x="3523" y="1337"/>
                      </a:lnTo>
                      <a:lnTo>
                        <a:pt x="3401" y="1337"/>
                      </a:lnTo>
                      <a:lnTo>
                        <a:pt x="3401" y="1640"/>
                      </a:lnTo>
                      <a:lnTo>
                        <a:pt x="3398" y="1684"/>
                      </a:lnTo>
                      <a:lnTo>
                        <a:pt x="3389" y="1726"/>
                      </a:lnTo>
                      <a:lnTo>
                        <a:pt x="3375" y="1765"/>
                      </a:lnTo>
                      <a:lnTo>
                        <a:pt x="3355" y="1801"/>
                      </a:lnTo>
                      <a:lnTo>
                        <a:pt x="3331" y="1835"/>
                      </a:lnTo>
                      <a:lnTo>
                        <a:pt x="3302" y="1864"/>
                      </a:lnTo>
                      <a:lnTo>
                        <a:pt x="3270" y="1890"/>
                      </a:lnTo>
                      <a:lnTo>
                        <a:pt x="3235" y="1912"/>
                      </a:lnTo>
                      <a:lnTo>
                        <a:pt x="3196" y="1927"/>
                      </a:lnTo>
                      <a:lnTo>
                        <a:pt x="3155" y="1938"/>
                      </a:lnTo>
                      <a:lnTo>
                        <a:pt x="3145" y="1989"/>
                      </a:lnTo>
                      <a:lnTo>
                        <a:pt x="3128" y="2038"/>
                      </a:lnTo>
                      <a:lnTo>
                        <a:pt x="3107" y="2084"/>
                      </a:lnTo>
                      <a:lnTo>
                        <a:pt x="3081" y="2128"/>
                      </a:lnTo>
                      <a:lnTo>
                        <a:pt x="3050" y="2166"/>
                      </a:lnTo>
                      <a:lnTo>
                        <a:pt x="3015" y="2202"/>
                      </a:lnTo>
                      <a:lnTo>
                        <a:pt x="2975" y="2233"/>
                      </a:lnTo>
                      <a:lnTo>
                        <a:pt x="2933" y="2259"/>
                      </a:lnTo>
                      <a:lnTo>
                        <a:pt x="2886" y="2280"/>
                      </a:lnTo>
                      <a:lnTo>
                        <a:pt x="2838" y="2296"/>
                      </a:lnTo>
                      <a:lnTo>
                        <a:pt x="2787" y="2306"/>
                      </a:lnTo>
                      <a:lnTo>
                        <a:pt x="2734" y="2309"/>
                      </a:lnTo>
                      <a:lnTo>
                        <a:pt x="2680" y="2306"/>
                      </a:lnTo>
                      <a:lnTo>
                        <a:pt x="2629" y="2296"/>
                      </a:lnTo>
                      <a:lnTo>
                        <a:pt x="2580" y="2280"/>
                      </a:lnTo>
                      <a:lnTo>
                        <a:pt x="2534" y="2259"/>
                      </a:lnTo>
                      <a:lnTo>
                        <a:pt x="2491" y="2233"/>
                      </a:lnTo>
                      <a:lnTo>
                        <a:pt x="2451" y="2202"/>
                      </a:lnTo>
                      <a:lnTo>
                        <a:pt x="2415" y="2166"/>
                      </a:lnTo>
                      <a:lnTo>
                        <a:pt x="2384" y="2126"/>
                      </a:lnTo>
                      <a:lnTo>
                        <a:pt x="2358" y="2083"/>
                      </a:lnTo>
                      <a:lnTo>
                        <a:pt x="2337" y="2037"/>
                      </a:lnTo>
                      <a:lnTo>
                        <a:pt x="2321" y="1988"/>
                      </a:lnTo>
                      <a:lnTo>
                        <a:pt x="2312" y="1936"/>
                      </a:lnTo>
                      <a:lnTo>
                        <a:pt x="2308" y="1883"/>
                      </a:lnTo>
                      <a:lnTo>
                        <a:pt x="2312" y="1830"/>
                      </a:lnTo>
                      <a:lnTo>
                        <a:pt x="2321" y="1779"/>
                      </a:lnTo>
                      <a:lnTo>
                        <a:pt x="2337" y="1729"/>
                      </a:lnTo>
                      <a:lnTo>
                        <a:pt x="2358" y="1684"/>
                      </a:lnTo>
                      <a:lnTo>
                        <a:pt x="2384" y="1641"/>
                      </a:lnTo>
                      <a:lnTo>
                        <a:pt x="2415" y="1601"/>
                      </a:lnTo>
                      <a:lnTo>
                        <a:pt x="2451" y="1566"/>
                      </a:lnTo>
                      <a:lnTo>
                        <a:pt x="2491" y="1535"/>
                      </a:lnTo>
                      <a:lnTo>
                        <a:pt x="2534" y="1508"/>
                      </a:lnTo>
                      <a:lnTo>
                        <a:pt x="2580" y="1487"/>
                      </a:lnTo>
                      <a:lnTo>
                        <a:pt x="2629" y="1471"/>
                      </a:lnTo>
                      <a:lnTo>
                        <a:pt x="2680" y="1462"/>
                      </a:lnTo>
                      <a:lnTo>
                        <a:pt x="2734" y="1459"/>
                      </a:lnTo>
                      <a:lnTo>
                        <a:pt x="2785" y="1461"/>
                      </a:lnTo>
                      <a:lnTo>
                        <a:pt x="2835" y="1471"/>
                      </a:lnTo>
                      <a:lnTo>
                        <a:pt x="2883" y="1485"/>
                      </a:lnTo>
                      <a:lnTo>
                        <a:pt x="2928" y="1505"/>
                      </a:lnTo>
                      <a:lnTo>
                        <a:pt x="2970" y="1530"/>
                      </a:lnTo>
                      <a:lnTo>
                        <a:pt x="3009" y="1560"/>
                      </a:lnTo>
                      <a:lnTo>
                        <a:pt x="3044" y="1595"/>
                      </a:lnTo>
                      <a:lnTo>
                        <a:pt x="3075" y="1632"/>
                      </a:lnTo>
                      <a:lnTo>
                        <a:pt x="3102" y="1673"/>
                      </a:lnTo>
                      <a:lnTo>
                        <a:pt x="3124" y="1717"/>
                      </a:lnTo>
                      <a:lnTo>
                        <a:pt x="3141" y="1764"/>
                      </a:lnTo>
                      <a:lnTo>
                        <a:pt x="3153" y="1814"/>
                      </a:lnTo>
                      <a:lnTo>
                        <a:pt x="3183" y="1800"/>
                      </a:lnTo>
                      <a:lnTo>
                        <a:pt x="3210" y="1784"/>
                      </a:lnTo>
                      <a:lnTo>
                        <a:pt x="3233" y="1762"/>
                      </a:lnTo>
                      <a:lnTo>
                        <a:pt x="3253" y="1735"/>
                      </a:lnTo>
                      <a:lnTo>
                        <a:pt x="3268" y="1706"/>
                      </a:lnTo>
                      <a:lnTo>
                        <a:pt x="3277" y="1674"/>
                      </a:lnTo>
                      <a:lnTo>
                        <a:pt x="3280" y="1640"/>
                      </a:lnTo>
                      <a:lnTo>
                        <a:pt x="3280" y="122"/>
                      </a:lnTo>
                      <a:lnTo>
                        <a:pt x="365" y="122"/>
                      </a:lnTo>
                      <a:lnTo>
                        <a:pt x="365" y="607"/>
                      </a:lnTo>
                      <a:lnTo>
                        <a:pt x="3097" y="607"/>
                      </a:lnTo>
                      <a:lnTo>
                        <a:pt x="3117" y="610"/>
                      </a:lnTo>
                      <a:lnTo>
                        <a:pt x="3134" y="619"/>
                      </a:lnTo>
                      <a:lnTo>
                        <a:pt x="3147" y="633"/>
                      </a:lnTo>
                      <a:lnTo>
                        <a:pt x="3155" y="649"/>
                      </a:lnTo>
                      <a:lnTo>
                        <a:pt x="3158" y="668"/>
                      </a:lnTo>
                      <a:lnTo>
                        <a:pt x="3155" y="688"/>
                      </a:lnTo>
                      <a:lnTo>
                        <a:pt x="3147" y="704"/>
                      </a:lnTo>
                      <a:lnTo>
                        <a:pt x="3134" y="718"/>
                      </a:lnTo>
                      <a:lnTo>
                        <a:pt x="3117" y="725"/>
                      </a:lnTo>
                      <a:lnTo>
                        <a:pt x="3097" y="729"/>
                      </a:lnTo>
                      <a:lnTo>
                        <a:pt x="365" y="729"/>
                      </a:lnTo>
                      <a:lnTo>
                        <a:pt x="365" y="1215"/>
                      </a:lnTo>
                      <a:lnTo>
                        <a:pt x="3097" y="1215"/>
                      </a:lnTo>
                      <a:lnTo>
                        <a:pt x="3117" y="1219"/>
                      </a:lnTo>
                      <a:lnTo>
                        <a:pt x="3134" y="1226"/>
                      </a:lnTo>
                      <a:lnTo>
                        <a:pt x="3147" y="1240"/>
                      </a:lnTo>
                      <a:lnTo>
                        <a:pt x="3155" y="1256"/>
                      </a:lnTo>
                      <a:lnTo>
                        <a:pt x="3158" y="1276"/>
                      </a:lnTo>
                      <a:lnTo>
                        <a:pt x="3155" y="1295"/>
                      </a:lnTo>
                      <a:lnTo>
                        <a:pt x="3147" y="1311"/>
                      </a:lnTo>
                      <a:lnTo>
                        <a:pt x="3134" y="1325"/>
                      </a:lnTo>
                      <a:lnTo>
                        <a:pt x="3117" y="1334"/>
                      </a:lnTo>
                      <a:lnTo>
                        <a:pt x="3097" y="1337"/>
                      </a:lnTo>
                      <a:lnTo>
                        <a:pt x="365" y="1337"/>
                      </a:lnTo>
                      <a:lnTo>
                        <a:pt x="365" y="1883"/>
                      </a:lnTo>
                      <a:lnTo>
                        <a:pt x="361" y="1903"/>
                      </a:lnTo>
                      <a:lnTo>
                        <a:pt x="353" y="1920"/>
                      </a:lnTo>
                      <a:lnTo>
                        <a:pt x="339" y="1933"/>
                      </a:lnTo>
                      <a:lnTo>
                        <a:pt x="323" y="1941"/>
                      </a:lnTo>
                      <a:lnTo>
                        <a:pt x="304" y="1944"/>
                      </a:lnTo>
                      <a:lnTo>
                        <a:pt x="284" y="1941"/>
                      </a:lnTo>
                      <a:lnTo>
                        <a:pt x="268" y="1933"/>
                      </a:lnTo>
                      <a:lnTo>
                        <a:pt x="254" y="1920"/>
                      </a:lnTo>
                      <a:lnTo>
                        <a:pt x="247" y="1903"/>
                      </a:lnTo>
                      <a:lnTo>
                        <a:pt x="243" y="1883"/>
                      </a:lnTo>
                      <a:lnTo>
                        <a:pt x="243" y="1337"/>
                      </a:lnTo>
                      <a:lnTo>
                        <a:pt x="122" y="1337"/>
                      </a:lnTo>
                      <a:lnTo>
                        <a:pt x="122" y="1398"/>
                      </a:lnTo>
                      <a:lnTo>
                        <a:pt x="118" y="1417"/>
                      </a:lnTo>
                      <a:lnTo>
                        <a:pt x="109" y="1433"/>
                      </a:lnTo>
                      <a:lnTo>
                        <a:pt x="96" y="1446"/>
                      </a:lnTo>
                      <a:lnTo>
                        <a:pt x="80" y="1455"/>
                      </a:lnTo>
                      <a:lnTo>
                        <a:pt x="61" y="1459"/>
                      </a:lnTo>
                      <a:lnTo>
                        <a:pt x="42" y="1455"/>
                      </a:lnTo>
                      <a:lnTo>
                        <a:pt x="25" y="1446"/>
                      </a:lnTo>
                      <a:lnTo>
                        <a:pt x="12" y="1433"/>
                      </a:lnTo>
                      <a:lnTo>
                        <a:pt x="3" y="1417"/>
                      </a:lnTo>
                      <a:lnTo>
                        <a:pt x="0" y="1398"/>
                      </a:lnTo>
                      <a:lnTo>
                        <a:pt x="0" y="1154"/>
                      </a:lnTo>
                      <a:lnTo>
                        <a:pt x="3" y="1136"/>
                      </a:lnTo>
                      <a:lnTo>
                        <a:pt x="12" y="1118"/>
                      </a:lnTo>
                      <a:lnTo>
                        <a:pt x="25" y="1106"/>
                      </a:lnTo>
                      <a:lnTo>
                        <a:pt x="42" y="1097"/>
                      </a:lnTo>
                      <a:lnTo>
                        <a:pt x="61" y="1094"/>
                      </a:lnTo>
                      <a:lnTo>
                        <a:pt x="80" y="1097"/>
                      </a:lnTo>
                      <a:lnTo>
                        <a:pt x="96" y="1106"/>
                      </a:lnTo>
                      <a:lnTo>
                        <a:pt x="109" y="1118"/>
                      </a:lnTo>
                      <a:lnTo>
                        <a:pt x="118" y="1136"/>
                      </a:lnTo>
                      <a:lnTo>
                        <a:pt x="122" y="1154"/>
                      </a:lnTo>
                      <a:lnTo>
                        <a:pt x="122" y="1215"/>
                      </a:lnTo>
                      <a:lnTo>
                        <a:pt x="243" y="1215"/>
                      </a:lnTo>
                      <a:lnTo>
                        <a:pt x="243" y="61"/>
                      </a:lnTo>
                      <a:lnTo>
                        <a:pt x="247" y="41"/>
                      </a:lnTo>
                      <a:lnTo>
                        <a:pt x="254" y="24"/>
                      </a:lnTo>
                      <a:lnTo>
                        <a:pt x="268" y="11"/>
                      </a:lnTo>
                      <a:lnTo>
                        <a:pt x="284" y="3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2" name="Freeform 271"/>
                <p:cNvSpPr>
                  <a:spLocks/>
                </p:cNvSpPr>
                <p:nvPr/>
              </p:nvSpPr>
              <p:spPr bwMode="auto">
                <a:xfrm>
                  <a:off x="2036763" y="-2008188"/>
                  <a:ext cx="530225" cy="96838"/>
                </a:xfrm>
                <a:custGeom>
                  <a:avLst/>
                  <a:gdLst>
                    <a:gd name="T0" fmla="*/ 1160 w 2672"/>
                    <a:gd name="T1" fmla="*/ 18 h 486"/>
                    <a:gd name="T2" fmla="*/ 1311 w 2672"/>
                    <a:gd name="T3" fmla="*/ 86 h 486"/>
                    <a:gd name="T4" fmla="*/ 1394 w 2672"/>
                    <a:gd name="T5" fmla="*/ 211 h 486"/>
                    <a:gd name="T6" fmla="*/ 1408 w 2672"/>
                    <a:gd name="T7" fmla="*/ 296 h 486"/>
                    <a:gd name="T8" fmla="*/ 1468 w 2672"/>
                    <a:gd name="T9" fmla="*/ 313 h 486"/>
                    <a:gd name="T10" fmla="*/ 1545 w 2672"/>
                    <a:gd name="T11" fmla="*/ 279 h 486"/>
                    <a:gd name="T12" fmla="*/ 1665 w 2672"/>
                    <a:gd name="T13" fmla="*/ 232 h 486"/>
                    <a:gd name="T14" fmla="*/ 1785 w 2672"/>
                    <a:gd name="T15" fmla="*/ 245 h 486"/>
                    <a:gd name="T16" fmla="*/ 1915 w 2672"/>
                    <a:gd name="T17" fmla="*/ 340 h 486"/>
                    <a:gd name="T18" fmla="*/ 1992 w 2672"/>
                    <a:gd name="T19" fmla="*/ 237 h 486"/>
                    <a:gd name="T20" fmla="*/ 2126 w 2672"/>
                    <a:gd name="T21" fmla="*/ 182 h 486"/>
                    <a:gd name="T22" fmla="*/ 2283 w 2672"/>
                    <a:gd name="T23" fmla="*/ 245 h 486"/>
                    <a:gd name="T24" fmla="*/ 2448 w 2672"/>
                    <a:gd name="T25" fmla="*/ 261 h 486"/>
                    <a:gd name="T26" fmla="*/ 2520 w 2672"/>
                    <a:gd name="T27" fmla="*/ 251 h 486"/>
                    <a:gd name="T28" fmla="*/ 2672 w 2672"/>
                    <a:gd name="T29" fmla="*/ 426 h 486"/>
                    <a:gd name="T30" fmla="*/ 2627 w 2672"/>
                    <a:gd name="T31" fmla="*/ 484 h 486"/>
                    <a:gd name="T32" fmla="*/ 2490 w 2672"/>
                    <a:gd name="T33" fmla="*/ 390 h 486"/>
                    <a:gd name="T34" fmla="*/ 2345 w 2672"/>
                    <a:gd name="T35" fmla="*/ 482 h 486"/>
                    <a:gd name="T36" fmla="*/ 2274 w 2672"/>
                    <a:gd name="T37" fmla="*/ 403 h 486"/>
                    <a:gd name="T38" fmla="*/ 2168 w 2672"/>
                    <a:gd name="T39" fmla="*/ 315 h 486"/>
                    <a:gd name="T40" fmla="*/ 2072 w 2672"/>
                    <a:gd name="T41" fmla="*/ 329 h 486"/>
                    <a:gd name="T42" fmla="*/ 2012 w 2672"/>
                    <a:gd name="T43" fmla="*/ 419 h 486"/>
                    <a:gd name="T44" fmla="*/ 1967 w 2672"/>
                    <a:gd name="T45" fmla="*/ 482 h 486"/>
                    <a:gd name="T46" fmla="*/ 1913 w 2672"/>
                    <a:gd name="T47" fmla="*/ 479 h 486"/>
                    <a:gd name="T48" fmla="*/ 1841 w 2672"/>
                    <a:gd name="T49" fmla="*/ 438 h 486"/>
                    <a:gd name="T50" fmla="*/ 1736 w 2672"/>
                    <a:gd name="T51" fmla="*/ 364 h 486"/>
                    <a:gd name="T52" fmla="*/ 1662 w 2672"/>
                    <a:gd name="T53" fmla="*/ 359 h 486"/>
                    <a:gd name="T54" fmla="*/ 1552 w 2672"/>
                    <a:gd name="T55" fmla="*/ 416 h 486"/>
                    <a:gd name="T56" fmla="*/ 1505 w 2672"/>
                    <a:gd name="T57" fmla="*/ 431 h 486"/>
                    <a:gd name="T58" fmla="*/ 1393 w 2672"/>
                    <a:gd name="T59" fmla="*/ 427 h 486"/>
                    <a:gd name="T60" fmla="*/ 1309 w 2672"/>
                    <a:gd name="T61" fmla="*/ 367 h 486"/>
                    <a:gd name="T62" fmla="*/ 1275 w 2672"/>
                    <a:gd name="T63" fmla="*/ 243 h 486"/>
                    <a:gd name="T64" fmla="*/ 1195 w 2672"/>
                    <a:gd name="T65" fmla="*/ 157 h 486"/>
                    <a:gd name="T66" fmla="*/ 1033 w 2672"/>
                    <a:gd name="T67" fmla="*/ 122 h 486"/>
                    <a:gd name="T68" fmla="*/ 951 w 2672"/>
                    <a:gd name="T69" fmla="*/ 170 h 486"/>
                    <a:gd name="T70" fmla="*/ 845 w 2672"/>
                    <a:gd name="T71" fmla="*/ 271 h 486"/>
                    <a:gd name="T72" fmla="*/ 738 w 2672"/>
                    <a:gd name="T73" fmla="*/ 313 h 486"/>
                    <a:gd name="T74" fmla="*/ 686 w 2672"/>
                    <a:gd name="T75" fmla="*/ 286 h 486"/>
                    <a:gd name="T76" fmla="*/ 619 w 2672"/>
                    <a:gd name="T77" fmla="*/ 282 h 486"/>
                    <a:gd name="T78" fmla="*/ 384 w 2672"/>
                    <a:gd name="T79" fmla="*/ 422 h 486"/>
                    <a:gd name="T80" fmla="*/ 299 w 2672"/>
                    <a:gd name="T81" fmla="*/ 401 h 486"/>
                    <a:gd name="T82" fmla="*/ 196 w 2672"/>
                    <a:gd name="T83" fmla="*/ 366 h 486"/>
                    <a:gd name="T84" fmla="*/ 146 w 2672"/>
                    <a:gd name="T85" fmla="*/ 402 h 486"/>
                    <a:gd name="T86" fmla="*/ 93 w 2672"/>
                    <a:gd name="T87" fmla="*/ 476 h 486"/>
                    <a:gd name="T88" fmla="*/ 20 w 2672"/>
                    <a:gd name="T89" fmla="*/ 471 h 486"/>
                    <a:gd name="T90" fmla="*/ 6 w 2672"/>
                    <a:gd name="T91" fmla="*/ 398 h 486"/>
                    <a:gd name="T92" fmla="*/ 67 w 2672"/>
                    <a:gd name="T93" fmla="*/ 307 h 486"/>
                    <a:gd name="T94" fmla="*/ 182 w 2672"/>
                    <a:gd name="T95" fmla="*/ 243 h 486"/>
                    <a:gd name="T96" fmla="*/ 313 w 2672"/>
                    <a:gd name="T97" fmla="*/ 276 h 486"/>
                    <a:gd name="T98" fmla="*/ 527 w 2672"/>
                    <a:gd name="T99" fmla="*/ 186 h 486"/>
                    <a:gd name="T100" fmla="*/ 623 w 2672"/>
                    <a:gd name="T101" fmla="*/ 158 h 486"/>
                    <a:gd name="T102" fmla="*/ 757 w 2672"/>
                    <a:gd name="T103" fmla="*/ 187 h 486"/>
                    <a:gd name="T104" fmla="*/ 838 w 2672"/>
                    <a:gd name="T105" fmla="*/ 108 h 486"/>
                    <a:gd name="T106" fmla="*/ 971 w 2672"/>
                    <a:gd name="T107" fmla="*/ 1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672" h="486">
                      <a:moveTo>
                        <a:pt x="1033" y="0"/>
                      </a:moveTo>
                      <a:lnTo>
                        <a:pt x="1063" y="1"/>
                      </a:lnTo>
                      <a:lnTo>
                        <a:pt x="1095" y="4"/>
                      </a:lnTo>
                      <a:lnTo>
                        <a:pt x="1127" y="10"/>
                      </a:lnTo>
                      <a:lnTo>
                        <a:pt x="1160" y="18"/>
                      </a:lnTo>
                      <a:lnTo>
                        <a:pt x="1192" y="26"/>
                      </a:lnTo>
                      <a:lnTo>
                        <a:pt x="1224" y="39"/>
                      </a:lnTo>
                      <a:lnTo>
                        <a:pt x="1255" y="52"/>
                      </a:lnTo>
                      <a:lnTo>
                        <a:pt x="1284" y="68"/>
                      </a:lnTo>
                      <a:lnTo>
                        <a:pt x="1311" y="86"/>
                      </a:lnTo>
                      <a:lnTo>
                        <a:pt x="1335" y="107"/>
                      </a:lnTo>
                      <a:lnTo>
                        <a:pt x="1356" y="129"/>
                      </a:lnTo>
                      <a:lnTo>
                        <a:pt x="1373" y="155"/>
                      </a:lnTo>
                      <a:lnTo>
                        <a:pt x="1386" y="181"/>
                      </a:lnTo>
                      <a:lnTo>
                        <a:pt x="1394" y="211"/>
                      </a:lnTo>
                      <a:lnTo>
                        <a:pt x="1397" y="243"/>
                      </a:lnTo>
                      <a:lnTo>
                        <a:pt x="1398" y="256"/>
                      </a:lnTo>
                      <a:lnTo>
                        <a:pt x="1399" y="271"/>
                      </a:lnTo>
                      <a:lnTo>
                        <a:pt x="1402" y="284"/>
                      </a:lnTo>
                      <a:lnTo>
                        <a:pt x="1408" y="296"/>
                      </a:lnTo>
                      <a:lnTo>
                        <a:pt x="1416" y="305"/>
                      </a:lnTo>
                      <a:lnTo>
                        <a:pt x="1428" y="311"/>
                      </a:lnTo>
                      <a:lnTo>
                        <a:pt x="1441" y="313"/>
                      </a:lnTo>
                      <a:lnTo>
                        <a:pt x="1454" y="314"/>
                      </a:lnTo>
                      <a:lnTo>
                        <a:pt x="1468" y="313"/>
                      </a:lnTo>
                      <a:lnTo>
                        <a:pt x="1482" y="312"/>
                      </a:lnTo>
                      <a:lnTo>
                        <a:pt x="1493" y="310"/>
                      </a:lnTo>
                      <a:lnTo>
                        <a:pt x="1507" y="300"/>
                      </a:lnTo>
                      <a:lnTo>
                        <a:pt x="1525" y="290"/>
                      </a:lnTo>
                      <a:lnTo>
                        <a:pt x="1545" y="279"/>
                      </a:lnTo>
                      <a:lnTo>
                        <a:pt x="1566" y="267"/>
                      </a:lnTo>
                      <a:lnTo>
                        <a:pt x="1590" y="256"/>
                      </a:lnTo>
                      <a:lnTo>
                        <a:pt x="1614" y="246"/>
                      </a:lnTo>
                      <a:lnTo>
                        <a:pt x="1640" y="239"/>
                      </a:lnTo>
                      <a:lnTo>
                        <a:pt x="1665" y="232"/>
                      </a:lnTo>
                      <a:lnTo>
                        <a:pt x="1691" y="228"/>
                      </a:lnTo>
                      <a:lnTo>
                        <a:pt x="1716" y="227"/>
                      </a:lnTo>
                      <a:lnTo>
                        <a:pt x="1740" y="229"/>
                      </a:lnTo>
                      <a:lnTo>
                        <a:pt x="1764" y="235"/>
                      </a:lnTo>
                      <a:lnTo>
                        <a:pt x="1785" y="245"/>
                      </a:lnTo>
                      <a:lnTo>
                        <a:pt x="1805" y="261"/>
                      </a:lnTo>
                      <a:lnTo>
                        <a:pt x="1828" y="282"/>
                      </a:lnTo>
                      <a:lnTo>
                        <a:pt x="1855" y="303"/>
                      </a:lnTo>
                      <a:lnTo>
                        <a:pt x="1885" y="323"/>
                      </a:lnTo>
                      <a:lnTo>
                        <a:pt x="1915" y="340"/>
                      </a:lnTo>
                      <a:lnTo>
                        <a:pt x="1926" y="319"/>
                      </a:lnTo>
                      <a:lnTo>
                        <a:pt x="1939" y="298"/>
                      </a:lnTo>
                      <a:lnTo>
                        <a:pt x="1955" y="277"/>
                      </a:lnTo>
                      <a:lnTo>
                        <a:pt x="1973" y="256"/>
                      </a:lnTo>
                      <a:lnTo>
                        <a:pt x="1992" y="237"/>
                      </a:lnTo>
                      <a:lnTo>
                        <a:pt x="2015" y="219"/>
                      </a:lnTo>
                      <a:lnTo>
                        <a:pt x="2039" y="204"/>
                      </a:lnTo>
                      <a:lnTo>
                        <a:pt x="2065" y="192"/>
                      </a:lnTo>
                      <a:lnTo>
                        <a:pt x="2094" y="186"/>
                      </a:lnTo>
                      <a:lnTo>
                        <a:pt x="2126" y="182"/>
                      </a:lnTo>
                      <a:lnTo>
                        <a:pt x="2159" y="186"/>
                      </a:lnTo>
                      <a:lnTo>
                        <a:pt x="2193" y="195"/>
                      </a:lnTo>
                      <a:lnTo>
                        <a:pt x="2225" y="208"/>
                      </a:lnTo>
                      <a:lnTo>
                        <a:pt x="2254" y="225"/>
                      </a:lnTo>
                      <a:lnTo>
                        <a:pt x="2283" y="245"/>
                      </a:lnTo>
                      <a:lnTo>
                        <a:pt x="2310" y="266"/>
                      </a:lnTo>
                      <a:lnTo>
                        <a:pt x="2334" y="290"/>
                      </a:lnTo>
                      <a:lnTo>
                        <a:pt x="2356" y="312"/>
                      </a:lnTo>
                      <a:lnTo>
                        <a:pt x="2375" y="334"/>
                      </a:lnTo>
                      <a:lnTo>
                        <a:pt x="2448" y="261"/>
                      </a:lnTo>
                      <a:lnTo>
                        <a:pt x="2460" y="251"/>
                      </a:lnTo>
                      <a:lnTo>
                        <a:pt x="2474" y="245"/>
                      </a:lnTo>
                      <a:lnTo>
                        <a:pt x="2490" y="243"/>
                      </a:lnTo>
                      <a:lnTo>
                        <a:pt x="2505" y="245"/>
                      </a:lnTo>
                      <a:lnTo>
                        <a:pt x="2520" y="251"/>
                      </a:lnTo>
                      <a:lnTo>
                        <a:pt x="2533" y="261"/>
                      </a:lnTo>
                      <a:lnTo>
                        <a:pt x="2655" y="382"/>
                      </a:lnTo>
                      <a:lnTo>
                        <a:pt x="2665" y="396"/>
                      </a:lnTo>
                      <a:lnTo>
                        <a:pt x="2670" y="410"/>
                      </a:lnTo>
                      <a:lnTo>
                        <a:pt x="2672" y="426"/>
                      </a:lnTo>
                      <a:lnTo>
                        <a:pt x="2670" y="441"/>
                      </a:lnTo>
                      <a:lnTo>
                        <a:pt x="2665" y="455"/>
                      </a:lnTo>
                      <a:lnTo>
                        <a:pt x="2655" y="469"/>
                      </a:lnTo>
                      <a:lnTo>
                        <a:pt x="2641" y="479"/>
                      </a:lnTo>
                      <a:lnTo>
                        <a:pt x="2627" y="484"/>
                      </a:lnTo>
                      <a:lnTo>
                        <a:pt x="2611" y="486"/>
                      </a:lnTo>
                      <a:lnTo>
                        <a:pt x="2596" y="484"/>
                      </a:lnTo>
                      <a:lnTo>
                        <a:pt x="2582" y="479"/>
                      </a:lnTo>
                      <a:lnTo>
                        <a:pt x="2568" y="469"/>
                      </a:lnTo>
                      <a:lnTo>
                        <a:pt x="2490" y="390"/>
                      </a:lnTo>
                      <a:lnTo>
                        <a:pt x="2411" y="469"/>
                      </a:lnTo>
                      <a:lnTo>
                        <a:pt x="2397" y="480"/>
                      </a:lnTo>
                      <a:lnTo>
                        <a:pt x="2380" y="485"/>
                      </a:lnTo>
                      <a:lnTo>
                        <a:pt x="2363" y="486"/>
                      </a:lnTo>
                      <a:lnTo>
                        <a:pt x="2345" y="482"/>
                      </a:lnTo>
                      <a:lnTo>
                        <a:pt x="2331" y="473"/>
                      </a:lnTo>
                      <a:lnTo>
                        <a:pt x="2319" y="460"/>
                      </a:lnTo>
                      <a:lnTo>
                        <a:pt x="2306" y="443"/>
                      </a:lnTo>
                      <a:lnTo>
                        <a:pt x="2292" y="423"/>
                      </a:lnTo>
                      <a:lnTo>
                        <a:pt x="2274" y="403"/>
                      </a:lnTo>
                      <a:lnTo>
                        <a:pt x="2256" y="382"/>
                      </a:lnTo>
                      <a:lnTo>
                        <a:pt x="2235" y="363"/>
                      </a:lnTo>
                      <a:lnTo>
                        <a:pt x="2212" y="344"/>
                      </a:lnTo>
                      <a:lnTo>
                        <a:pt x="2190" y="328"/>
                      </a:lnTo>
                      <a:lnTo>
                        <a:pt x="2168" y="315"/>
                      </a:lnTo>
                      <a:lnTo>
                        <a:pt x="2146" y="307"/>
                      </a:lnTo>
                      <a:lnTo>
                        <a:pt x="2126" y="304"/>
                      </a:lnTo>
                      <a:lnTo>
                        <a:pt x="2107" y="307"/>
                      </a:lnTo>
                      <a:lnTo>
                        <a:pt x="2089" y="316"/>
                      </a:lnTo>
                      <a:lnTo>
                        <a:pt x="2072" y="329"/>
                      </a:lnTo>
                      <a:lnTo>
                        <a:pt x="2057" y="345"/>
                      </a:lnTo>
                      <a:lnTo>
                        <a:pt x="2043" y="364"/>
                      </a:lnTo>
                      <a:lnTo>
                        <a:pt x="2031" y="382"/>
                      </a:lnTo>
                      <a:lnTo>
                        <a:pt x="2020" y="401"/>
                      </a:lnTo>
                      <a:lnTo>
                        <a:pt x="2012" y="419"/>
                      </a:lnTo>
                      <a:lnTo>
                        <a:pt x="2006" y="433"/>
                      </a:lnTo>
                      <a:lnTo>
                        <a:pt x="2001" y="444"/>
                      </a:lnTo>
                      <a:lnTo>
                        <a:pt x="1994" y="460"/>
                      </a:lnTo>
                      <a:lnTo>
                        <a:pt x="1981" y="473"/>
                      </a:lnTo>
                      <a:lnTo>
                        <a:pt x="1967" y="482"/>
                      </a:lnTo>
                      <a:lnTo>
                        <a:pt x="1956" y="485"/>
                      </a:lnTo>
                      <a:lnTo>
                        <a:pt x="1944" y="486"/>
                      </a:lnTo>
                      <a:lnTo>
                        <a:pt x="1929" y="485"/>
                      </a:lnTo>
                      <a:lnTo>
                        <a:pt x="1916" y="480"/>
                      </a:lnTo>
                      <a:lnTo>
                        <a:pt x="1913" y="479"/>
                      </a:lnTo>
                      <a:lnTo>
                        <a:pt x="1905" y="474"/>
                      </a:lnTo>
                      <a:lnTo>
                        <a:pt x="1893" y="468"/>
                      </a:lnTo>
                      <a:lnTo>
                        <a:pt x="1877" y="459"/>
                      </a:lnTo>
                      <a:lnTo>
                        <a:pt x="1860" y="449"/>
                      </a:lnTo>
                      <a:lnTo>
                        <a:pt x="1841" y="438"/>
                      </a:lnTo>
                      <a:lnTo>
                        <a:pt x="1820" y="425"/>
                      </a:lnTo>
                      <a:lnTo>
                        <a:pt x="1798" y="411"/>
                      </a:lnTo>
                      <a:lnTo>
                        <a:pt x="1777" y="396"/>
                      </a:lnTo>
                      <a:lnTo>
                        <a:pt x="1756" y="380"/>
                      </a:lnTo>
                      <a:lnTo>
                        <a:pt x="1736" y="364"/>
                      </a:lnTo>
                      <a:lnTo>
                        <a:pt x="1718" y="347"/>
                      </a:lnTo>
                      <a:lnTo>
                        <a:pt x="1709" y="346"/>
                      </a:lnTo>
                      <a:lnTo>
                        <a:pt x="1697" y="348"/>
                      </a:lnTo>
                      <a:lnTo>
                        <a:pt x="1681" y="353"/>
                      </a:lnTo>
                      <a:lnTo>
                        <a:pt x="1662" y="359"/>
                      </a:lnTo>
                      <a:lnTo>
                        <a:pt x="1641" y="367"/>
                      </a:lnTo>
                      <a:lnTo>
                        <a:pt x="1619" y="377"/>
                      </a:lnTo>
                      <a:lnTo>
                        <a:pt x="1597" y="389"/>
                      </a:lnTo>
                      <a:lnTo>
                        <a:pt x="1573" y="401"/>
                      </a:lnTo>
                      <a:lnTo>
                        <a:pt x="1552" y="416"/>
                      </a:lnTo>
                      <a:lnTo>
                        <a:pt x="1545" y="419"/>
                      </a:lnTo>
                      <a:lnTo>
                        <a:pt x="1538" y="422"/>
                      </a:lnTo>
                      <a:lnTo>
                        <a:pt x="1531" y="425"/>
                      </a:lnTo>
                      <a:lnTo>
                        <a:pt x="1520" y="428"/>
                      </a:lnTo>
                      <a:lnTo>
                        <a:pt x="1505" y="431"/>
                      </a:lnTo>
                      <a:lnTo>
                        <a:pt x="1487" y="433"/>
                      </a:lnTo>
                      <a:lnTo>
                        <a:pt x="1466" y="436"/>
                      </a:lnTo>
                      <a:lnTo>
                        <a:pt x="1443" y="436"/>
                      </a:lnTo>
                      <a:lnTo>
                        <a:pt x="1419" y="432"/>
                      </a:lnTo>
                      <a:lnTo>
                        <a:pt x="1393" y="427"/>
                      </a:lnTo>
                      <a:lnTo>
                        <a:pt x="1369" y="418"/>
                      </a:lnTo>
                      <a:lnTo>
                        <a:pt x="1345" y="403"/>
                      </a:lnTo>
                      <a:lnTo>
                        <a:pt x="1334" y="394"/>
                      </a:lnTo>
                      <a:lnTo>
                        <a:pt x="1321" y="381"/>
                      </a:lnTo>
                      <a:lnTo>
                        <a:pt x="1309" y="367"/>
                      </a:lnTo>
                      <a:lnTo>
                        <a:pt x="1298" y="348"/>
                      </a:lnTo>
                      <a:lnTo>
                        <a:pt x="1289" y="327"/>
                      </a:lnTo>
                      <a:lnTo>
                        <a:pt x="1282" y="303"/>
                      </a:lnTo>
                      <a:lnTo>
                        <a:pt x="1277" y="275"/>
                      </a:lnTo>
                      <a:lnTo>
                        <a:pt x="1275" y="243"/>
                      </a:lnTo>
                      <a:lnTo>
                        <a:pt x="1272" y="223"/>
                      </a:lnTo>
                      <a:lnTo>
                        <a:pt x="1261" y="204"/>
                      </a:lnTo>
                      <a:lnTo>
                        <a:pt x="1244" y="188"/>
                      </a:lnTo>
                      <a:lnTo>
                        <a:pt x="1222" y="171"/>
                      </a:lnTo>
                      <a:lnTo>
                        <a:pt x="1195" y="157"/>
                      </a:lnTo>
                      <a:lnTo>
                        <a:pt x="1166" y="145"/>
                      </a:lnTo>
                      <a:lnTo>
                        <a:pt x="1133" y="136"/>
                      </a:lnTo>
                      <a:lnTo>
                        <a:pt x="1100" y="128"/>
                      </a:lnTo>
                      <a:lnTo>
                        <a:pt x="1066" y="124"/>
                      </a:lnTo>
                      <a:lnTo>
                        <a:pt x="1033" y="122"/>
                      </a:lnTo>
                      <a:lnTo>
                        <a:pt x="1019" y="125"/>
                      </a:lnTo>
                      <a:lnTo>
                        <a:pt x="1003" y="131"/>
                      </a:lnTo>
                      <a:lnTo>
                        <a:pt x="986" y="141"/>
                      </a:lnTo>
                      <a:lnTo>
                        <a:pt x="969" y="155"/>
                      </a:lnTo>
                      <a:lnTo>
                        <a:pt x="951" y="170"/>
                      </a:lnTo>
                      <a:lnTo>
                        <a:pt x="933" y="186"/>
                      </a:lnTo>
                      <a:lnTo>
                        <a:pt x="917" y="202"/>
                      </a:lnTo>
                      <a:lnTo>
                        <a:pt x="901" y="218"/>
                      </a:lnTo>
                      <a:lnTo>
                        <a:pt x="873" y="245"/>
                      </a:lnTo>
                      <a:lnTo>
                        <a:pt x="845" y="271"/>
                      </a:lnTo>
                      <a:lnTo>
                        <a:pt x="818" y="292"/>
                      </a:lnTo>
                      <a:lnTo>
                        <a:pt x="795" y="304"/>
                      </a:lnTo>
                      <a:lnTo>
                        <a:pt x="774" y="311"/>
                      </a:lnTo>
                      <a:lnTo>
                        <a:pt x="755" y="314"/>
                      </a:lnTo>
                      <a:lnTo>
                        <a:pt x="738" y="313"/>
                      </a:lnTo>
                      <a:lnTo>
                        <a:pt x="723" y="310"/>
                      </a:lnTo>
                      <a:lnTo>
                        <a:pt x="710" y="304"/>
                      </a:lnTo>
                      <a:lnTo>
                        <a:pt x="699" y="297"/>
                      </a:lnTo>
                      <a:lnTo>
                        <a:pt x="691" y="292"/>
                      </a:lnTo>
                      <a:lnTo>
                        <a:pt x="686" y="286"/>
                      </a:lnTo>
                      <a:lnTo>
                        <a:pt x="677" y="281"/>
                      </a:lnTo>
                      <a:lnTo>
                        <a:pt x="665" y="277"/>
                      </a:lnTo>
                      <a:lnTo>
                        <a:pt x="652" y="277"/>
                      </a:lnTo>
                      <a:lnTo>
                        <a:pt x="636" y="279"/>
                      </a:lnTo>
                      <a:lnTo>
                        <a:pt x="619" y="282"/>
                      </a:lnTo>
                      <a:lnTo>
                        <a:pt x="604" y="286"/>
                      </a:lnTo>
                      <a:lnTo>
                        <a:pt x="590" y="291"/>
                      </a:lnTo>
                      <a:lnTo>
                        <a:pt x="576" y="296"/>
                      </a:lnTo>
                      <a:lnTo>
                        <a:pt x="398" y="416"/>
                      </a:lnTo>
                      <a:lnTo>
                        <a:pt x="384" y="422"/>
                      </a:lnTo>
                      <a:lnTo>
                        <a:pt x="369" y="426"/>
                      </a:lnTo>
                      <a:lnTo>
                        <a:pt x="352" y="425"/>
                      </a:lnTo>
                      <a:lnTo>
                        <a:pt x="338" y="419"/>
                      </a:lnTo>
                      <a:lnTo>
                        <a:pt x="319" y="410"/>
                      </a:lnTo>
                      <a:lnTo>
                        <a:pt x="299" y="401"/>
                      </a:lnTo>
                      <a:lnTo>
                        <a:pt x="277" y="392"/>
                      </a:lnTo>
                      <a:lnTo>
                        <a:pt x="255" y="384"/>
                      </a:lnTo>
                      <a:lnTo>
                        <a:pt x="234" y="376"/>
                      </a:lnTo>
                      <a:lnTo>
                        <a:pt x="214" y="370"/>
                      </a:lnTo>
                      <a:lnTo>
                        <a:pt x="196" y="366"/>
                      </a:lnTo>
                      <a:lnTo>
                        <a:pt x="182" y="365"/>
                      </a:lnTo>
                      <a:lnTo>
                        <a:pt x="175" y="369"/>
                      </a:lnTo>
                      <a:lnTo>
                        <a:pt x="167" y="377"/>
                      </a:lnTo>
                      <a:lnTo>
                        <a:pt x="156" y="389"/>
                      </a:lnTo>
                      <a:lnTo>
                        <a:pt x="146" y="402"/>
                      </a:lnTo>
                      <a:lnTo>
                        <a:pt x="135" y="419"/>
                      </a:lnTo>
                      <a:lnTo>
                        <a:pt x="124" y="436"/>
                      </a:lnTo>
                      <a:lnTo>
                        <a:pt x="115" y="453"/>
                      </a:lnTo>
                      <a:lnTo>
                        <a:pt x="105" y="467"/>
                      </a:lnTo>
                      <a:lnTo>
                        <a:pt x="93" y="476"/>
                      </a:lnTo>
                      <a:lnTo>
                        <a:pt x="80" y="483"/>
                      </a:lnTo>
                      <a:lnTo>
                        <a:pt x="65" y="486"/>
                      </a:lnTo>
                      <a:lnTo>
                        <a:pt x="49" y="485"/>
                      </a:lnTo>
                      <a:lnTo>
                        <a:pt x="34" y="480"/>
                      </a:lnTo>
                      <a:lnTo>
                        <a:pt x="20" y="471"/>
                      </a:lnTo>
                      <a:lnTo>
                        <a:pt x="9" y="459"/>
                      </a:lnTo>
                      <a:lnTo>
                        <a:pt x="3" y="444"/>
                      </a:lnTo>
                      <a:lnTo>
                        <a:pt x="0" y="430"/>
                      </a:lnTo>
                      <a:lnTo>
                        <a:pt x="2" y="413"/>
                      </a:lnTo>
                      <a:lnTo>
                        <a:pt x="6" y="398"/>
                      </a:lnTo>
                      <a:lnTo>
                        <a:pt x="14" y="386"/>
                      </a:lnTo>
                      <a:lnTo>
                        <a:pt x="23" y="368"/>
                      </a:lnTo>
                      <a:lnTo>
                        <a:pt x="35" y="349"/>
                      </a:lnTo>
                      <a:lnTo>
                        <a:pt x="50" y="328"/>
                      </a:lnTo>
                      <a:lnTo>
                        <a:pt x="67" y="307"/>
                      </a:lnTo>
                      <a:lnTo>
                        <a:pt x="87" y="287"/>
                      </a:lnTo>
                      <a:lnTo>
                        <a:pt x="108" y="270"/>
                      </a:lnTo>
                      <a:lnTo>
                        <a:pt x="131" y="256"/>
                      </a:lnTo>
                      <a:lnTo>
                        <a:pt x="155" y="246"/>
                      </a:lnTo>
                      <a:lnTo>
                        <a:pt x="182" y="243"/>
                      </a:lnTo>
                      <a:lnTo>
                        <a:pt x="206" y="245"/>
                      </a:lnTo>
                      <a:lnTo>
                        <a:pt x="233" y="250"/>
                      </a:lnTo>
                      <a:lnTo>
                        <a:pt x="260" y="258"/>
                      </a:lnTo>
                      <a:lnTo>
                        <a:pt x="288" y="266"/>
                      </a:lnTo>
                      <a:lnTo>
                        <a:pt x="313" y="276"/>
                      </a:lnTo>
                      <a:lnTo>
                        <a:pt x="338" y="286"/>
                      </a:lnTo>
                      <a:lnTo>
                        <a:pt x="360" y="295"/>
                      </a:lnTo>
                      <a:lnTo>
                        <a:pt x="513" y="192"/>
                      </a:lnTo>
                      <a:lnTo>
                        <a:pt x="520" y="189"/>
                      </a:lnTo>
                      <a:lnTo>
                        <a:pt x="527" y="186"/>
                      </a:lnTo>
                      <a:lnTo>
                        <a:pt x="539" y="180"/>
                      </a:lnTo>
                      <a:lnTo>
                        <a:pt x="555" y="175"/>
                      </a:lnTo>
                      <a:lnTo>
                        <a:pt x="575" y="168"/>
                      </a:lnTo>
                      <a:lnTo>
                        <a:pt x="597" y="162"/>
                      </a:lnTo>
                      <a:lnTo>
                        <a:pt x="623" y="158"/>
                      </a:lnTo>
                      <a:lnTo>
                        <a:pt x="649" y="156"/>
                      </a:lnTo>
                      <a:lnTo>
                        <a:pt x="677" y="157"/>
                      </a:lnTo>
                      <a:lnTo>
                        <a:pt x="703" y="161"/>
                      </a:lnTo>
                      <a:lnTo>
                        <a:pt x="731" y="171"/>
                      </a:lnTo>
                      <a:lnTo>
                        <a:pt x="757" y="187"/>
                      </a:lnTo>
                      <a:lnTo>
                        <a:pt x="770" y="176"/>
                      </a:lnTo>
                      <a:lnTo>
                        <a:pt x="785" y="161"/>
                      </a:lnTo>
                      <a:lnTo>
                        <a:pt x="801" y="147"/>
                      </a:lnTo>
                      <a:lnTo>
                        <a:pt x="815" y="133"/>
                      </a:lnTo>
                      <a:lnTo>
                        <a:pt x="838" y="108"/>
                      </a:lnTo>
                      <a:lnTo>
                        <a:pt x="863" y="85"/>
                      </a:lnTo>
                      <a:lnTo>
                        <a:pt x="888" y="63"/>
                      </a:lnTo>
                      <a:lnTo>
                        <a:pt x="915" y="43"/>
                      </a:lnTo>
                      <a:lnTo>
                        <a:pt x="942" y="25"/>
                      </a:lnTo>
                      <a:lnTo>
                        <a:pt x="971" y="12"/>
                      </a:lnTo>
                      <a:lnTo>
                        <a:pt x="1001" y="3"/>
                      </a:lnTo>
                      <a:lnTo>
                        <a:pt x="103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3" name="Freeform 272"/>
                <p:cNvSpPr>
                  <a:spLocks noEditPoints="1"/>
                </p:cNvSpPr>
                <p:nvPr/>
              </p:nvSpPr>
              <p:spPr bwMode="auto">
                <a:xfrm>
                  <a:off x="2036763" y="-1598613"/>
                  <a:ext cx="336550" cy="168275"/>
                </a:xfrm>
                <a:custGeom>
                  <a:avLst/>
                  <a:gdLst>
                    <a:gd name="T0" fmla="*/ 381 w 1701"/>
                    <a:gd name="T1" fmla="*/ 123 h 850"/>
                    <a:gd name="T2" fmla="*/ 297 w 1701"/>
                    <a:gd name="T3" fmla="*/ 149 h 850"/>
                    <a:gd name="T4" fmla="*/ 226 w 1701"/>
                    <a:gd name="T5" fmla="*/ 195 h 850"/>
                    <a:gd name="T6" fmla="*/ 171 w 1701"/>
                    <a:gd name="T7" fmla="*/ 259 h 850"/>
                    <a:gd name="T8" fmla="*/ 134 w 1701"/>
                    <a:gd name="T9" fmla="*/ 337 h 850"/>
                    <a:gd name="T10" fmla="*/ 121 w 1701"/>
                    <a:gd name="T11" fmla="*/ 424 h 850"/>
                    <a:gd name="T12" fmla="*/ 134 w 1701"/>
                    <a:gd name="T13" fmla="*/ 512 h 850"/>
                    <a:gd name="T14" fmla="*/ 171 w 1701"/>
                    <a:gd name="T15" fmla="*/ 590 h 850"/>
                    <a:gd name="T16" fmla="*/ 226 w 1701"/>
                    <a:gd name="T17" fmla="*/ 654 h 850"/>
                    <a:gd name="T18" fmla="*/ 297 w 1701"/>
                    <a:gd name="T19" fmla="*/ 700 h 850"/>
                    <a:gd name="T20" fmla="*/ 381 w 1701"/>
                    <a:gd name="T21" fmla="*/ 725 h 850"/>
                    <a:gd name="T22" fmla="*/ 470 w 1701"/>
                    <a:gd name="T23" fmla="*/ 725 h 850"/>
                    <a:gd name="T24" fmla="*/ 553 w 1701"/>
                    <a:gd name="T25" fmla="*/ 700 h 850"/>
                    <a:gd name="T26" fmla="*/ 624 w 1701"/>
                    <a:gd name="T27" fmla="*/ 654 h 850"/>
                    <a:gd name="T28" fmla="*/ 680 w 1701"/>
                    <a:gd name="T29" fmla="*/ 590 h 850"/>
                    <a:gd name="T30" fmla="*/ 716 w 1701"/>
                    <a:gd name="T31" fmla="*/ 512 h 850"/>
                    <a:gd name="T32" fmla="*/ 729 w 1701"/>
                    <a:gd name="T33" fmla="*/ 424 h 850"/>
                    <a:gd name="T34" fmla="*/ 716 w 1701"/>
                    <a:gd name="T35" fmla="*/ 337 h 850"/>
                    <a:gd name="T36" fmla="*/ 680 w 1701"/>
                    <a:gd name="T37" fmla="*/ 259 h 850"/>
                    <a:gd name="T38" fmla="*/ 624 w 1701"/>
                    <a:gd name="T39" fmla="*/ 195 h 850"/>
                    <a:gd name="T40" fmla="*/ 553 w 1701"/>
                    <a:gd name="T41" fmla="*/ 149 h 850"/>
                    <a:gd name="T42" fmla="*/ 470 w 1701"/>
                    <a:gd name="T43" fmla="*/ 123 h 850"/>
                    <a:gd name="T44" fmla="*/ 425 w 1701"/>
                    <a:gd name="T45" fmla="*/ 0 h 850"/>
                    <a:gd name="T46" fmla="*/ 529 w 1701"/>
                    <a:gd name="T47" fmla="*/ 12 h 850"/>
                    <a:gd name="T48" fmla="*/ 623 w 1701"/>
                    <a:gd name="T49" fmla="*/ 48 h 850"/>
                    <a:gd name="T50" fmla="*/ 705 w 1701"/>
                    <a:gd name="T51" fmla="*/ 105 h 850"/>
                    <a:gd name="T52" fmla="*/ 771 w 1701"/>
                    <a:gd name="T53" fmla="*/ 178 h 850"/>
                    <a:gd name="T54" fmla="*/ 818 w 1701"/>
                    <a:gd name="T55" fmla="*/ 265 h 850"/>
                    <a:gd name="T56" fmla="*/ 845 w 1701"/>
                    <a:gd name="T57" fmla="*/ 363 h 850"/>
                    <a:gd name="T58" fmla="*/ 1660 w 1701"/>
                    <a:gd name="T59" fmla="*/ 367 h 850"/>
                    <a:gd name="T60" fmla="*/ 1688 w 1701"/>
                    <a:gd name="T61" fmla="*/ 389 h 850"/>
                    <a:gd name="T62" fmla="*/ 1701 w 1701"/>
                    <a:gd name="T63" fmla="*/ 424 h 850"/>
                    <a:gd name="T64" fmla="*/ 1688 w 1701"/>
                    <a:gd name="T65" fmla="*/ 461 h 850"/>
                    <a:gd name="T66" fmla="*/ 1660 w 1701"/>
                    <a:gd name="T67" fmla="*/ 482 h 850"/>
                    <a:gd name="T68" fmla="*/ 845 w 1701"/>
                    <a:gd name="T69" fmla="*/ 485 h 850"/>
                    <a:gd name="T70" fmla="*/ 818 w 1701"/>
                    <a:gd name="T71" fmla="*/ 583 h 850"/>
                    <a:gd name="T72" fmla="*/ 771 w 1701"/>
                    <a:gd name="T73" fmla="*/ 671 h 850"/>
                    <a:gd name="T74" fmla="*/ 705 w 1701"/>
                    <a:gd name="T75" fmla="*/ 745 h 850"/>
                    <a:gd name="T76" fmla="*/ 623 w 1701"/>
                    <a:gd name="T77" fmla="*/ 801 h 850"/>
                    <a:gd name="T78" fmla="*/ 529 w 1701"/>
                    <a:gd name="T79" fmla="*/ 837 h 850"/>
                    <a:gd name="T80" fmla="*/ 425 w 1701"/>
                    <a:gd name="T81" fmla="*/ 850 h 850"/>
                    <a:gd name="T82" fmla="*/ 321 w 1701"/>
                    <a:gd name="T83" fmla="*/ 837 h 850"/>
                    <a:gd name="T84" fmla="*/ 226 w 1701"/>
                    <a:gd name="T85" fmla="*/ 800 h 850"/>
                    <a:gd name="T86" fmla="*/ 143 w 1701"/>
                    <a:gd name="T87" fmla="*/ 743 h 850"/>
                    <a:gd name="T88" fmla="*/ 77 w 1701"/>
                    <a:gd name="T89" fmla="*/ 667 h 850"/>
                    <a:gd name="T90" fmla="*/ 28 w 1701"/>
                    <a:gd name="T91" fmla="*/ 578 h 850"/>
                    <a:gd name="T92" fmla="*/ 4 w 1701"/>
                    <a:gd name="T93" fmla="*/ 477 h 850"/>
                    <a:gd name="T94" fmla="*/ 4 w 1701"/>
                    <a:gd name="T95" fmla="*/ 371 h 850"/>
                    <a:gd name="T96" fmla="*/ 28 w 1701"/>
                    <a:gd name="T97" fmla="*/ 270 h 850"/>
                    <a:gd name="T98" fmla="*/ 77 w 1701"/>
                    <a:gd name="T99" fmla="*/ 182 h 850"/>
                    <a:gd name="T100" fmla="*/ 143 w 1701"/>
                    <a:gd name="T101" fmla="*/ 107 h 850"/>
                    <a:gd name="T102" fmla="*/ 226 w 1701"/>
                    <a:gd name="T103" fmla="*/ 49 h 850"/>
                    <a:gd name="T104" fmla="*/ 321 w 1701"/>
                    <a:gd name="T105" fmla="*/ 12 h 850"/>
                    <a:gd name="T106" fmla="*/ 425 w 1701"/>
                    <a:gd name="T107" fmla="*/ 0 h 8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01" h="850">
                      <a:moveTo>
                        <a:pt x="425" y="120"/>
                      </a:moveTo>
                      <a:lnTo>
                        <a:pt x="381" y="123"/>
                      </a:lnTo>
                      <a:lnTo>
                        <a:pt x="338" y="133"/>
                      </a:lnTo>
                      <a:lnTo>
                        <a:pt x="297" y="149"/>
                      </a:lnTo>
                      <a:lnTo>
                        <a:pt x="260" y="170"/>
                      </a:lnTo>
                      <a:lnTo>
                        <a:pt x="226" y="195"/>
                      </a:lnTo>
                      <a:lnTo>
                        <a:pt x="196" y="225"/>
                      </a:lnTo>
                      <a:lnTo>
                        <a:pt x="171" y="259"/>
                      </a:lnTo>
                      <a:lnTo>
                        <a:pt x="150" y="297"/>
                      </a:lnTo>
                      <a:lnTo>
                        <a:pt x="134" y="337"/>
                      </a:lnTo>
                      <a:lnTo>
                        <a:pt x="124" y="380"/>
                      </a:lnTo>
                      <a:lnTo>
                        <a:pt x="121" y="424"/>
                      </a:lnTo>
                      <a:lnTo>
                        <a:pt x="124" y="470"/>
                      </a:lnTo>
                      <a:lnTo>
                        <a:pt x="134" y="512"/>
                      </a:lnTo>
                      <a:lnTo>
                        <a:pt x="150" y="552"/>
                      </a:lnTo>
                      <a:lnTo>
                        <a:pt x="171" y="590"/>
                      </a:lnTo>
                      <a:lnTo>
                        <a:pt x="196" y="623"/>
                      </a:lnTo>
                      <a:lnTo>
                        <a:pt x="226" y="654"/>
                      </a:lnTo>
                      <a:lnTo>
                        <a:pt x="260" y="680"/>
                      </a:lnTo>
                      <a:lnTo>
                        <a:pt x="297" y="700"/>
                      </a:lnTo>
                      <a:lnTo>
                        <a:pt x="338" y="715"/>
                      </a:lnTo>
                      <a:lnTo>
                        <a:pt x="381" y="725"/>
                      </a:lnTo>
                      <a:lnTo>
                        <a:pt x="425" y="728"/>
                      </a:lnTo>
                      <a:lnTo>
                        <a:pt x="470" y="725"/>
                      </a:lnTo>
                      <a:lnTo>
                        <a:pt x="512" y="715"/>
                      </a:lnTo>
                      <a:lnTo>
                        <a:pt x="553" y="700"/>
                      </a:lnTo>
                      <a:lnTo>
                        <a:pt x="591" y="680"/>
                      </a:lnTo>
                      <a:lnTo>
                        <a:pt x="624" y="654"/>
                      </a:lnTo>
                      <a:lnTo>
                        <a:pt x="654" y="623"/>
                      </a:lnTo>
                      <a:lnTo>
                        <a:pt x="680" y="590"/>
                      </a:lnTo>
                      <a:lnTo>
                        <a:pt x="700" y="552"/>
                      </a:lnTo>
                      <a:lnTo>
                        <a:pt x="716" y="512"/>
                      </a:lnTo>
                      <a:lnTo>
                        <a:pt x="726" y="470"/>
                      </a:lnTo>
                      <a:lnTo>
                        <a:pt x="729" y="424"/>
                      </a:lnTo>
                      <a:lnTo>
                        <a:pt x="726" y="380"/>
                      </a:lnTo>
                      <a:lnTo>
                        <a:pt x="716" y="337"/>
                      </a:lnTo>
                      <a:lnTo>
                        <a:pt x="700" y="297"/>
                      </a:lnTo>
                      <a:lnTo>
                        <a:pt x="680" y="259"/>
                      </a:lnTo>
                      <a:lnTo>
                        <a:pt x="654" y="225"/>
                      </a:lnTo>
                      <a:lnTo>
                        <a:pt x="624" y="195"/>
                      </a:lnTo>
                      <a:lnTo>
                        <a:pt x="591" y="170"/>
                      </a:lnTo>
                      <a:lnTo>
                        <a:pt x="553" y="149"/>
                      </a:lnTo>
                      <a:lnTo>
                        <a:pt x="512" y="133"/>
                      </a:lnTo>
                      <a:lnTo>
                        <a:pt x="470" y="123"/>
                      </a:lnTo>
                      <a:lnTo>
                        <a:pt x="425" y="120"/>
                      </a:lnTo>
                      <a:close/>
                      <a:moveTo>
                        <a:pt x="425" y="0"/>
                      </a:moveTo>
                      <a:lnTo>
                        <a:pt x="478" y="3"/>
                      </a:lnTo>
                      <a:lnTo>
                        <a:pt x="529" y="12"/>
                      </a:lnTo>
                      <a:lnTo>
                        <a:pt x="576" y="27"/>
                      </a:lnTo>
                      <a:lnTo>
                        <a:pt x="623" y="48"/>
                      </a:lnTo>
                      <a:lnTo>
                        <a:pt x="665" y="74"/>
                      </a:lnTo>
                      <a:lnTo>
                        <a:pt x="705" y="105"/>
                      </a:lnTo>
                      <a:lnTo>
                        <a:pt x="740" y="139"/>
                      </a:lnTo>
                      <a:lnTo>
                        <a:pt x="771" y="178"/>
                      </a:lnTo>
                      <a:lnTo>
                        <a:pt x="797" y="220"/>
                      </a:lnTo>
                      <a:lnTo>
                        <a:pt x="818" y="265"/>
                      </a:lnTo>
                      <a:lnTo>
                        <a:pt x="835" y="314"/>
                      </a:lnTo>
                      <a:lnTo>
                        <a:pt x="845" y="363"/>
                      </a:lnTo>
                      <a:lnTo>
                        <a:pt x="1640" y="363"/>
                      </a:lnTo>
                      <a:lnTo>
                        <a:pt x="1660" y="367"/>
                      </a:lnTo>
                      <a:lnTo>
                        <a:pt x="1676" y="376"/>
                      </a:lnTo>
                      <a:lnTo>
                        <a:pt x="1688" y="389"/>
                      </a:lnTo>
                      <a:lnTo>
                        <a:pt x="1697" y="405"/>
                      </a:lnTo>
                      <a:lnTo>
                        <a:pt x="1701" y="424"/>
                      </a:lnTo>
                      <a:lnTo>
                        <a:pt x="1697" y="444"/>
                      </a:lnTo>
                      <a:lnTo>
                        <a:pt x="1688" y="461"/>
                      </a:lnTo>
                      <a:lnTo>
                        <a:pt x="1676" y="474"/>
                      </a:lnTo>
                      <a:lnTo>
                        <a:pt x="1660" y="482"/>
                      </a:lnTo>
                      <a:lnTo>
                        <a:pt x="1640" y="485"/>
                      </a:lnTo>
                      <a:lnTo>
                        <a:pt x="845" y="485"/>
                      </a:lnTo>
                      <a:lnTo>
                        <a:pt x="835" y="536"/>
                      </a:lnTo>
                      <a:lnTo>
                        <a:pt x="818" y="583"/>
                      </a:lnTo>
                      <a:lnTo>
                        <a:pt x="797" y="629"/>
                      </a:lnTo>
                      <a:lnTo>
                        <a:pt x="771" y="671"/>
                      </a:lnTo>
                      <a:lnTo>
                        <a:pt x="740" y="709"/>
                      </a:lnTo>
                      <a:lnTo>
                        <a:pt x="705" y="745"/>
                      </a:lnTo>
                      <a:lnTo>
                        <a:pt x="665" y="775"/>
                      </a:lnTo>
                      <a:lnTo>
                        <a:pt x="623" y="801"/>
                      </a:lnTo>
                      <a:lnTo>
                        <a:pt x="576" y="822"/>
                      </a:lnTo>
                      <a:lnTo>
                        <a:pt x="529" y="837"/>
                      </a:lnTo>
                      <a:lnTo>
                        <a:pt x="478" y="847"/>
                      </a:lnTo>
                      <a:lnTo>
                        <a:pt x="425" y="850"/>
                      </a:lnTo>
                      <a:lnTo>
                        <a:pt x="372" y="847"/>
                      </a:lnTo>
                      <a:lnTo>
                        <a:pt x="321" y="837"/>
                      </a:lnTo>
                      <a:lnTo>
                        <a:pt x="271" y="821"/>
                      </a:lnTo>
                      <a:lnTo>
                        <a:pt x="226" y="800"/>
                      </a:lnTo>
                      <a:lnTo>
                        <a:pt x="183" y="774"/>
                      </a:lnTo>
                      <a:lnTo>
                        <a:pt x="143" y="743"/>
                      </a:lnTo>
                      <a:lnTo>
                        <a:pt x="108" y="707"/>
                      </a:lnTo>
                      <a:lnTo>
                        <a:pt x="77" y="667"/>
                      </a:lnTo>
                      <a:lnTo>
                        <a:pt x="50" y="624"/>
                      </a:lnTo>
                      <a:lnTo>
                        <a:pt x="28" y="578"/>
                      </a:lnTo>
                      <a:lnTo>
                        <a:pt x="13" y="529"/>
                      </a:lnTo>
                      <a:lnTo>
                        <a:pt x="4" y="477"/>
                      </a:lnTo>
                      <a:lnTo>
                        <a:pt x="0" y="424"/>
                      </a:lnTo>
                      <a:lnTo>
                        <a:pt x="4" y="371"/>
                      </a:lnTo>
                      <a:lnTo>
                        <a:pt x="13" y="320"/>
                      </a:lnTo>
                      <a:lnTo>
                        <a:pt x="28" y="270"/>
                      </a:lnTo>
                      <a:lnTo>
                        <a:pt x="50" y="225"/>
                      </a:lnTo>
                      <a:lnTo>
                        <a:pt x="77" y="182"/>
                      </a:lnTo>
                      <a:lnTo>
                        <a:pt x="108" y="142"/>
                      </a:lnTo>
                      <a:lnTo>
                        <a:pt x="143" y="107"/>
                      </a:lnTo>
                      <a:lnTo>
                        <a:pt x="183" y="76"/>
                      </a:lnTo>
                      <a:lnTo>
                        <a:pt x="226" y="49"/>
                      </a:lnTo>
                      <a:lnTo>
                        <a:pt x="271" y="28"/>
                      </a:lnTo>
                      <a:lnTo>
                        <a:pt x="321" y="12"/>
                      </a:lnTo>
                      <a:lnTo>
                        <a:pt x="372" y="3"/>
                      </a:lnTo>
                      <a:lnTo>
                        <a:pt x="42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4" name="Freeform 273"/>
                <p:cNvSpPr>
                  <a:spLocks noEditPoints="1"/>
                </p:cNvSpPr>
                <p:nvPr/>
              </p:nvSpPr>
              <p:spPr bwMode="auto">
                <a:xfrm>
                  <a:off x="2446338" y="-1550988"/>
                  <a:ext cx="71438" cy="73025"/>
                </a:xfrm>
                <a:custGeom>
                  <a:avLst/>
                  <a:gdLst>
                    <a:gd name="T0" fmla="*/ 183 w 364"/>
                    <a:gd name="T1" fmla="*/ 121 h 365"/>
                    <a:gd name="T2" fmla="*/ 163 w 364"/>
                    <a:gd name="T3" fmla="*/ 125 h 365"/>
                    <a:gd name="T4" fmla="*/ 146 w 364"/>
                    <a:gd name="T5" fmla="*/ 134 h 365"/>
                    <a:gd name="T6" fmla="*/ 133 w 364"/>
                    <a:gd name="T7" fmla="*/ 147 h 365"/>
                    <a:gd name="T8" fmla="*/ 124 w 364"/>
                    <a:gd name="T9" fmla="*/ 163 h 365"/>
                    <a:gd name="T10" fmla="*/ 122 w 364"/>
                    <a:gd name="T11" fmla="*/ 182 h 365"/>
                    <a:gd name="T12" fmla="*/ 124 w 364"/>
                    <a:gd name="T13" fmla="*/ 202 h 365"/>
                    <a:gd name="T14" fmla="*/ 133 w 364"/>
                    <a:gd name="T15" fmla="*/ 219 h 365"/>
                    <a:gd name="T16" fmla="*/ 146 w 364"/>
                    <a:gd name="T17" fmla="*/ 232 h 365"/>
                    <a:gd name="T18" fmla="*/ 163 w 364"/>
                    <a:gd name="T19" fmla="*/ 240 h 365"/>
                    <a:gd name="T20" fmla="*/ 183 w 364"/>
                    <a:gd name="T21" fmla="*/ 243 h 365"/>
                    <a:gd name="T22" fmla="*/ 202 w 364"/>
                    <a:gd name="T23" fmla="*/ 240 h 365"/>
                    <a:gd name="T24" fmla="*/ 218 w 364"/>
                    <a:gd name="T25" fmla="*/ 232 h 365"/>
                    <a:gd name="T26" fmla="*/ 231 w 364"/>
                    <a:gd name="T27" fmla="*/ 219 h 365"/>
                    <a:gd name="T28" fmla="*/ 240 w 364"/>
                    <a:gd name="T29" fmla="*/ 202 h 365"/>
                    <a:gd name="T30" fmla="*/ 244 w 364"/>
                    <a:gd name="T31" fmla="*/ 182 h 365"/>
                    <a:gd name="T32" fmla="*/ 240 w 364"/>
                    <a:gd name="T33" fmla="*/ 163 h 365"/>
                    <a:gd name="T34" fmla="*/ 231 w 364"/>
                    <a:gd name="T35" fmla="*/ 147 h 365"/>
                    <a:gd name="T36" fmla="*/ 218 w 364"/>
                    <a:gd name="T37" fmla="*/ 134 h 365"/>
                    <a:gd name="T38" fmla="*/ 202 w 364"/>
                    <a:gd name="T39" fmla="*/ 125 h 365"/>
                    <a:gd name="T40" fmla="*/ 183 w 364"/>
                    <a:gd name="T41" fmla="*/ 121 h 365"/>
                    <a:gd name="T42" fmla="*/ 183 w 364"/>
                    <a:gd name="T43" fmla="*/ 0 h 365"/>
                    <a:gd name="T44" fmla="*/ 215 w 364"/>
                    <a:gd name="T45" fmla="*/ 3 h 365"/>
                    <a:gd name="T46" fmla="*/ 246 w 364"/>
                    <a:gd name="T47" fmla="*/ 12 h 365"/>
                    <a:gd name="T48" fmla="*/ 275 w 364"/>
                    <a:gd name="T49" fmla="*/ 25 h 365"/>
                    <a:gd name="T50" fmla="*/ 300 w 364"/>
                    <a:gd name="T51" fmla="*/ 43 h 365"/>
                    <a:gd name="T52" fmla="*/ 322 w 364"/>
                    <a:gd name="T53" fmla="*/ 65 h 365"/>
                    <a:gd name="T54" fmla="*/ 340 w 364"/>
                    <a:gd name="T55" fmla="*/ 90 h 365"/>
                    <a:gd name="T56" fmla="*/ 353 w 364"/>
                    <a:gd name="T57" fmla="*/ 119 h 365"/>
                    <a:gd name="T58" fmla="*/ 362 w 364"/>
                    <a:gd name="T59" fmla="*/ 150 h 365"/>
                    <a:gd name="T60" fmla="*/ 364 w 364"/>
                    <a:gd name="T61" fmla="*/ 182 h 365"/>
                    <a:gd name="T62" fmla="*/ 362 w 364"/>
                    <a:gd name="T63" fmla="*/ 215 h 365"/>
                    <a:gd name="T64" fmla="*/ 353 w 364"/>
                    <a:gd name="T65" fmla="*/ 246 h 365"/>
                    <a:gd name="T66" fmla="*/ 340 w 364"/>
                    <a:gd name="T67" fmla="*/ 274 h 365"/>
                    <a:gd name="T68" fmla="*/ 322 w 364"/>
                    <a:gd name="T69" fmla="*/ 299 h 365"/>
                    <a:gd name="T70" fmla="*/ 300 w 364"/>
                    <a:gd name="T71" fmla="*/ 321 h 365"/>
                    <a:gd name="T72" fmla="*/ 275 w 364"/>
                    <a:gd name="T73" fmla="*/ 340 h 365"/>
                    <a:gd name="T74" fmla="*/ 246 w 364"/>
                    <a:gd name="T75" fmla="*/ 354 h 365"/>
                    <a:gd name="T76" fmla="*/ 215 w 364"/>
                    <a:gd name="T77" fmla="*/ 361 h 365"/>
                    <a:gd name="T78" fmla="*/ 183 w 364"/>
                    <a:gd name="T79" fmla="*/ 365 h 365"/>
                    <a:gd name="T80" fmla="*/ 150 w 364"/>
                    <a:gd name="T81" fmla="*/ 361 h 365"/>
                    <a:gd name="T82" fmla="*/ 119 w 364"/>
                    <a:gd name="T83" fmla="*/ 354 h 365"/>
                    <a:gd name="T84" fmla="*/ 90 w 364"/>
                    <a:gd name="T85" fmla="*/ 340 h 365"/>
                    <a:gd name="T86" fmla="*/ 65 w 364"/>
                    <a:gd name="T87" fmla="*/ 321 h 365"/>
                    <a:gd name="T88" fmla="*/ 44 w 364"/>
                    <a:gd name="T89" fmla="*/ 299 h 365"/>
                    <a:gd name="T90" fmla="*/ 25 w 364"/>
                    <a:gd name="T91" fmla="*/ 274 h 365"/>
                    <a:gd name="T92" fmla="*/ 11 w 364"/>
                    <a:gd name="T93" fmla="*/ 246 h 365"/>
                    <a:gd name="T94" fmla="*/ 3 w 364"/>
                    <a:gd name="T95" fmla="*/ 215 h 365"/>
                    <a:gd name="T96" fmla="*/ 0 w 364"/>
                    <a:gd name="T97" fmla="*/ 182 h 365"/>
                    <a:gd name="T98" fmla="*/ 3 w 364"/>
                    <a:gd name="T99" fmla="*/ 150 h 365"/>
                    <a:gd name="T100" fmla="*/ 11 w 364"/>
                    <a:gd name="T101" fmla="*/ 119 h 365"/>
                    <a:gd name="T102" fmla="*/ 25 w 364"/>
                    <a:gd name="T103" fmla="*/ 90 h 365"/>
                    <a:gd name="T104" fmla="*/ 44 w 364"/>
                    <a:gd name="T105" fmla="*/ 65 h 365"/>
                    <a:gd name="T106" fmla="*/ 65 w 364"/>
                    <a:gd name="T107" fmla="*/ 43 h 365"/>
                    <a:gd name="T108" fmla="*/ 90 w 364"/>
                    <a:gd name="T109" fmla="*/ 25 h 365"/>
                    <a:gd name="T110" fmla="*/ 119 w 364"/>
                    <a:gd name="T111" fmla="*/ 12 h 365"/>
                    <a:gd name="T112" fmla="*/ 150 w 364"/>
                    <a:gd name="T113" fmla="*/ 3 h 365"/>
                    <a:gd name="T114" fmla="*/ 183 w 364"/>
                    <a:gd name="T115" fmla="*/ 0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64" h="365">
                      <a:moveTo>
                        <a:pt x="183" y="121"/>
                      </a:moveTo>
                      <a:lnTo>
                        <a:pt x="163" y="125"/>
                      </a:lnTo>
                      <a:lnTo>
                        <a:pt x="146" y="134"/>
                      </a:lnTo>
                      <a:lnTo>
                        <a:pt x="133" y="147"/>
                      </a:lnTo>
                      <a:lnTo>
                        <a:pt x="124" y="163"/>
                      </a:lnTo>
                      <a:lnTo>
                        <a:pt x="122" y="182"/>
                      </a:lnTo>
                      <a:lnTo>
                        <a:pt x="124" y="202"/>
                      </a:lnTo>
                      <a:lnTo>
                        <a:pt x="133" y="219"/>
                      </a:lnTo>
                      <a:lnTo>
                        <a:pt x="146" y="232"/>
                      </a:lnTo>
                      <a:lnTo>
                        <a:pt x="163" y="240"/>
                      </a:lnTo>
                      <a:lnTo>
                        <a:pt x="183" y="243"/>
                      </a:lnTo>
                      <a:lnTo>
                        <a:pt x="202" y="240"/>
                      </a:lnTo>
                      <a:lnTo>
                        <a:pt x="218" y="232"/>
                      </a:lnTo>
                      <a:lnTo>
                        <a:pt x="231" y="219"/>
                      </a:lnTo>
                      <a:lnTo>
                        <a:pt x="240" y="202"/>
                      </a:lnTo>
                      <a:lnTo>
                        <a:pt x="244" y="182"/>
                      </a:lnTo>
                      <a:lnTo>
                        <a:pt x="240" y="163"/>
                      </a:lnTo>
                      <a:lnTo>
                        <a:pt x="231" y="147"/>
                      </a:lnTo>
                      <a:lnTo>
                        <a:pt x="218" y="134"/>
                      </a:lnTo>
                      <a:lnTo>
                        <a:pt x="202" y="125"/>
                      </a:lnTo>
                      <a:lnTo>
                        <a:pt x="183" y="121"/>
                      </a:lnTo>
                      <a:close/>
                      <a:moveTo>
                        <a:pt x="183" y="0"/>
                      </a:moveTo>
                      <a:lnTo>
                        <a:pt x="215" y="3"/>
                      </a:lnTo>
                      <a:lnTo>
                        <a:pt x="246" y="12"/>
                      </a:lnTo>
                      <a:lnTo>
                        <a:pt x="275" y="25"/>
                      </a:lnTo>
                      <a:lnTo>
                        <a:pt x="300" y="43"/>
                      </a:lnTo>
                      <a:lnTo>
                        <a:pt x="322" y="65"/>
                      </a:lnTo>
                      <a:lnTo>
                        <a:pt x="340" y="90"/>
                      </a:lnTo>
                      <a:lnTo>
                        <a:pt x="353" y="119"/>
                      </a:lnTo>
                      <a:lnTo>
                        <a:pt x="362" y="150"/>
                      </a:lnTo>
                      <a:lnTo>
                        <a:pt x="364" y="182"/>
                      </a:lnTo>
                      <a:lnTo>
                        <a:pt x="362" y="215"/>
                      </a:lnTo>
                      <a:lnTo>
                        <a:pt x="353" y="246"/>
                      </a:lnTo>
                      <a:lnTo>
                        <a:pt x="340" y="274"/>
                      </a:lnTo>
                      <a:lnTo>
                        <a:pt x="322" y="299"/>
                      </a:lnTo>
                      <a:lnTo>
                        <a:pt x="300" y="321"/>
                      </a:lnTo>
                      <a:lnTo>
                        <a:pt x="275" y="340"/>
                      </a:lnTo>
                      <a:lnTo>
                        <a:pt x="246" y="354"/>
                      </a:lnTo>
                      <a:lnTo>
                        <a:pt x="215" y="361"/>
                      </a:lnTo>
                      <a:lnTo>
                        <a:pt x="183" y="365"/>
                      </a:lnTo>
                      <a:lnTo>
                        <a:pt x="150" y="361"/>
                      </a:lnTo>
                      <a:lnTo>
                        <a:pt x="119" y="354"/>
                      </a:lnTo>
                      <a:lnTo>
                        <a:pt x="90" y="340"/>
                      </a:lnTo>
                      <a:lnTo>
                        <a:pt x="65" y="321"/>
                      </a:lnTo>
                      <a:lnTo>
                        <a:pt x="44" y="299"/>
                      </a:lnTo>
                      <a:lnTo>
                        <a:pt x="25" y="274"/>
                      </a:lnTo>
                      <a:lnTo>
                        <a:pt x="11" y="246"/>
                      </a:lnTo>
                      <a:lnTo>
                        <a:pt x="3" y="215"/>
                      </a:lnTo>
                      <a:lnTo>
                        <a:pt x="0" y="182"/>
                      </a:lnTo>
                      <a:lnTo>
                        <a:pt x="3" y="150"/>
                      </a:lnTo>
                      <a:lnTo>
                        <a:pt x="11" y="119"/>
                      </a:lnTo>
                      <a:lnTo>
                        <a:pt x="25" y="90"/>
                      </a:lnTo>
                      <a:lnTo>
                        <a:pt x="44" y="65"/>
                      </a:lnTo>
                      <a:lnTo>
                        <a:pt x="65" y="43"/>
                      </a:lnTo>
                      <a:lnTo>
                        <a:pt x="90" y="25"/>
                      </a:lnTo>
                      <a:lnTo>
                        <a:pt x="119" y="12"/>
                      </a:lnTo>
                      <a:lnTo>
                        <a:pt x="150" y="3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5" name="Freeform 274"/>
                <p:cNvSpPr>
                  <a:spLocks noEditPoints="1"/>
                </p:cNvSpPr>
                <p:nvPr/>
              </p:nvSpPr>
              <p:spPr bwMode="auto">
                <a:xfrm>
                  <a:off x="2084388" y="-1550988"/>
                  <a:ext cx="73025" cy="73025"/>
                </a:xfrm>
                <a:custGeom>
                  <a:avLst/>
                  <a:gdLst>
                    <a:gd name="T0" fmla="*/ 183 w 365"/>
                    <a:gd name="T1" fmla="*/ 121 h 365"/>
                    <a:gd name="T2" fmla="*/ 164 w 365"/>
                    <a:gd name="T3" fmla="*/ 125 h 365"/>
                    <a:gd name="T4" fmla="*/ 148 w 365"/>
                    <a:gd name="T5" fmla="*/ 134 h 365"/>
                    <a:gd name="T6" fmla="*/ 134 w 365"/>
                    <a:gd name="T7" fmla="*/ 147 h 365"/>
                    <a:gd name="T8" fmla="*/ 125 w 365"/>
                    <a:gd name="T9" fmla="*/ 163 h 365"/>
                    <a:gd name="T10" fmla="*/ 122 w 365"/>
                    <a:gd name="T11" fmla="*/ 182 h 365"/>
                    <a:gd name="T12" fmla="*/ 125 w 365"/>
                    <a:gd name="T13" fmla="*/ 202 h 365"/>
                    <a:gd name="T14" fmla="*/ 134 w 365"/>
                    <a:gd name="T15" fmla="*/ 219 h 365"/>
                    <a:gd name="T16" fmla="*/ 148 w 365"/>
                    <a:gd name="T17" fmla="*/ 232 h 365"/>
                    <a:gd name="T18" fmla="*/ 164 w 365"/>
                    <a:gd name="T19" fmla="*/ 240 h 365"/>
                    <a:gd name="T20" fmla="*/ 183 w 365"/>
                    <a:gd name="T21" fmla="*/ 243 h 365"/>
                    <a:gd name="T22" fmla="*/ 203 w 365"/>
                    <a:gd name="T23" fmla="*/ 240 h 365"/>
                    <a:gd name="T24" fmla="*/ 219 w 365"/>
                    <a:gd name="T25" fmla="*/ 232 h 365"/>
                    <a:gd name="T26" fmla="*/ 233 w 365"/>
                    <a:gd name="T27" fmla="*/ 219 h 365"/>
                    <a:gd name="T28" fmla="*/ 240 w 365"/>
                    <a:gd name="T29" fmla="*/ 202 h 365"/>
                    <a:gd name="T30" fmla="*/ 244 w 365"/>
                    <a:gd name="T31" fmla="*/ 182 h 365"/>
                    <a:gd name="T32" fmla="*/ 240 w 365"/>
                    <a:gd name="T33" fmla="*/ 163 h 365"/>
                    <a:gd name="T34" fmla="*/ 233 w 365"/>
                    <a:gd name="T35" fmla="*/ 147 h 365"/>
                    <a:gd name="T36" fmla="*/ 219 w 365"/>
                    <a:gd name="T37" fmla="*/ 134 h 365"/>
                    <a:gd name="T38" fmla="*/ 203 w 365"/>
                    <a:gd name="T39" fmla="*/ 125 h 365"/>
                    <a:gd name="T40" fmla="*/ 183 w 365"/>
                    <a:gd name="T41" fmla="*/ 121 h 365"/>
                    <a:gd name="T42" fmla="*/ 183 w 365"/>
                    <a:gd name="T43" fmla="*/ 0 h 365"/>
                    <a:gd name="T44" fmla="*/ 216 w 365"/>
                    <a:gd name="T45" fmla="*/ 3 h 365"/>
                    <a:gd name="T46" fmla="*/ 247 w 365"/>
                    <a:gd name="T47" fmla="*/ 12 h 365"/>
                    <a:gd name="T48" fmla="*/ 275 w 365"/>
                    <a:gd name="T49" fmla="*/ 25 h 365"/>
                    <a:gd name="T50" fmla="*/ 300 w 365"/>
                    <a:gd name="T51" fmla="*/ 43 h 365"/>
                    <a:gd name="T52" fmla="*/ 322 w 365"/>
                    <a:gd name="T53" fmla="*/ 65 h 365"/>
                    <a:gd name="T54" fmla="*/ 340 w 365"/>
                    <a:gd name="T55" fmla="*/ 90 h 365"/>
                    <a:gd name="T56" fmla="*/ 354 w 365"/>
                    <a:gd name="T57" fmla="*/ 119 h 365"/>
                    <a:gd name="T58" fmla="*/ 362 w 365"/>
                    <a:gd name="T59" fmla="*/ 150 h 365"/>
                    <a:gd name="T60" fmla="*/ 365 w 365"/>
                    <a:gd name="T61" fmla="*/ 182 h 365"/>
                    <a:gd name="T62" fmla="*/ 362 w 365"/>
                    <a:gd name="T63" fmla="*/ 215 h 365"/>
                    <a:gd name="T64" fmla="*/ 354 w 365"/>
                    <a:gd name="T65" fmla="*/ 246 h 365"/>
                    <a:gd name="T66" fmla="*/ 340 w 365"/>
                    <a:gd name="T67" fmla="*/ 274 h 365"/>
                    <a:gd name="T68" fmla="*/ 322 w 365"/>
                    <a:gd name="T69" fmla="*/ 299 h 365"/>
                    <a:gd name="T70" fmla="*/ 300 w 365"/>
                    <a:gd name="T71" fmla="*/ 321 h 365"/>
                    <a:gd name="T72" fmla="*/ 275 w 365"/>
                    <a:gd name="T73" fmla="*/ 340 h 365"/>
                    <a:gd name="T74" fmla="*/ 247 w 365"/>
                    <a:gd name="T75" fmla="*/ 354 h 365"/>
                    <a:gd name="T76" fmla="*/ 216 w 365"/>
                    <a:gd name="T77" fmla="*/ 361 h 365"/>
                    <a:gd name="T78" fmla="*/ 183 w 365"/>
                    <a:gd name="T79" fmla="*/ 365 h 365"/>
                    <a:gd name="T80" fmla="*/ 151 w 365"/>
                    <a:gd name="T81" fmla="*/ 361 h 365"/>
                    <a:gd name="T82" fmla="*/ 120 w 365"/>
                    <a:gd name="T83" fmla="*/ 354 h 365"/>
                    <a:gd name="T84" fmla="*/ 91 w 365"/>
                    <a:gd name="T85" fmla="*/ 340 h 365"/>
                    <a:gd name="T86" fmla="*/ 66 w 365"/>
                    <a:gd name="T87" fmla="*/ 321 h 365"/>
                    <a:gd name="T88" fmla="*/ 44 w 365"/>
                    <a:gd name="T89" fmla="*/ 299 h 365"/>
                    <a:gd name="T90" fmla="*/ 26 w 365"/>
                    <a:gd name="T91" fmla="*/ 274 h 365"/>
                    <a:gd name="T92" fmla="*/ 13 w 365"/>
                    <a:gd name="T93" fmla="*/ 246 h 365"/>
                    <a:gd name="T94" fmla="*/ 4 w 365"/>
                    <a:gd name="T95" fmla="*/ 215 h 365"/>
                    <a:gd name="T96" fmla="*/ 0 w 365"/>
                    <a:gd name="T97" fmla="*/ 182 h 365"/>
                    <a:gd name="T98" fmla="*/ 4 w 365"/>
                    <a:gd name="T99" fmla="*/ 150 h 365"/>
                    <a:gd name="T100" fmla="*/ 13 w 365"/>
                    <a:gd name="T101" fmla="*/ 119 h 365"/>
                    <a:gd name="T102" fmla="*/ 26 w 365"/>
                    <a:gd name="T103" fmla="*/ 90 h 365"/>
                    <a:gd name="T104" fmla="*/ 44 w 365"/>
                    <a:gd name="T105" fmla="*/ 65 h 365"/>
                    <a:gd name="T106" fmla="*/ 66 w 365"/>
                    <a:gd name="T107" fmla="*/ 43 h 365"/>
                    <a:gd name="T108" fmla="*/ 91 w 365"/>
                    <a:gd name="T109" fmla="*/ 25 h 365"/>
                    <a:gd name="T110" fmla="*/ 120 w 365"/>
                    <a:gd name="T111" fmla="*/ 12 h 365"/>
                    <a:gd name="T112" fmla="*/ 151 w 365"/>
                    <a:gd name="T113" fmla="*/ 3 h 365"/>
                    <a:gd name="T114" fmla="*/ 183 w 365"/>
                    <a:gd name="T115" fmla="*/ 0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65" h="365">
                      <a:moveTo>
                        <a:pt x="183" y="121"/>
                      </a:moveTo>
                      <a:lnTo>
                        <a:pt x="164" y="125"/>
                      </a:lnTo>
                      <a:lnTo>
                        <a:pt x="148" y="134"/>
                      </a:lnTo>
                      <a:lnTo>
                        <a:pt x="134" y="147"/>
                      </a:lnTo>
                      <a:lnTo>
                        <a:pt x="125" y="163"/>
                      </a:lnTo>
                      <a:lnTo>
                        <a:pt x="122" y="182"/>
                      </a:lnTo>
                      <a:lnTo>
                        <a:pt x="125" y="202"/>
                      </a:lnTo>
                      <a:lnTo>
                        <a:pt x="134" y="219"/>
                      </a:lnTo>
                      <a:lnTo>
                        <a:pt x="148" y="232"/>
                      </a:lnTo>
                      <a:lnTo>
                        <a:pt x="164" y="240"/>
                      </a:lnTo>
                      <a:lnTo>
                        <a:pt x="183" y="243"/>
                      </a:lnTo>
                      <a:lnTo>
                        <a:pt x="203" y="240"/>
                      </a:lnTo>
                      <a:lnTo>
                        <a:pt x="219" y="232"/>
                      </a:lnTo>
                      <a:lnTo>
                        <a:pt x="233" y="219"/>
                      </a:lnTo>
                      <a:lnTo>
                        <a:pt x="240" y="202"/>
                      </a:lnTo>
                      <a:lnTo>
                        <a:pt x="244" y="182"/>
                      </a:lnTo>
                      <a:lnTo>
                        <a:pt x="240" y="163"/>
                      </a:lnTo>
                      <a:lnTo>
                        <a:pt x="233" y="147"/>
                      </a:lnTo>
                      <a:lnTo>
                        <a:pt x="219" y="134"/>
                      </a:lnTo>
                      <a:lnTo>
                        <a:pt x="203" y="125"/>
                      </a:lnTo>
                      <a:lnTo>
                        <a:pt x="183" y="121"/>
                      </a:lnTo>
                      <a:close/>
                      <a:moveTo>
                        <a:pt x="183" y="0"/>
                      </a:moveTo>
                      <a:lnTo>
                        <a:pt x="216" y="3"/>
                      </a:lnTo>
                      <a:lnTo>
                        <a:pt x="247" y="12"/>
                      </a:lnTo>
                      <a:lnTo>
                        <a:pt x="275" y="25"/>
                      </a:lnTo>
                      <a:lnTo>
                        <a:pt x="300" y="43"/>
                      </a:lnTo>
                      <a:lnTo>
                        <a:pt x="322" y="65"/>
                      </a:lnTo>
                      <a:lnTo>
                        <a:pt x="340" y="90"/>
                      </a:lnTo>
                      <a:lnTo>
                        <a:pt x="354" y="119"/>
                      </a:lnTo>
                      <a:lnTo>
                        <a:pt x="362" y="150"/>
                      </a:lnTo>
                      <a:lnTo>
                        <a:pt x="365" y="182"/>
                      </a:lnTo>
                      <a:lnTo>
                        <a:pt x="362" y="215"/>
                      </a:lnTo>
                      <a:lnTo>
                        <a:pt x="354" y="246"/>
                      </a:lnTo>
                      <a:lnTo>
                        <a:pt x="340" y="274"/>
                      </a:lnTo>
                      <a:lnTo>
                        <a:pt x="322" y="299"/>
                      </a:lnTo>
                      <a:lnTo>
                        <a:pt x="300" y="321"/>
                      </a:lnTo>
                      <a:lnTo>
                        <a:pt x="275" y="340"/>
                      </a:lnTo>
                      <a:lnTo>
                        <a:pt x="247" y="354"/>
                      </a:lnTo>
                      <a:lnTo>
                        <a:pt x="216" y="361"/>
                      </a:lnTo>
                      <a:lnTo>
                        <a:pt x="183" y="365"/>
                      </a:lnTo>
                      <a:lnTo>
                        <a:pt x="151" y="361"/>
                      </a:lnTo>
                      <a:lnTo>
                        <a:pt x="120" y="354"/>
                      </a:lnTo>
                      <a:lnTo>
                        <a:pt x="91" y="340"/>
                      </a:lnTo>
                      <a:lnTo>
                        <a:pt x="66" y="321"/>
                      </a:lnTo>
                      <a:lnTo>
                        <a:pt x="44" y="299"/>
                      </a:lnTo>
                      <a:lnTo>
                        <a:pt x="26" y="274"/>
                      </a:lnTo>
                      <a:lnTo>
                        <a:pt x="13" y="246"/>
                      </a:lnTo>
                      <a:lnTo>
                        <a:pt x="4" y="215"/>
                      </a:lnTo>
                      <a:lnTo>
                        <a:pt x="0" y="182"/>
                      </a:lnTo>
                      <a:lnTo>
                        <a:pt x="4" y="150"/>
                      </a:lnTo>
                      <a:lnTo>
                        <a:pt x="13" y="119"/>
                      </a:lnTo>
                      <a:lnTo>
                        <a:pt x="26" y="90"/>
                      </a:lnTo>
                      <a:lnTo>
                        <a:pt x="44" y="65"/>
                      </a:lnTo>
                      <a:lnTo>
                        <a:pt x="66" y="43"/>
                      </a:lnTo>
                      <a:lnTo>
                        <a:pt x="91" y="25"/>
                      </a:lnTo>
                      <a:lnTo>
                        <a:pt x="120" y="12"/>
                      </a:lnTo>
                      <a:lnTo>
                        <a:pt x="151" y="3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1667344" y="4775558"/>
                <a:ext cx="204655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chemeClr val="bg1"/>
                    </a:solidFill>
                  </a:rPr>
                  <a:t>в горно-металлургическом комплексе</a:t>
                </a:r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7398668" y="5091905"/>
              <a:ext cx="2389546" cy="1664284"/>
              <a:chOff x="-175000" y="5145393"/>
              <a:chExt cx="1830689" cy="1768224"/>
            </a:xfrm>
            <a:solidFill>
              <a:schemeClr val="bg1"/>
            </a:solidFill>
          </p:grpSpPr>
          <p:grpSp>
            <p:nvGrpSpPr>
              <p:cNvPr id="455" name="Группа 454"/>
              <p:cNvGrpSpPr/>
              <p:nvPr/>
            </p:nvGrpSpPr>
            <p:grpSpPr>
              <a:xfrm>
                <a:off x="465708" y="5145393"/>
                <a:ext cx="622300" cy="622300"/>
                <a:chOff x="255588" y="-987425"/>
                <a:chExt cx="622300" cy="622300"/>
              </a:xfrm>
              <a:grpFill/>
            </p:grpSpPr>
            <p:sp>
              <p:nvSpPr>
                <p:cNvPr id="380" name="Freeform 314"/>
                <p:cNvSpPr>
                  <a:spLocks/>
                </p:cNvSpPr>
                <p:nvPr/>
              </p:nvSpPr>
              <p:spPr bwMode="auto">
                <a:xfrm>
                  <a:off x="255588" y="-903288"/>
                  <a:ext cx="98425" cy="82550"/>
                </a:xfrm>
                <a:custGeom>
                  <a:avLst/>
                  <a:gdLst>
                    <a:gd name="T0" fmla="*/ 443 w 561"/>
                    <a:gd name="T1" fmla="*/ 2 h 469"/>
                    <a:gd name="T2" fmla="*/ 504 w 561"/>
                    <a:gd name="T3" fmla="*/ 19 h 469"/>
                    <a:gd name="T4" fmla="*/ 545 w 561"/>
                    <a:gd name="T5" fmla="*/ 44 h 469"/>
                    <a:gd name="T6" fmla="*/ 560 w 561"/>
                    <a:gd name="T7" fmla="*/ 70 h 469"/>
                    <a:gd name="T8" fmla="*/ 558 w 561"/>
                    <a:gd name="T9" fmla="*/ 100 h 469"/>
                    <a:gd name="T10" fmla="*/ 542 w 561"/>
                    <a:gd name="T11" fmla="*/ 126 h 469"/>
                    <a:gd name="T12" fmla="*/ 517 w 561"/>
                    <a:gd name="T13" fmla="*/ 140 h 469"/>
                    <a:gd name="T14" fmla="*/ 487 w 561"/>
                    <a:gd name="T15" fmla="*/ 140 h 469"/>
                    <a:gd name="T16" fmla="*/ 452 w 561"/>
                    <a:gd name="T17" fmla="*/ 124 h 469"/>
                    <a:gd name="T18" fmla="*/ 412 w 561"/>
                    <a:gd name="T19" fmla="*/ 117 h 469"/>
                    <a:gd name="T20" fmla="*/ 360 w 561"/>
                    <a:gd name="T21" fmla="*/ 129 h 469"/>
                    <a:gd name="T22" fmla="*/ 320 w 561"/>
                    <a:gd name="T23" fmla="*/ 161 h 469"/>
                    <a:gd name="T24" fmla="*/ 297 w 561"/>
                    <a:gd name="T25" fmla="*/ 208 h 469"/>
                    <a:gd name="T26" fmla="*/ 285 w 561"/>
                    <a:gd name="T27" fmla="*/ 233 h 469"/>
                    <a:gd name="T28" fmla="*/ 261 w 561"/>
                    <a:gd name="T29" fmla="*/ 250 h 469"/>
                    <a:gd name="T30" fmla="*/ 225 w 561"/>
                    <a:gd name="T31" fmla="*/ 252 h 469"/>
                    <a:gd name="T32" fmla="*/ 191 w 561"/>
                    <a:gd name="T33" fmla="*/ 237 h 469"/>
                    <a:gd name="T34" fmla="*/ 156 w 561"/>
                    <a:gd name="T35" fmla="*/ 239 h 469"/>
                    <a:gd name="T36" fmla="*/ 129 w 561"/>
                    <a:gd name="T37" fmla="*/ 260 h 469"/>
                    <a:gd name="T38" fmla="*/ 118 w 561"/>
                    <a:gd name="T39" fmla="*/ 294 h 469"/>
                    <a:gd name="T40" fmla="*/ 129 w 561"/>
                    <a:gd name="T41" fmla="*/ 328 h 469"/>
                    <a:gd name="T42" fmla="*/ 158 w 561"/>
                    <a:gd name="T43" fmla="*/ 349 h 469"/>
                    <a:gd name="T44" fmla="*/ 353 w 561"/>
                    <a:gd name="T45" fmla="*/ 353 h 469"/>
                    <a:gd name="T46" fmla="*/ 387 w 561"/>
                    <a:gd name="T47" fmla="*/ 363 h 469"/>
                    <a:gd name="T48" fmla="*/ 408 w 561"/>
                    <a:gd name="T49" fmla="*/ 392 h 469"/>
                    <a:gd name="T50" fmla="*/ 408 w 561"/>
                    <a:gd name="T51" fmla="*/ 430 h 469"/>
                    <a:gd name="T52" fmla="*/ 387 w 561"/>
                    <a:gd name="T53" fmla="*/ 459 h 469"/>
                    <a:gd name="T54" fmla="*/ 353 w 561"/>
                    <a:gd name="T55" fmla="*/ 469 h 469"/>
                    <a:gd name="T56" fmla="*/ 145 w 561"/>
                    <a:gd name="T57" fmla="*/ 467 h 469"/>
                    <a:gd name="T58" fmla="*/ 88 w 561"/>
                    <a:gd name="T59" fmla="*/ 446 h 469"/>
                    <a:gd name="T60" fmla="*/ 42 w 561"/>
                    <a:gd name="T61" fmla="*/ 407 h 469"/>
                    <a:gd name="T62" fmla="*/ 11 w 561"/>
                    <a:gd name="T63" fmla="*/ 355 h 469"/>
                    <a:gd name="T64" fmla="*/ 0 w 561"/>
                    <a:gd name="T65" fmla="*/ 294 h 469"/>
                    <a:gd name="T66" fmla="*/ 11 w 561"/>
                    <a:gd name="T67" fmla="*/ 231 h 469"/>
                    <a:gd name="T68" fmla="*/ 42 w 561"/>
                    <a:gd name="T69" fmla="*/ 180 h 469"/>
                    <a:gd name="T70" fmla="*/ 88 w 561"/>
                    <a:gd name="T71" fmla="*/ 141 h 469"/>
                    <a:gd name="T72" fmla="*/ 145 w 561"/>
                    <a:gd name="T73" fmla="*/ 120 h 469"/>
                    <a:gd name="T74" fmla="*/ 207 w 561"/>
                    <a:gd name="T75" fmla="*/ 120 h 469"/>
                    <a:gd name="T76" fmla="*/ 250 w 561"/>
                    <a:gd name="T77" fmla="*/ 64 h 469"/>
                    <a:gd name="T78" fmla="*/ 307 w 561"/>
                    <a:gd name="T79" fmla="*/ 23 h 469"/>
                    <a:gd name="T80" fmla="*/ 375 w 561"/>
                    <a:gd name="T81" fmla="*/ 2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61" h="469">
                      <a:moveTo>
                        <a:pt x="412" y="0"/>
                      </a:moveTo>
                      <a:lnTo>
                        <a:pt x="443" y="2"/>
                      </a:lnTo>
                      <a:lnTo>
                        <a:pt x="475" y="8"/>
                      </a:lnTo>
                      <a:lnTo>
                        <a:pt x="504" y="19"/>
                      </a:lnTo>
                      <a:lnTo>
                        <a:pt x="533" y="33"/>
                      </a:lnTo>
                      <a:lnTo>
                        <a:pt x="545" y="44"/>
                      </a:lnTo>
                      <a:lnTo>
                        <a:pt x="554" y="56"/>
                      </a:lnTo>
                      <a:lnTo>
                        <a:pt x="560" y="70"/>
                      </a:lnTo>
                      <a:lnTo>
                        <a:pt x="561" y="85"/>
                      </a:lnTo>
                      <a:lnTo>
                        <a:pt x="558" y="100"/>
                      </a:lnTo>
                      <a:lnTo>
                        <a:pt x="552" y="115"/>
                      </a:lnTo>
                      <a:lnTo>
                        <a:pt x="542" y="126"/>
                      </a:lnTo>
                      <a:lnTo>
                        <a:pt x="531" y="135"/>
                      </a:lnTo>
                      <a:lnTo>
                        <a:pt x="517" y="140"/>
                      </a:lnTo>
                      <a:lnTo>
                        <a:pt x="502" y="142"/>
                      </a:lnTo>
                      <a:lnTo>
                        <a:pt x="487" y="140"/>
                      </a:lnTo>
                      <a:lnTo>
                        <a:pt x="472" y="134"/>
                      </a:lnTo>
                      <a:lnTo>
                        <a:pt x="452" y="124"/>
                      </a:lnTo>
                      <a:lnTo>
                        <a:pt x="432" y="119"/>
                      </a:lnTo>
                      <a:lnTo>
                        <a:pt x="412" y="117"/>
                      </a:lnTo>
                      <a:lnTo>
                        <a:pt x="385" y="120"/>
                      </a:lnTo>
                      <a:lnTo>
                        <a:pt x="360" y="129"/>
                      </a:lnTo>
                      <a:lnTo>
                        <a:pt x="339" y="142"/>
                      </a:lnTo>
                      <a:lnTo>
                        <a:pt x="320" y="161"/>
                      </a:lnTo>
                      <a:lnTo>
                        <a:pt x="307" y="183"/>
                      </a:lnTo>
                      <a:lnTo>
                        <a:pt x="297" y="208"/>
                      </a:lnTo>
                      <a:lnTo>
                        <a:pt x="293" y="222"/>
                      </a:lnTo>
                      <a:lnTo>
                        <a:pt x="285" y="233"/>
                      </a:lnTo>
                      <a:lnTo>
                        <a:pt x="274" y="242"/>
                      </a:lnTo>
                      <a:lnTo>
                        <a:pt x="261" y="250"/>
                      </a:lnTo>
                      <a:lnTo>
                        <a:pt x="243" y="254"/>
                      </a:lnTo>
                      <a:lnTo>
                        <a:pt x="225" y="252"/>
                      </a:lnTo>
                      <a:lnTo>
                        <a:pt x="208" y="244"/>
                      </a:lnTo>
                      <a:lnTo>
                        <a:pt x="191" y="237"/>
                      </a:lnTo>
                      <a:lnTo>
                        <a:pt x="174" y="236"/>
                      </a:lnTo>
                      <a:lnTo>
                        <a:pt x="156" y="239"/>
                      </a:lnTo>
                      <a:lnTo>
                        <a:pt x="141" y="248"/>
                      </a:lnTo>
                      <a:lnTo>
                        <a:pt x="129" y="260"/>
                      </a:lnTo>
                      <a:lnTo>
                        <a:pt x="120" y="275"/>
                      </a:lnTo>
                      <a:lnTo>
                        <a:pt x="118" y="294"/>
                      </a:lnTo>
                      <a:lnTo>
                        <a:pt x="120" y="312"/>
                      </a:lnTo>
                      <a:lnTo>
                        <a:pt x="129" y="328"/>
                      </a:lnTo>
                      <a:lnTo>
                        <a:pt x="141" y="341"/>
                      </a:lnTo>
                      <a:lnTo>
                        <a:pt x="158" y="349"/>
                      </a:lnTo>
                      <a:lnTo>
                        <a:pt x="176" y="353"/>
                      </a:lnTo>
                      <a:lnTo>
                        <a:pt x="353" y="353"/>
                      </a:lnTo>
                      <a:lnTo>
                        <a:pt x="371" y="355"/>
                      </a:lnTo>
                      <a:lnTo>
                        <a:pt x="387" y="363"/>
                      </a:lnTo>
                      <a:lnTo>
                        <a:pt x="400" y="376"/>
                      </a:lnTo>
                      <a:lnTo>
                        <a:pt x="408" y="392"/>
                      </a:lnTo>
                      <a:lnTo>
                        <a:pt x="412" y="411"/>
                      </a:lnTo>
                      <a:lnTo>
                        <a:pt x="408" y="430"/>
                      </a:lnTo>
                      <a:lnTo>
                        <a:pt x="400" y="446"/>
                      </a:lnTo>
                      <a:lnTo>
                        <a:pt x="387" y="459"/>
                      </a:lnTo>
                      <a:lnTo>
                        <a:pt x="371" y="466"/>
                      </a:lnTo>
                      <a:lnTo>
                        <a:pt x="353" y="469"/>
                      </a:lnTo>
                      <a:lnTo>
                        <a:pt x="176" y="469"/>
                      </a:lnTo>
                      <a:lnTo>
                        <a:pt x="145" y="467"/>
                      </a:lnTo>
                      <a:lnTo>
                        <a:pt x="115" y="459"/>
                      </a:lnTo>
                      <a:lnTo>
                        <a:pt x="88" y="446"/>
                      </a:lnTo>
                      <a:lnTo>
                        <a:pt x="63" y="428"/>
                      </a:lnTo>
                      <a:lnTo>
                        <a:pt x="42" y="407"/>
                      </a:lnTo>
                      <a:lnTo>
                        <a:pt x="24" y="383"/>
                      </a:lnTo>
                      <a:lnTo>
                        <a:pt x="11" y="355"/>
                      </a:lnTo>
                      <a:lnTo>
                        <a:pt x="3" y="325"/>
                      </a:lnTo>
                      <a:lnTo>
                        <a:pt x="0" y="294"/>
                      </a:lnTo>
                      <a:lnTo>
                        <a:pt x="3" y="261"/>
                      </a:lnTo>
                      <a:lnTo>
                        <a:pt x="11" y="231"/>
                      </a:lnTo>
                      <a:lnTo>
                        <a:pt x="24" y="205"/>
                      </a:lnTo>
                      <a:lnTo>
                        <a:pt x="42" y="180"/>
                      </a:lnTo>
                      <a:lnTo>
                        <a:pt x="63" y="159"/>
                      </a:lnTo>
                      <a:lnTo>
                        <a:pt x="88" y="141"/>
                      </a:lnTo>
                      <a:lnTo>
                        <a:pt x="115" y="129"/>
                      </a:lnTo>
                      <a:lnTo>
                        <a:pt x="145" y="120"/>
                      </a:lnTo>
                      <a:lnTo>
                        <a:pt x="176" y="117"/>
                      </a:lnTo>
                      <a:lnTo>
                        <a:pt x="207" y="120"/>
                      </a:lnTo>
                      <a:lnTo>
                        <a:pt x="226" y="90"/>
                      </a:lnTo>
                      <a:lnTo>
                        <a:pt x="250" y="64"/>
                      </a:lnTo>
                      <a:lnTo>
                        <a:pt x="277" y="42"/>
                      </a:lnTo>
                      <a:lnTo>
                        <a:pt x="307" y="23"/>
                      </a:lnTo>
                      <a:lnTo>
                        <a:pt x="340" y="11"/>
                      </a:lnTo>
                      <a:lnTo>
                        <a:pt x="375" y="2"/>
                      </a:lnTo>
                      <a:lnTo>
                        <a:pt x="41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381" name="Freeform 315"/>
                <p:cNvSpPr>
                  <a:spLocks/>
                </p:cNvSpPr>
                <p:nvPr/>
              </p:nvSpPr>
              <p:spPr bwMode="auto">
                <a:xfrm>
                  <a:off x="752476" y="-955675"/>
                  <a:ext cx="104775" cy="41275"/>
                </a:xfrm>
                <a:custGeom>
                  <a:avLst/>
                  <a:gdLst>
                    <a:gd name="T0" fmla="*/ 206 w 588"/>
                    <a:gd name="T1" fmla="*/ 1 h 235"/>
                    <a:gd name="T2" fmla="*/ 256 w 588"/>
                    <a:gd name="T3" fmla="*/ 16 h 235"/>
                    <a:gd name="T4" fmla="*/ 294 w 588"/>
                    <a:gd name="T5" fmla="*/ 41 h 235"/>
                    <a:gd name="T6" fmla="*/ 333 w 588"/>
                    <a:gd name="T7" fmla="*/ 16 h 235"/>
                    <a:gd name="T8" fmla="*/ 382 w 588"/>
                    <a:gd name="T9" fmla="*/ 1 h 235"/>
                    <a:gd name="T10" fmla="*/ 436 w 588"/>
                    <a:gd name="T11" fmla="*/ 1 h 235"/>
                    <a:gd name="T12" fmla="*/ 481 w 588"/>
                    <a:gd name="T13" fmla="*/ 15 h 235"/>
                    <a:gd name="T14" fmla="*/ 518 w 588"/>
                    <a:gd name="T15" fmla="*/ 34 h 235"/>
                    <a:gd name="T16" fmla="*/ 548 w 588"/>
                    <a:gd name="T17" fmla="*/ 56 h 235"/>
                    <a:gd name="T18" fmla="*/ 566 w 588"/>
                    <a:gd name="T19" fmla="*/ 72 h 235"/>
                    <a:gd name="T20" fmla="*/ 580 w 588"/>
                    <a:gd name="T21" fmla="*/ 88 h 235"/>
                    <a:gd name="T22" fmla="*/ 588 w 588"/>
                    <a:gd name="T23" fmla="*/ 117 h 235"/>
                    <a:gd name="T24" fmla="*/ 580 w 588"/>
                    <a:gd name="T25" fmla="*/ 146 h 235"/>
                    <a:gd name="T26" fmla="*/ 558 w 588"/>
                    <a:gd name="T27" fmla="*/ 168 h 235"/>
                    <a:gd name="T28" fmla="*/ 529 w 588"/>
                    <a:gd name="T29" fmla="*/ 176 h 235"/>
                    <a:gd name="T30" fmla="*/ 500 w 588"/>
                    <a:gd name="T31" fmla="*/ 168 h 235"/>
                    <a:gd name="T32" fmla="*/ 477 w 588"/>
                    <a:gd name="T33" fmla="*/ 150 h 235"/>
                    <a:gd name="T34" fmla="*/ 452 w 588"/>
                    <a:gd name="T35" fmla="*/ 132 h 235"/>
                    <a:gd name="T36" fmla="*/ 424 w 588"/>
                    <a:gd name="T37" fmla="*/ 119 h 235"/>
                    <a:gd name="T38" fmla="*/ 394 w 588"/>
                    <a:gd name="T39" fmla="*/ 119 h 235"/>
                    <a:gd name="T40" fmla="*/ 369 w 588"/>
                    <a:gd name="T41" fmla="*/ 132 h 235"/>
                    <a:gd name="T42" fmla="*/ 356 w 588"/>
                    <a:gd name="T43" fmla="*/ 153 h 235"/>
                    <a:gd name="T44" fmla="*/ 353 w 588"/>
                    <a:gd name="T45" fmla="*/ 177 h 235"/>
                    <a:gd name="T46" fmla="*/ 341 w 588"/>
                    <a:gd name="T47" fmla="*/ 211 h 235"/>
                    <a:gd name="T48" fmla="*/ 312 w 588"/>
                    <a:gd name="T49" fmla="*/ 232 h 235"/>
                    <a:gd name="T50" fmla="*/ 276 w 588"/>
                    <a:gd name="T51" fmla="*/ 232 h 235"/>
                    <a:gd name="T52" fmla="*/ 247 w 588"/>
                    <a:gd name="T53" fmla="*/ 211 h 235"/>
                    <a:gd name="T54" fmla="*/ 235 w 588"/>
                    <a:gd name="T55" fmla="*/ 177 h 235"/>
                    <a:gd name="T56" fmla="*/ 234 w 588"/>
                    <a:gd name="T57" fmla="*/ 164 h 235"/>
                    <a:gd name="T58" fmla="*/ 227 w 588"/>
                    <a:gd name="T59" fmla="*/ 142 h 235"/>
                    <a:gd name="T60" fmla="*/ 209 w 588"/>
                    <a:gd name="T61" fmla="*/ 124 h 235"/>
                    <a:gd name="T62" fmla="*/ 176 w 588"/>
                    <a:gd name="T63" fmla="*/ 117 h 235"/>
                    <a:gd name="T64" fmla="*/ 150 w 588"/>
                    <a:gd name="T65" fmla="*/ 124 h 235"/>
                    <a:gd name="T66" fmla="*/ 123 w 588"/>
                    <a:gd name="T67" fmla="*/ 141 h 235"/>
                    <a:gd name="T68" fmla="*/ 100 w 588"/>
                    <a:gd name="T69" fmla="*/ 159 h 235"/>
                    <a:gd name="T70" fmla="*/ 73 w 588"/>
                    <a:gd name="T71" fmla="*/ 174 h 235"/>
                    <a:gd name="T72" fmla="*/ 44 w 588"/>
                    <a:gd name="T73" fmla="*/ 174 h 235"/>
                    <a:gd name="T74" fmla="*/ 18 w 588"/>
                    <a:gd name="T75" fmla="*/ 159 h 235"/>
                    <a:gd name="T76" fmla="*/ 3 w 588"/>
                    <a:gd name="T77" fmla="*/ 132 h 235"/>
                    <a:gd name="T78" fmla="*/ 3 w 588"/>
                    <a:gd name="T79" fmla="*/ 102 h 235"/>
                    <a:gd name="T80" fmla="*/ 18 w 588"/>
                    <a:gd name="T81" fmla="*/ 76 h 235"/>
                    <a:gd name="T82" fmla="*/ 29 w 588"/>
                    <a:gd name="T83" fmla="*/ 64 h 235"/>
                    <a:gd name="T84" fmla="*/ 54 w 588"/>
                    <a:gd name="T85" fmla="*/ 45 h 235"/>
                    <a:gd name="T86" fmla="*/ 88 w 588"/>
                    <a:gd name="T87" fmla="*/ 25 h 235"/>
                    <a:gd name="T88" fmla="*/ 130 w 588"/>
                    <a:gd name="T89" fmla="*/ 7 h 235"/>
                    <a:gd name="T90" fmla="*/ 176 w 588"/>
                    <a:gd name="T91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88" h="235">
                      <a:moveTo>
                        <a:pt x="176" y="0"/>
                      </a:moveTo>
                      <a:lnTo>
                        <a:pt x="206" y="1"/>
                      </a:lnTo>
                      <a:lnTo>
                        <a:pt x="232" y="8"/>
                      </a:lnTo>
                      <a:lnTo>
                        <a:pt x="256" y="16"/>
                      </a:lnTo>
                      <a:lnTo>
                        <a:pt x="276" y="27"/>
                      </a:lnTo>
                      <a:lnTo>
                        <a:pt x="294" y="41"/>
                      </a:lnTo>
                      <a:lnTo>
                        <a:pt x="312" y="27"/>
                      </a:lnTo>
                      <a:lnTo>
                        <a:pt x="333" y="16"/>
                      </a:lnTo>
                      <a:lnTo>
                        <a:pt x="356" y="8"/>
                      </a:lnTo>
                      <a:lnTo>
                        <a:pt x="382" y="1"/>
                      </a:lnTo>
                      <a:lnTo>
                        <a:pt x="412" y="0"/>
                      </a:lnTo>
                      <a:lnTo>
                        <a:pt x="436" y="1"/>
                      </a:lnTo>
                      <a:lnTo>
                        <a:pt x="458" y="7"/>
                      </a:lnTo>
                      <a:lnTo>
                        <a:pt x="481" y="15"/>
                      </a:lnTo>
                      <a:lnTo>
                        <a:pt x="500" y="25"/>
                      </a:lnTo>
                      <a:lnTo>
                        <a:pt x="518" y="34"/>
                      </a:lnTo>
                      <a:lnTo>
                        <a:pt x="534" y="45"/>
                      </a:lnTo>
                      <a:lnTo>
                        <a:pt x="548" y="56"/>
                      </a:lnTo>
                      <a:lnTo>
                        <a:pt x="559" y="64"/>
                      </a:lnTo>
                      <a:lnTo>
                        <a:pt x="566" y="72"/>
                      </a:lnTo>
                      <a:lnTo>
                        <a:pt x="571" y="76"/>
                      </a:lnTo>
                      <a:lnTo>
                        <a:pt x="580" y="88"/>
                      </a:lnTo>
                      <a:lnTo>
                        <a:pt x="586" y="102"/>
                      </a:lnTo>
                      <a:lnTo>
                        <a:pt x="588" y="117"/>
                      </a:lnTo>
                      <a:lnTo>
                        <a:pt x="586" y="132"/>
                      </a:lnTo>
                      <a:lnTo>
                        <a:pt x="580" y="146"/>
                      </a:lnTo>
                      <a:lnTo>
                        <a:pt x="571" y="159"/>
                      </a:lnTo>
                      <a:lnTo>
                        <a:pt x="558" y="168"/>
                      </a:lnTo>
                      <a:lnTo>
                        <a:pt x="544" y="174"/>
                      </a:lnTo>
                      <a:lnTo>
                        <a:pt x="529" y="176"/>
                      </a:lnTo>
                      <a:lnTo>
                        <a:pt x="514" y="174"/>
                      </a:lnTo>
                      <a:lnTo>
                        <a:pt x="500" y="168"/>
                      </a:lnTo>
                      <a:lnTo>
                        <a:pt x="488" y="159"/>
                      </a:lnTo>
                      <a:lnTo>
                        <a:pt x="477" y="150"/>
                      </a:lnTo>
                      <a:lnTo>
                        <a:pt x="466" y="141"/>
                      </a:lnTo>
                      <a:lnTo>
                        <a:pt x="452" y="132"/>
                      </a:lnTo>
                      <a:lnTo>
                        <a:pt x="438" y="124"/>
                      </a:lnTo>
                      <a:lnTo>
                        <a:pt x="424" y="119"/>
                      </a:lnTo>
                      <a:lnTo>
                        <a:pt x="412" y="117"/>
                      </a:lnTo>
                      <a:lnTo>
                        <a:pt x="394" y="119"/>
                      </a:lnTo>
                      <a:lnTo>
                        <a:pt x="380" y="124"/>
                      </a:lnTo>
                      <a:lnTo>
                        <a:pt x="369" y="132"/>
                      </a:lnTo>
                      <a:lnTo>
                        <a:pt x="362" y="142"/>
                      </a:lnTo>
                      <a:lnTo>
                        <a:pt x="356" y="153"/>
                      </a:lnTo>
                      <a:lnTo>
                        <a:pt x="354" y="165"/>
                      </a:lnTo>
                      <a:lnTo>
                        <a:pt x="353" y="177"/>
                      </a:lnTo>
                      <a:lnTo>
                        <a:pt x="350" y="195"/>
                      </a:lnTo>
                      <a:lnTo>
                        <a:pt x="341" y="211"/>
                      </a:lnTo>
                      <a:lnTo>
                        <a:pt x="328" y="223"/>
                      </a:lnTo>
                      <a:lnTo>
                        <a:pt x="312" y="232"/>
                      </a:lnTo>
                      <a:lnTo>
                        <a:pt x="294" y="235"/>
                      </a:lnTo>
                      <a:lnTo>
                        <a:pt x="276" y="232"/>
                      </a:lnTo>
                      <a:lnTo>
                        <a:pt x="260" y="223"/>
                      </a:lnTo>
                      <a:lnTo>
                        <a:pt x="247" y="211"/>
                      </a:lnTo>
                      <a:lnTo>
                        <a:pt x="238" y="195"/>
                      </a:lnTo>
                      <a:lnTo>
                        <a:pt x="235" y="177"/>
                      </a:lnTo>
                      <a:lnTo>
                        <a:pt x="235" y="176"/>
                      </a:lnTo>
                      <a:lnTo>
                        <a:pt x="234" y="164"/>
                      </a:lnTo>
                      <a:lnTo>
                        <a:pt x="232" y="152"/>
                      </a:lnTo>
                      <a:lnTo>
                        <a:pt x="227" y="142"/>
                      </a:lnTo>
                      <a:lnTo>
                        <a:pt x="219" y="132"/>
                      </a:lnTo>
                      <a:lnTo>
                        <a:pt x="209" y="124"/>
                      </a:lnTo>
                      <a:lnTo>
                        <a:pt x="194" y="119"/>
                      </a:lnTo>
                      <a:lnTo>
                        <a:pt x="176" y="117"/>
                      </a:lnTo>
                      <a:lnTo>
                        <a:pt x="164" y="119"/>
                      </a:lnTo>
                      <a:lnTo>
                        <a:pt x="150" y="124"/>
                      </a:lnTo>
                      <a:lnTo>
                        <a:pt x="137" y="132"/>
                      </a:lnTo>
                      <a:lnTo>
                        <a:pt x="123" y="141"/>
                      </a:lnTo>
                      <a:lnTo>
                        <a:pt x="111" y="150"/>
                      </a:lnTo>
                      <a:lnTo>
                        <a:pt x="100" y="159"/>
                      </a:lnTo>
                      <a:lnTo>
                        <a:pt x="88" y="168"/>
                      </a:lnTo>
                      <a:lnTo>
                        <a:pt x="73" y="174"/>
                      </a:lnTo>
                      <a:lnTo>
                        <a:pt x="59" y="176"/>
                      </a:lnTo>
                      <a:lnTo>
                        <a:pt x="44" y="174"/>
                      </a:lnTo>
                      <a:lnTo>
                        <a:pt x="30" y="168"/>
                      </a:lnTo>
                      <a:lnTo>
                        <a:pt x="18" y="159"/>
                      </a:lnTo>
                      <a:lnTo>
                        <a:pt x="8" y="146"/>
                      </a:lnTo>
                      <a:lnTo>
                        <a:pt x="3" y="132"/>
                      </a:lnTo>
                      <a:lnTo>
                        <a:pt x="0" y="117"/>
                      </a:lnTo>
                      <a:lnTo>
                        <a:pt x="3" y="102"/>
                      </a:lnTo>
                      <a:lnTo>
                        <a:pt x="8" y="88"/>
                      </a:lnTo>
                      <a:lnTo>
                        <a:pt x="18" y="76"/>
                      </a:lnTo>
                      <a:lnTo>
                        <a:pt x="22" y="72"/>
                      </a:lnTo>
                      <a:lnTo>
                        <a:pt x="29" y="64"/>
                      </a:lnTo>
                      <a:lnTo>
                        <a:pt x="40" y="56"/>
                      </a:lnTo>
                      <a:lnTo>
                        <a:pt x="54" y="45"/>
                      </a:lnTo>
                      <a:lnTo>
                        <a:pt x="70" y="34"/>
                      </a:lnTo>
                      <a:lnTo>
                        <a:pt x="88" y="25"/>
                      </a:lnTo>
                      <a:lnTo>
                        <a:pt x="109" y="15"/>
                      </a:lnTo>
                      <a:lnTo>
                        <a:pt x="130" y="7"/>
                      </a:lnTo>
                      <a:lnTo>
                        <a:pt x="153" y="1"/>
                      </a:lnTo>
                      <a:lnTo>
                        <a:pt x="17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382" name="Freeform 316"/>
                <p:cNvSpPr>
                  <a:spLocks/>
                </p:cNvSpPr>
                <p:nvPr/>
              </p:nvSpPr>
              <p:spPr bwMode="auto">
                <a:xfrm>
                  <a:off x="722313" y="-655638"/>
                  <a:ext cx="155575" cy="104775"/>
                </a:xfrm>
                <a:custGeom>
                  <a:avLst/>
                  <a:gdLst>
                    <a:gd name="T0" fmla="*/ 455 w 881"/>
                    <a:gd name="T1" fmla="*/ 3 h 587"/>
                    <a:gd name="T2" fmla="*/ 541 w 881"/>
                    <a:gd name="T3" fmla="*/ 25 h 587"/>
                    <a:gd name="T4" fmla="*/ 617 w 881"/>
                    <a:gd name="T5" fmla="*/ 67 h 587"/>
                    <a:gd name="T6" fmla="*/ 680 w 881"/>
                    <a:gd name="T7" fmla="*/ 125 h 587"/>
                    <a:gd name="T8" fmla="*/ 727 w 881"/>
                    <a:gd name="T9" fmla="*/ 199 h 587"/>
                    <a:gd name="T10" fmla="*/ 773 w 881"/>
                    <a:gd name="T11" fmla="*/ 248 h 587"/>
                    <a:gd name="T12" fmla="*/ 822 w 881"/>
                    <a:gd name="T13" fmla="*/ 280 h 587"/>
                    <a:gd name="T14" fmla="*/ 858 w 881"/>
                    <a:gd name="T15" fmla="*/ 326 h 587"/>
                    <a:gd name="T16" fmla="*/ 878 w 881"/>
                    <a:gd name="T17" fmla="*/ 380 h 587"/>
                    <a:gd name="T18" fmla="*/ 878 w 881"/>
                    <a:gd name="T19" fmla="*/ 443 h 587"/>
                    <a:gd name="T20" fmla="*/ 856 w 881"/>
                    <a:gd name="T21" fmla="*/ 500 h 587"/>
                    <a:gd name="T22" fmla="*/ 818 w 881"/>
                    <a:gd name="T23" fmla="*/ 547 h 587"/>
                    <a:gd name="T24" fmla="*/ 766 w 881"/>
                    <a:gd name="T25" fmla="*/ 577 h 587"/>
                    <a:gd name="T26" fmla="*/ 704 w 881"/>
                    <a:gd name="T27" fmla="*/ 587 h 587"/>
                    <a:gd name="T28" fmla="*/ 39 w 881"/>
                    <a:gd name="T29" fmla="*/ 585 h 587"/>
                    <a:gd name="T30" fmla="*/ 10 w 881"/>
                    <a:gd name="T31" fmla="*/ 564 h 587"/>
                    <a:gd name="T32" fmla="*/ 0 w 881"/>
                    <a:gd name="T33" fmla="*/ 529 h 587"/>
                    <a:gd name="T34" fmla="*/ 10 w 881"/>
                    <a:gd name="T35" fmla="*/ 494 h 587"/>
                    <a:gd name="T36" fmla="*/ 39 w 881"/>
                    <a:gd name="T37" fmla="*/ 474 h 587"/>
                    <a:gd name="T38" fmla="*/ 704 w 881"/>
                    <a:gd name="T39" fmla="*/ 470 h 587"/>
                    <a:gd name="T40" fmla="*/ 739 w 881"/>
                    <a:gd name="T41" fmla="*/ 459 h 587"/>
                    <a:gd name="T42" fmla="*/ 760 w 881"/>
                    <a:gd name="T43" fmla="*/ 430 h 587"/>
                    <a:gd name="T44" fmla="*/ 760 w 881"/>
                    <a:gd name="T45" fmla="*/ 393 h 587"/>
                    <a:gd name="T46" fmla="*/ 739 w 881"/>
                    <a:gd name="T47" fmla="*/ 364 h 587"/>
                    <a:gd name="T48" fmla="*/ 705 w 881"/>
                    <a:gd name="T49" fmla="*/ 352 h 587"/>
                    <a:gd name="T50" fmla="*/ 705 w 881"/>
                    <a:gd name="T51" fmla="*/ 352 h 587"/>
                    <a:gd name="T52" fmla="*/ 702 w 881"/>
                    <a:gd name="T53" fmla="*/ 354 h 587"/>
                    <a:gd name="T54" fmla="*/ 670 w 881"/>
                    <a:gd name="T55" fmla="*/ 346 h 587"/>
                    <a:gd name="T56" fmla="*/ 647 w 881"/>
                    <a:gd name="T57" fmla="*/ 322 h 587"/>
                    <a:gd name="T58" fmla="*/ 631 w 881"/>
                    <a:gd name="T59" fmla="*/ 271 h 587"/>
                    <a:gd name="T60" fmla="*/ 596 w 881"/>
                    <a:gd name="T61" fmla="*/ 209 h 587"/>
                    <a:gd name="T62" fmla="*/ 545 w 881"/>
                    <a:gd name="T63" fmla="*/ 161 h 587"/>
                    <a:gd name="T64" fmla="*/ 482 w 881"/>
                    <a:gd name="T65" fmla="*/ 128 h 587"/>
                    <a:gd name="T66" fmla="*/ 410 w 881"/>
                    <a:gd name="T67" fmla="*/ 118 h 587"/>
                    <a:gd name="T68" fmla="*/ 376 w 881"/>
                    <a:gd name="T69" fmla="*/ 106 h 587"/>
                    <a:gd name="T70" fmla="*/ 354 w 881"/>
                    <a:gd name="T71" fmla="*/ 77 h 587"/>
                    <a:gd name="T72" fmla="*/ 354 w 881"/>
                    <a:gd name="T73" fmla="*/ 40 h 587"/>
                    <a:gd name="T74" fmla="*/ 376 w 881"/>
                    <a:gd name="T75" fmla="*/ 12 h 587"/>
                    <a:gd name="T76" fmla="*/ 410 w 881"/>
                    <a:gd name="T77" fmla="*/ 0 h 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81" h="587">
                      <a:moveTo>
                        <a:pt x="410" y="0"/>
                      </a:moveTo>
                      <a:lnTo>
                        <a:pt x="455" y="3"/>
                      </a:lnTo>
                      <a:lnTo>
                        <a:pt x="499" y="12"/>
                      </a:lnTo>
                      <a:lnTo>
                        <a:pt x="541" y="25"/>
                      </a:lnTo>
                      <a:lnTo>
                        <a:pt x="580" y="44"/>
                      </a:lnTo>
                      <a:lnTo>
                        <a:pt x="617" y="67"/>
                      </a:lnTo>
                      <a:lnTo>
                        <a:pt x="650" y="94"/>
                      </a:lnTo>
                      <a:lnTo>
                        <a:pt x="680" y="125"/>
                      </a:lnTo>
                      <a:lnTo>
                        <a:pt x="706" y="161"/>
                      </a:lnTo>
                      <a:lnTo>
                        <a:pt x="727" y="199"/>
                      </a:lnTo>
                      <a:lnTo>
                        <a:pt x="745" y="240"/>
                      </a:lnTo>
                      <a:lnTo>
                        <a:pt x="773" y="248"/>
                      </a:lnTo>
                      <a:lnTo>
                        <a:pt x="798" y="262"/>
                      </a:lnTo>
                      <a:lnTo>
                        <a:pt x="822" y="280"/>
                      </a:lnTo>
                      <a:lnTo>
                        <a:pt x="842" y="301"/>
                      </a:lnTo>
                      <a:lnTo>
                        <a:pt x="858" y="326"/>
                      </a:lnTo>
                      <a:lnTo>
                        <a:pt x="870" y="351"/>
                      </a:lnTo>
                      <a:lnTo>
                        <a:pt x="878" y="380"/>
                      </a:lnTo>
                      <a:lnTo>
                        <a:pt x="881" y="411"/>
                      </a:lnTo>
                      <a:lnTo>
                        <a:pt x="878" y="443"/>
                      </a:lnTo>
                      <a:lnTo>
                        <a:pt x="869" y="473"/>
                      </a:lnTo>
                      <a:lnTo>
                        <a:pt x="856" y="500"/>
                      </a:lnTo>
                      <a:lnTo>
                        <a:pt x="839" y="525"/>
                      </a:lnTo>
                      <a:lnTo>
                        <a:pt x="818" y="547"/>
                      </a:lnTo>
                      <a:lnTo>
                        <a:pt x="793" y="564"/>
                      </a:lnTo>
                      <a:lnTo>
                        <a:pt x="766" y="577"/>
                      </a:lnTo>
                      <a:lnTo>
                        <a:pt x="736" y="585"/>
                      </a:lnTo>
                      <a:lnTo>
                        <a:pt x="704" y="587"/>
                      </a:lnTo>
                      <a:lnTo>
                        <a:pt x="57" y="587"/>
                      </a:lnTo>
                      <a:lnTo>
                        <a:pt x="39" y="585"/>
                      </a:lnTo>
                      <a:lnTo>
                        <a:pt x="23" y="577"/>
                      </a:lnTo>
                      <a:lnTo>
                        <a:pt x="10" y="564"/>
                      </a:lnTo>
                      <a:lnTo>
                        <a:pt x="2" y="548"/>
                      </a:lnTo>
                      <a:lnTo>
                        <a:pt x="0" y="529"/>
                      </a:lnTo>
                      <a:lnTo>
                        <a:pt x="2" y="510"/>
                      </a:lnTo>
                      <a:lnTo>
                        <a:pt x="10" y="494"/>
                      </a:lnTo>
                      <a:lnTo>
                        <a:pt x="23" y="481"/>
                      </a:lnTo>
                      <a:lnTo>
                        <a:pt x="39" y="474"/>
                      </a:lnTo>
                      <a:lnTo>
                        <a:pt x="57" y="470"/>
                      </a:lnTo>
                      <a:lnTo>
                        <a:pt x="704" y="470"/>
                      </a:lnTo>
                      <a:lnTo>
                        <a:pt x="723" y="467"/>
                      </a:lnTo>
                      <a:lnTo>
                        <a:pt x="739" y="459"/>
                      </a:lnTo>
                      <a:lnTo>
                        <a:pt x="752" y="446"/>
                      </a:lnTo>
                      <a:lnTo>
                        <a:pt x="760" y="430"/>
                      </a:lnTo>
                      <a:lnTo>
                        <a:pt x="763" y="411"/>
                      </a:lnTo>
                      <a:lnTo>
                        <a:pt x="760" y="393"/>
                      </a:lnTo>
                      <a:lnTo>
                        <a:pt x="752" y="377"/>
                      </a:lnTo>
                      <a:lnTo>
                        <a:pt x="739" y="364"/>
                      </a:lnTo>
                      <a:lnTo>
                        <a:pt x="723" y="356"/>
                      </a:lnTo>
                      <a:lnTo>
                        <a:pt x="705" y="352"/>
                      </a:lnTo>
                      <a:lnTo>
                        <a:pt x="705" y="352"/>
                      </a:lnTo>
                      <a:lnTo>
                        <a:pt x="705" y="352"/>
                      </a:lnTo>
                      <a:lnTo>
                        <a:pt x="704" y="352"/>
                      </a:lnTo>
                      <a:lnTo>
                        <a:pt x="702" y="354"/>
                      </a:lnTo>
                      <a:lnTo>
                        <a:pt x="686" y="351"/>
                      </a:lnTo>
                      <a:lnTo>
                        <a:pt x="670" y="346"/>
                      </a:lnTo>
                      <a:lnTo>
                        <a:pt x="657" y="335"/>
                      </a:lnTo>
                      <a:lnTo>
                        <a:pt x="647" y="322"/>
                      </a:lnTo>
                      <a:lnTo>
                        <a:pt x="641" y="306"/>
                      </a:lnTo>
                      <a:lnTo>
                        <a:pt x="631" y="271"/>
                      </a:lnTo>
                      <a:lnTo>
                        <a:pt x="616" y="238"/>
                      </a:lnTo>
                      <a:lnTo>
                        <a:pt x="596" y="209"/>
                      </a:lnTo>
                      <a:lnTo>
                        <a:pt x="572" y="182"/>
                      </a:lnTo>
                      <a:lnTo>
                        <a:pt x="545" y="161"/>
                      </a:lnTo>
                      <a:lnTo>
                        <a:pt x="515" y="142"/>
                      </a:lnTo>
                      <a:lnTo>
                        <a:pt x="482" y="128"/>
                      </a:lnTo>
                      <a:lnTo>
                        <a:pt x="447" y="121"/>
                      </a:lnTo>
                      <a:lnTo>
                        <a:pt x="410" y="118"/>
                      </a:lnTo>
                      <a:lnTo>
                        <a:pt x="392" y="114"/>
                      </a:lnTo>
                      <a:lnTo>
                        <a:pt x="376" y="106"/>
                      </a:lnTo>
                      <a:lnTo>
                        <a:pt x="363" y="93"/>
                      </a:lnTo>
                      <a:lnTo>
                        <a:pt x="354" y="77"/>
                      </a:lnTo>
                      <a:lnTo>
                        <a:pt x="351" y="59"/>
                      </a:lnTo>
                      <a:lnTo>
                        <a:pt x="354" y="40"/>
                      </a:lnTo>
                      <a:lnTo>
                        <a:pt x="363" y="24"/>
                      </a:lnTo>
                      <a:lnTo>
                        <a:pt x="376" y="12"/>
                      </a:lnTo>
                      <a:lnTo>
                        <a:pt x="392" y="3"/>
                      </a:lnTo>
                      <a:lnTo>
                        <a:pt x="41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383" name="Freeform 317"/>
                <p:cNvSpPr>
                  <a:spLocks/>
                </p:cNvSpPr>
                <p:nvPr/>
              </p:nvSpPr>
              <p:spPr bwMode="auto">
                <a:xfrm>
                  <a:off x="338138" y="-987425"/>
                  <a:ext cx="384175" cy="622300"/>
                </a:xfrm>
                <a:custGeom>
                  <a:avLst/>
                  <a:gdLst>
                    <a:gd name="T0" fmla="*/ 1903 w 2584"/>
                    <a:gd name="T1" fmla="*/ 144 h 3526"/>
                    <a:gd name="T2" fmla="*/ 2399 w 2584"/>
                    <a:gd name="T3" fmla="*/ 606 h 3526"/>
                    <a:gd name="T4" fmla="*/ 2584 w 2584"/>
                    <a:gd name="T5" fmla="*/ 1293 h 3526"/>
                    <a:gd name="T6" fmla="*/ 2435 w 2584"/>
                    <a:gd name="T7" fmla="*/ 1826 h 3526"/>
                    <a:gd name="T8" fmla="*/ 2123 w 2584"/>
                    <a:gd name="T9" fmla="*/ 2264 h 3526"/>
                    <a:gd name="T10" fmla="*/ 1847 w 2584"/>
                    <a:gd name="T11" fmla="*/ 2675 h 3526"/>
                    <a:gd name="T12" fmla="*/ 1735 w 2584"/>
                    <a:gd name="T13" fmla="*/ 2815 h 3526"/>
                    <a:gd name="T14" fmla="*/ 1787 w 2584"/>
                    <a:gd name="T15" fmla="*/ 2529 h 3526"/>
                    <a:gd name="T16" fmla="*/ 2115 w 2584"/>
                    <a:gd name="T17" fmla="*/ 2087 h 3526"/>
                    <a:gd name="T18" fmla="*/ 2400 w 2584"/>
                    <a:gd name="T19" fmla="*/ 1627 h 3526"/>
                    <a:gd name="T20" fmla="*/ 2441 w 2584"/>
                    <a:gd name="T21" fmla="*/ 1033 h 3526"/>
                    <a:gd name="T22" fmla="*/ 2139 w 2584"/>
                    <a:gd name="T23" fmla="*/ 464 h 3526"/>
                    <a:gd name="T24" fmla="*/ 1579 w 2584"/>
                    <a:gd name="T25" fmla="*/ 151 h 3526"/>
                    <a:gd name="T26" fmla="*/ 1725 w 2584"/>
                    <a:gd name="T27" fmla="*/ 392 h 3526"/>
                    <a:gd name="T28" fmla="*/ 1946 w 2584"/>
                    <a:gd name="T29" fmla="*/ 877 h 3526"/>
                    <a:gd name="T30" fmla="*/ 1981 w 2584"/>
                    <a:gd name="T31" fmla="*/ 1557 h 3526"/>
                    <a:gd name="T32" fmla="*/ 1826 w 2584"/>
                    <a:gd name="T33" fmla="*/ 2114 h 3526"/>
                    <a:gd name="T34" fmla="*/ 1616 w 2584"/>
                    <a:gd name="T35" fmla="*/ 2592 h 3526"/>
                    <a:gd name="T36" fmla="*/ 1527 w 2584"/>
                    <a:gd name="T37" fmla="*/ 2821 h 3526"/>
                    <a:gd name="T38" fmla="*/ 1495 w 2584"/>
                    <a:gd name="T39" fmla="*/ 2588 h 3526"/>
                    <a:gd name="T40" fmla="*/ 1692 w 2584"/>
                    <a:gd name="T41" fmla="*/ 2128 h 3526"/>
                    <a:gd name="T42" fmla="*/ 1852 w 2584"/>
                    <a:gd name="T43" fmla="*/ 1619 h 3526"/>
                    <a:gd name="T44" fmla="*/ 1847 w 2584"/>
                    <a:gd name="T45" fmla="*/ 968 h 3526"/>
                    <a:gd name="T46" fmla="*/ 1648 w 2584"/>
                    <a:gd name="T47" fmla="*/ 487 h 3526"/>
                    <a:gd name="T48" fmla="*/ 1401 w 2584"/>
                    <a:gd name="T49" fmla="*/ 209 h 3526"/>
                    <a:gd name="T50" fmla="*/ 1291 w 2584"/>
                    <a:gd name="T51" fmla="*/ 2821 h 3526"/>
                    <a:gd name="T52" fmla="*/ 1182 w 2584"/>
                    <a:gd name="T53" fmla="*/ 209 h 3526"/>
                    <a:gd name="T54" fmla="*/ 935 w 2584"/>
                    <a:gd name="T55" fmla="*/ 487 h 3526"/>
                    <a:gd name="T56" fmla="*/ 736 w 2584"/>
                    <a:gd name="T57" fmla="*/ 968 h 3526"/>
                    <a:gd name="T58" fmla="*/ 732 w 2584"/>
                    <a:gd name="T59" fmla="*/ 1619 h 3526"/>
                    <a:gd name="T60" fmla="*/ 891 w 2584"/>
                    <a:gd name="T61" fmla="*/ 2128 h 3526"/>
                    <a:gd name="T62" fmla="*/ 1089 w 2584"/>
                    <a:gd name="T63" fmla="*/ 2588 h 3526"/>
                    <a:gd name="T64" fmla="*/ 1057 w 2584"/>
                    <a:gd name="T65" fmla="*/ 2821 h 3526"/>
                    <a:gd name="T66" fmla="*/ 968 w 2584"/>
                    <a:gd name="T67" fmla="*/ 2592 h 3526"/>
                    <a:gd name="T68" fmla="*/ 757 w 2584"/>
                    <a:gd name="T69" fmla="*/ 2114 h 3526"/>
                    <a:gd name="T70" fmla="*/ 603 w 2584"/>
                    <a:gd name="T71" fmla="*/ 1557 h 3526"/>
                    <a:gd name="T72" fmla="*/ 636 w 2584"/>
                    <a:gd name="T73" fmla="*/ 877 h 3526"/>
                    <a:gd name="T74" fmla="*/ 858 w 2584"/>
                    <a:gd name="T75" fmla="*/ 392 h 3526"/>
                    <a:gd name="T76" fmla="*/ 1005 w 2584"/>
                    <a:gd name="T77" fmla="*/ 151 h 3526"/>
                    <a:gd name="T78" fmla="*/ 444 w 2584"/>
                    <a:gd name="T79" fmla="*/ 464 h 3526"/>
                    <a:gd name="T80" fmla="*/ 143 w 2584"/>
                    <a:gd name="T81" fmla="*/ 1033 h 3526"/>
                    <a:gd name="T82" fmla="*/ 190 w 2584"/>
                    <a:gd name="T83" fmla="*/ 1628 h 3526"/>
                    <a:gd name="T84" fmla="*/ 502 w 2584"/>
                    <a:gd name="T85" fmla="*/ 2135 h 3526"/>
                    <a:gd name="T86" fmla="*/ 853 w 2584"/>
                    <a:gd name="T87" fmla="*/ 2664 h 3526"/>
                    <a:gd name="T88" fmla="*/ 950 w 2584"/>
                    <a:gd name="T89" fmla="*/ 3385 h 3526"/>
                    <a:gd name="T90" fmla="*/ 1641 w 2584"/>
                    <a:gd name="T91" fmla="*/ 3369 h 3526"/>
                    <a:gd name="T92" fmla="*/ 1057 w 2584"/>
                    <a:gd name="T93" fmla="*/ 2998 h 3526"/>
                    <a:gd name="T94" fmla="*/ 1737 w 2584"/>
                    <a:gd name="T95" fmla="*/ 2950 h 3526"/>
                    <a:gd name="T96" fmla="*/ 1720 w 2584"/>
                    <a:gd name="T97" fmla="*/ 3463 h 3526"/>
                    <a:gd name="T98" fmla="*/ 936 w 2584"/>
                    <a:gd name="T99" fmla="*/ 3516 h 3526"/>
                    <a:gd name="T100" fmla="*/ 822 w 2584"/>
                    <a:gd name="T101" fmla="*/ 2998 h 3526"/>
                    <a:gd name="T102" fmla="*/ 633 w 2584"/>
                    <a:gd name="T103" fmla="*/ 2519 h 3526"/>
                    <a:gd name="T104" fmla="*/ 265 w 2584"/>
                    <a:gd name="T105" fmla="*/ 2004 h 3526"/>
                    <a:gd name="T106" fmla="*/ 12 w 2584"/>
                    <a:gd name="T107" fmla="*/ 1444 h 3526"/>
                    <a:gd name="T108" fmla="*/ 106 w 2584"/>
                    <a:gd name="T109" fmla="*/ 761 h 3526"/>
                    <a:gd name="T110" fmla="*/ 529 w 2584"/>
                    <a:gd name="T111" fmla="*/ 235 h 3526"/>
                    <a:gd name="T112" fmla="*/ 1191 w 2584"/>
                    <a:gd name="T113" fmla="*/ 5 h 3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584" h="3526">
                      <a:moveTo>
                        <a:pt x="1291" y="0"/>
                      </a:moveTo>
                      <a:lnTo>
                        <a:pt x="1387" y="3"/>
                      </a:lnTo>
                      <a:lnTo>
                        <a:pt x="1480" y="13"/>
                      </a:lnTo>
                      <a:lnTo>
                        <a:pt x="1570" y="28"/>
                      </a:lnTo>
                      <a:lnTo>
                        <a:pt x="1658" y="48"/>
                      </a:lnTo>
                      <a:lnTo>
                        <a:pt x="1743" y="75"/>
                      </a:lnTo>
                      <a:lnTo>
                        <a:pt x="1825" y="107"/>
                      </a:lnTo>
                      <a:lnTo>
                        <a:pt x="1903" y="144"/>
                      </a:lnTo>
                      <a:lnTo>
                        <a:pt x="1980" y="187"/>
                      </a:lnTo>
                      <a:lnTo>
                        <a:pt x="2051" y="233"/>
                      </a:lnTo>
                      <a:lnTo>
                        <a:pt x="2119" y="285"/>
                      </a:lnTo>
                      <a:lnTo>
                        <a:pt x="2184" y="341"/>
                      </a:lnTo>
                      <a:lnTo>
                        <a:pt x="2244" y="401"/>
                      </a:lnTo>
                      <a:lnTo>
                        <a:pt x="2300" y="466"/>
                      </a:lnTo>
                      <a:lnTo>
                        <a:pt x="2352" y="534"/>
                      </a:lnTo>
                      <a:lnTo>
                        <a:pt x="2399" y="606"/>
                      </a:lnTo>
                      <a:lnTo>
                        <a:pt x="2441" y="681"/>
                      </a:lnTo>
                      <a:lnTo>
                        <a:pt x="2478" y="760"/>
                      </a:lnTo>
                      <a:lnTo>
                        <a:pt x="2509" y="842"/>
                      </a:lnTo>
                      <a:lnTo>
                        <a:pt x="2536" y="928"/>
                      </a:lnTo>
                      <a:lnTo>
                        <a:pt x="2557" y="1014"/>
                      </a:lnTo>
                      <a:lnTo>
                        <a:pt x="2572" y="1106"/>
                      </a:lnTo>
                      <a:lnTo>
                        <a:pt x="2581" y="1198"/>
                      </a:lnTo>
                      <a:lnTo>
                        <a:pt x="2584" y="1293"/>
                      </a:lnTo>
                      <a:lnTo>
                        <a:pt x="2582" y="1366"/>
                      </a:lnTo>
                      <a:lnTo>
                        <a:pt x="2573" y="1438"/>
                      </a:lnTo>
                      <a:lnTo>
                        <a:pt x="2561" y="1507"/>
                      </a:lnTo>
                      <a:lnTo>
                        <a:pt x="2542" y="1574"/>
                      </a:lnTo>
                      <a:lnTo>
                        <a:pt x="2521" y="1640"/>
                      </a:lnTo>
                      <a:lnTo>
                        <a:pt x="2495" y="1704"/>
                      </a:lnTo>
                      <a:lnTo>
                        <a:pt x="2466" y="1765"/>
                      </a:lnTo>
                      <a:lnTo>
                        <a:pt x="2435" y="1826"/>
                      </a:lnTo>
                      <a:lnTo>
                        <a:pt x="2401" y="1885"/>
                      </a:lnTo>
                      <a:lnTo>
                        <a:pt x="2364" y="1943"/>
                      </a:lnTo>
                      <a:lnTo>
                        <a:pt x="2326" y="1999"/>
                      </a:lnTo>
                      <a:lnTo>
                        <a:pt x="2286" y="2054"/>
                      </a:lnTo>
                      <a:lnTo>
                        <a:pt x="2246" y="2108"/>
                      </a:lnTo>
                      <a:lnTo>
                        <a:pt x="2205" y="2162"/>
                      </a:lnTo>
                      <a:lnTo>
                        <a:pt x="2164" y="2213"/>
                      </a:lnTo>
                      <a:lnTo>
                        <a:pt x="2123" y="2264"/>
                      </a:lnTo>
                      <a:lnTo>
                        <a:pt x="2080" y="2318"/>
                      </a:lnTo>
                      <a:lnTo>
                        <a:pt x="2039" y="2371"/>
                      </a:lnTo>
                      <a:lnTo>
                        <a:pt x="1998" y="2423"/>
                      </a:lnTo>
                      <a:lnTo>
                        <a:pt x="1960" y="2475"/>
                      </a:lnTo>
                      <a:lnTo>
                        <a:pt x="1926" y="2526"/>
                      </a:lnTo>
                      <a:lnTo>
                        <a:pt x="1895" y="2577"/>
                      </a:lnTo>
                      <a:lnTo>
                        <a:pt x="1868" y="2626"/>
                      </a:lnTo>
                      <a:lnTo>
                        <a:pt x="1847" y="2675"/>
                      </a:lnTo>
                      <a:lnTo>
                        <a:pt x="1831" y="2723"/>
                      </a:lnTo>
                      <a:lnTo>
                        <a:pt x="1820" y="2771"/>
                      </a:lnTo>
                      <a:lnTo>
                        <a:pt x="1814" y="2789"/>
                      </a:lnTo>
                      <a:lnTo>
                        <a:pt x="1804" y="2804"/>
                      </a:lnTo>
                      <a:lnTo>
                        <a:pt x="1790" y="2815"/>
                      </a:lnTo>
                      <a:lnTo>
                        <a:pt x="1773" y="2820"/>
                      </a:lnTo>
                      <a:lnTo>
                        <a:pt x="1753" y="2821"/>
                      </a:lnTo>
                      <a:lnTo>
                        <a:pt x="1735" y="2815"/>
                      </a:lnTo>
                      <a:lnTo>
                        <a:pt x="1721" y="2805"/>
                      </a:lnTo>
                      <a:lnTo>
                        <a:pt x="1710" y="2790"/>
                      </a:lnTo>
                      <a:lnTo>
                        <a:pt x="1704" y="2773"/>
                      </a:lnTo>
                      <a:lnTo>
                        <a:pt x="1704" y="2755"/>
                      </a:lnTo>
                      <a:lnTo>
                        <a:pt x="1715" y="2698"/>
                      </a:lnTo>
                      <a:lnTo>
                        <a:pt x="1733" y="2642"/>
                      </a:lnTo>
                      <a:lnTo>
                        <a:pt x="1758" y="2586"/>
                      </a:lnTo>
                      <a:lnTo>
                        <a:pt x="1787" y="2529"/>
                      </a:lnTo>
                      <a:lnTo>
                        <a:pt x="1820" y="2474"/>
                      </a:lnTo>
                      <a:lnTo>
                        <a:pt x="1857" y="2418"/>
                      </a:lnTo>
                      <a:lnTo>
                        <a:pt x="1898" y="2362"/>
                      </a:lnTo>
                      <a:lnTo>
                        <a:pt x="1941" y="2305"/>
                      </a:lnTo>
                      <a:lnTo>
                        <a:pt x="1986" y="2249"/>
                      </a:lnTo>
                      <a:lnTo>
                        <a:pt x="2032" y="2191"/>
                      </a:lnTo>
                      <a:lnTo>
                        <a:pt x="2073" y="2139"/>
                      </a:lnTo>
                      <a:lnTo>
                        <a:pt x="2115" y="2087"/>
                      </a:lnTo>
                      <a:lnTo>
                        <a:pt x="2155" y="2033"/>
                      </a:lnTo>
                      <a:lnTo>
                        <a:pt x="2196" y="1979"/>
                      </a:lnTo>
                      <a:lnTo>
                        <a:pt x="2235" y="1924"/>
                      </a:lnTo>
                      <a:lnTo>
                        <a:pt x="2273" y="1867"/>
                      </a:lnTo>
                      <a:lnTo>
                        <a:pt x="2309" y="1809"/>
                      </a:lnTo>
                      <a:lnTo>
                        <a:pt x="2342" y="1750"/>
                      </a:lnTo>
                      <a:lnTo>
                        <a:pt x="2373" y="1689"/>
                      </a:lnTo>
                      <a:lnTo>
                        <a:pt x="2400" y="1627"/>
                      </a:lnTo>
                      <a:lnTo>
                        <a:pt x="2422" y="1563"/>
                      </a:lnTo>
                      <a:lnTo>
                        <a:pt x="2442" y="1498"/>
                      </a:lnTo>
                      <a:lnTo>
                        <a:pt x="2456" y="1432"/>
                      </a:lnTo>
                      <a:lnTo>
                        <a:pt x="2464" y="1363"/>
                      </a:lnTo>
                      <a:lnTo>
                        <a:pt x="2467" y="1293"/>
                      </a:lnTo>
                      <a:lnTo>
                        <a:pt x="2464" y="1204"/>
                      </a:lnTo>
                      <a:lnTo>
                        <a:pt x="2456" y="1117"/>
                      </a:lnTo>
                      <a:lnTo>
                        <a:pt x="2441" y="1033"/>
                      </a:lnTo>
                      <a:lnTo>
                        <a:pt x="2420" y="951"/>
                      </a:lnTo>
                      <a:lnTo>
                        <a:pt x="2394" y="872"/>
                      </a:lnTo>
                      <a:lnTo>
                        <a:pt x="2364" y="796"/>
                      </a:lnTo>
                      <a:lnTo>
                        <a:pt x="2328" y="723"/>
                      </a:lnTo>
                      <a:lnTo>
                        <a:pt x="2288" y="653"/>
                      </a:lnTo>
                      <a:lnTo>
                        <a:pt x="2243" y="587"/>
                      </a:lnTo>
                      <a:lnTo>
                        <a:pt x="2193" y="523"/>
                      </a:lnTo>
                      <a:lnTo>
                        <a:pt x="2139" y="464"/>
                      </a:lnTo>
                      <a:lnTo>
                        <a:pt x="2081" y="410"/>
                      </a:lnTo>
                      <a:lnTo>
                        <a:pt x="2020" y="358"/>
                      </a:lnTo>
                      <a:lnTo>
                        <a:pt x="1955" y="312"/>
                      </a:lnTo>
                      <a:lnTo>
                        <a:pt x="1885" y="270"/>
                      </a:lnTo>
                      <a:lnTo>
                        <a:pt x="1813" y="233"/>
                      </a:lnTo>
                      <a:lnTo>
                        <a:pt x="1738" y="201"/>
                      </a:lnTo>
                      <a:lnTo>
                        <a:pt x="1660" y="174"/>
                      </a:lnTo>
                      <a:lnTo>
                        <a:pt x="1579" y="151"/>
                      </a:lnTo>
                      <a:lnTo>
                        <a:pt x="1495" y="135"/>
                      </a:lnTo>
                      <a:lnTo>
                        <a:pt x="1526" y="163"/>
                      </a:lnTo>
                      <a:lnTo>
                        <a:pt x="1558" y="193"/>
                      </a:lnTo>
                      <a:lnTo>
                        <a:pt x="1590" y="228"/>
                      </a:lnTo>
                      <a:lnTo>
                        <a:pt x="1625" y="264"/>
                      </a:lnTo>
                      <a:lnTo>
                        <a:pt x="1658" y="304"/>
                      </a:lnTo>
                      <a:lnTo>
                        <a:pt x="1692" y="347"/>
                      </a:lnTo>
                      <a:lnTo>
                        <a:pt x="1725" y="392"/>
                      </a:lnTo>
                      <a:lnTo>
                        <a:pt x="1759" y="441"/>
                      </a:lnTo>
                      <a:lnTo>
                        <a:pt x="1791" y="493"/>
                      </a:lnTo>
                      <a:lnTo>
                        <a:pt x="1821" y="549"/>
                      </a:lnTo>
                      <a:lnTo>
                        <a:pt x="1851" y="608"/>
                      </a:lnTo>
                      <a:lnTo>
                        <a:pt x="1878" y="669"/>
                      </a:lnTo>
                      <a:lnTo>
                        <a:pt x="1903" y="736"/>
                      </a:lnTo>
                      <a:lnTo>
                        <a:pt x="1926" y="804"/>
                      </a:lnTo>
                      <a:lnTo>
                        <a:pt x="1946" y="877"/>
                      </a:lnTo>
                      <a:lnTo>
                        <a:pt x="1963" y="953"/>
                      </a:lnTo>
                      <a:lnTo>
                        <a:pt x="1977" y="1033"/>
                      </a:lnTo>
                      <a:lnTo>
                        <a:pt x="1988" y="1115"/>
                      </a:lnTo>
                      <a:lnTo>
                        <a:pt x="1995" y="1203"/>
                      </a:lnTo>
                      <a:lnTo>
                        <a:pt x="1997" y="1293"/>
                      </a:lnTo>
                      <a:lnTo>
                        <a:pt x="1995" y="1385"/>
                      </a:lnTo>
                      <a:lnTo>
                        <a:pt x="1989" y="1472"/>
                      </a:lnTo>
                      <a:lnTo>
                        <a:pt x="1981" y="1557"/>
                      </a:lnTo>
                      <a:lnTo>
                        <a:pt x="1969" y="1637"/>
                      </a:lnTo>
                      <a:lnTo>
                        <a:pt x="1954" y="1715"/>
                      </a:lnTo>
                      <a:lnTo>
                        <a:pt x="1937" y="1789"/>
                      </a:lnTo>
                      <a:lnTo>
                        <a:pt x="1917" y="1858"/>
                      </a:lnTo>
                      <a:lnTo>
                        <a:pt x="1896" y="1927"/>
                      </a:lnTo>
                      <a:lnTo>
                        <a:pt x="1874" y="1991"/>
                      </a:lnTo>
                      <a:lnTo>
                        <a:pt x="1851" y="2054"/>
                      </a:lnTo>
                      <a:lnTo>
                        <a:pt x="1826" y="2114"/>
                      </a:lnTo>
                      <a:lnTo>
                        <a:pt x="1802" y="2171"/>
                      </a:lnTo>
                      <a:lnTo>
                        <a:pt x="1777" y="2227"/>
                      </a:lnTo>
                      <a:lnTo>
                        <a:pt x="1751" y="2281"/>
                      </a:lnTo>
                      <a:lnTo>
                        <a:pt x="1728" y="2332"/>
                      </a:lnTo>
                      <a:lnTo>
                        <a:pt x="1694" y="2402"/>
                      </a:lnTo>
                      <a:lnTo>
                        <a:pt x="1664" y="2468"/>
                      </a:lnTo>
                      <a:lnTo>
                        <a:pt x="1639" y="2532"/>
                      </a:lnTo>
                      <a:lnTo>
                        <a:pt x="1616" y="2592"/>
                      </a:lnTo>
                      <a:lnTo>
                        <a:pt x="1600" y="2649"/>
                      </a:lnTo>
                      <a:lnTo>
                        <a:pt x="1589" y="2706"/>
                      </a:lnTo>
                      <a:lnTo>
                        <a:pt x="1585" y="2762"/>
                      </a:lnTo>
                      <a:lnTo>
                        <a:pt x="1583" y="2781"/>
                      </a:lnTo>
                      <a:lnTo>
                        <a:pt x="1574" y="2797"/>
                      </a:lnTo>
                      <a:lnTo>
                        <a:pt x="1561" y="2810"/>
                      </a:lnTo>
                      <a:lnTo>
                        <a:pt x="1545" y="2818"/>
                      </a:lnTo>
                      <a:lnTo>
                        <a:pt x="1527" y="2821"/>
                      </a:lnTo>
                      <a:lnTo>
                        <a:pt x="1508" y="2818"/>
                      </a:lnTo>
                      <a:lnTo>
                        <a:pt x="1492" y="2810"/>
                      </a:lnTo>
                      <a:lnTo>
                        <a:pt x="1479" y="2797"/>
                      </a:lnTo>
                      <a:lnTo>
                        <a:pt x="1471" y="2781"/>
                      </a:lnTo>
                      <a:lnTo>
                        <a:pt x="1468" y="2762"/>
                      </a:lnTo>
                      <a:lnTo>
                        <a:pt x="1471" y="2704"/>
                      </a:lnTo>
                      <a:lnTo>
                        <a:pt x="1480" y="2646"/>
                      </a:lnTo>
                      <a:lnTo>
                        <a:pt x="1495" y="2588"/>
                      </a:lnTo>
                      <a:lnTo>
                        <a:pt x="1513" y="2529"/>
                      </a:lnTo>
                      <a:lnTo>
                        <a:pt x="1537" y="2469"/>
                      </a:lnTo>
                      <a:lnTo>
                        <a:pt x="1563" y="2409"/>
                      </a:lnTo>
                      <a:lnTo>
                        <a:pt x="1590" y="2346"/>
                      </a:lnTo>
                      <a:lnTo>
                        <a:pt x="1622" y="2282"/>
                      </a:lnTo>
                      <a:lnTo>
                        <a:pt x="1644" y="2232"/>
                      </a:lnTo>
                      <a:lnTo>
                        <a:pt x="1669" y="2181"/>
                      </a:lnTo>
                      <a:lnTo>
                        <a:pt x="1692" y="2128"/>
                      </a:lnTo>
                      <a:lnTo>
                        <a:pt x="1716" y="2073"/>
                      </a:lnTo>
                      <a:lnTo>
                        <a:pt x="1739" y="2016"/>
                      </a:lnTo>
                      <a:lnTo>
                        <a:pt x="1762" y="1956"/>
                      </a:lnTo>
                      <a:lnTo>
                        <a:pt x="1783" y="1894"/>
                      </a:lnTo>
                      <a:lnTo>
                        <a:pt x="1803" y="1829"/>
                      </a:lnTo>
                      <a:lnTo>
                        <a:pt x="1822" y="1762"/>
                      </a:lnTo>
                      <a:lnTo>
                        <a:pt x="1838" y="1692"/>
                      </a:lnTo>
                      <a:lnTo>
                        <a:pt x="1852" y="1619"/>
                      </a:lnTo>
                      <a:lnTo>
                        <a:pt x="1864" y="1542"/>
                      </a:lnTo>
                      <a:lnTo>
                        <a:pt x="1872" y="1463"/>
                      </a:lnTo>
                      <a:lnTo>
                        <a:pt x="1878" y="1380"/>
                      </a:lnTo>
                      <a:lnTo>
                        <a:pt x="1880" y="1293"/>
                      </a:lnTo>
                      <a:lnTo>
                        <a:pt x="1877" y="1206"/>
                      </a:lnTo>
                      <a:lnTo>
                        <a:pt x="1871" y="1124"/>
                      </a:lnTo>
                      <a:lnTo>
                        <a:pt x="1861" y="1044"/>
                      </a:lnTo>
                      <a:lnTo>
                        <a:pt x="1847" y="968"/>
                      </a:lnTo>
                      <a:lnTo>
                        <a:pt x="1831" y="897"/>
                      </a:lnTo>
                      <a:lnTo>
                        <a:pt x="1810" y="828"/>
                      </a:lnTo>
                      <a:lnTo>
                        <a:pt x="1788" y="763"/>
                      </a:lnTo>
                      <a:lnTo>
                        <a:pt x="1763" y="700"/>
                      </a:lnTo>
                      <a:lnTo>
                        <a:pt x="1736" y="642"/>
                      </a:lnTo>
                      <a:lnTo>
                        <a:pt x="1708" y="587"/>
                      </a:lnTo>
                      <a:lnTo>
                        <a:pt x="1678" y="535"/>
                      </a:lnTo>
                      <a:lnTo>
                        <a:pt x="1648" y="487"/>
                      </a:lnTo>
                      <a:lnTo>
                        <a:pt x="1616" y="442"/>
                      </a:lnTo>
                      <a:lnTo>
                        <a:pt x="1585" y="399"/>
                      </a:lnTo>
                      <a:lnTo>
                        <a:pt x="1553" y="360"/>
                      </a:lnTo>
                      <a:lnTo>
                        <a:pt x="1521" y="324"/>
                      </a:lnTo>
                      <a:lnTo>
                        <a:pt x="1490" y="291"/>
                      </a:lnTo>
                      <a:lnTo>
                        <a:pt x="1459" y="261"/>
                      </a:lnTo>
                      <a:lnTo>
                        <a:pt x="1430" y="234"/>
                      </a:lnTo>
                      <a:lnTo>
                        <a:pt x="1401" y="209"/>
                      </a:lnTo>
                      <a:lnTo>
                        <a:pt x="1375" y="188"/>
                      </a:lnTo>
                      <a:lnTo>
                        <a:pt x="1350" y="169"/>
                      </a:lnTo>
                      <a:lnTo>
                        <a:pt x="1350" y="2762"/>
                      </a:lnTo>
                      <a:lnTo>
                        <a:pt x="1347" y="2781"/>
                      </a:lnTo>
                      <a:lnTo>
                        <a:pt x="1340" y="2797"/>
                      </a:lnTo>
                      <a:lnTo>
                        <a:pt x="1327" y="2810"/>
                      </a:lnTo>
                      <a:lnTo>
                        <a:pt x="1311" y="2818"/>
                      </a:lnTo>
                      <a:lnTo>
                        <a:pt x="1291" y="2821"/>
                      </a:lnTo>
                      <a:lnTo>
                        <a:pt x="1273" y="2818"/>
                      </a:lnTo>
                      <a:lnTo>
                        <a:pt x="1257" y="2810"/>
                      </a:lnTo>
                      <a:lnTo>
                        <a:pt x="1244" y="2797"/>
                      </a:lnTo>
                      <a:lnTo>
                        <a:pt x="1236" y="2781"/>
                      </a:lnTo>
                      <a:lnTo>
                        <a:pt x="1233" y="2762"/>
                      </a:lnTo>
                      <a:lnTo>
                        <a:pt x="1233" y="169"/>
                      </a:lnTo>
                      <a:lnTo>
                        <a:pt x="1209" y="188"/>
                      </a:lnTo>
                      <a:lnTo>
                        <a:pt x="1182" y="209"/>
                      </a:lnTo>
                      <a:lnTo>
                        <a:pt x="1154" y="234"/>
                      </a:lnTo>
                      <a:lnTo>
                        <a:pt x="1125" y="261"/>
                      </a:lnTo>
                      <a:lnTo>
                        <a:pt x="1094" y="291"/>
                      </a:lnTo>
                      <a:lnTo>
                        <a:pt x="1063" y="324"/>
                      </a:lnTo>
                      <a:lnTo>
                        <a:pt x="1031" y="360"/>
                      </a:lnTo>
                      <a:lnTo>
                        <a:pt x="999" y="399"/>
                      </a:lnTo>
                      <a:lnTo>
                        <a:pt x="966" y="442"/>
                      </a:lnTo>
                      <a:lnTo>
                        <a:pt x="935" y="487"/>
                      </a:lnTo>
                      <a:lnTo>
                        <a:pt x="904" y="535"/>
                      </a:lnTo>
                      <a:lnTo>
                        <a:pt x="875" y="587"/>
                      </a:lnTo>
                      <a:lnTo>
                        <a:pt x="846" y="642"/>
                      </a:lnTo>
                      <a:lnTo>
                        <a:pt x="820" y="700"/>
                      </a:lnTo>
                      <a:lnTo>
                        <a:pt x="795" y="763"/>
                      </a:lnTo>
                      <a:lnTo>
                        <a:pt x="774" y="828"/>
                      </a:lnTo>
                      <a:lnTo>
                        <a:pt x="753" y="897"/>
                      </a:lnTo>
                      <a:lnTo>
                        <a:pt x="736" y="968"/>
                      </a:lnTo>
                      <a:lnTo>
                        <a:pt x="723" y="1044"/>
                      </a:lnTo>
                      <a:lnTo>
                        <a:pt x="712" y="1124"/>
                      </a:lnTo>
                      <a:lnTo>
                        <a:pt x="706" y="1206"/>
                      </a:lnTo>
                      <a:lnTo>
                        <a:pt x="704" y="1293"/>
                      </a:lnTo>
                      <a:lnTo>
                        <a:pt x="706" y="1380"/>
                      </a:lnTo>
                      <a:lnTo>
                        <a:pt x="711" y="1463"/>
                      </a:lnTo>
                      <a:lnTo>
                        <a:pt x="720" y="1542"/>
                      </a:lnTo>
                      <a:lnTo>
                        <a:pt x="732" y="1619"/>
                      </a:lnTo>
                      <a:lnTo>
                        <a:pt x="746" y="1692"/>
                      </a:lnTo>
                      <a:lnTo>
                        <a:pt x="762" y="1762"/>
                      </a:lnTo>
                      <a:lnTo>
                        <a:pt x="780" y="1829"/>
                      </a:lnTo>
                      <a:lnTo>
                        <a:pt x="800" y="1894"/>
                      </a:lnTo>
                      <a:lnTo>
                        <a:pt x="822" y="1956"/>
                      </a:lnTo>
                      <a:lnTo>
                        <a:pt x="844" y="2016"/>
                      </a:lnTo>
                      <a:lnTo>
                        <a:pt x="868" y="2073"/>
                      </a:lnTo>
                      <a:lnTo>
                        <a:pt x="891" y="2128"/>
                      </a:lnTo>
                      <a:lnTo>
                        <a:pt x="915" y="2181"/>
                      </a:lnTo>
                      <a:lnTo>
                        <a:pt x="939" y="2232"/>
                      </a:lnTo>
                      <a:lnTo>
                        <a:pt x="962" y="2282"/>
                      </a:lnTo>
                      <a:lnTo>
                        <a:pt x="992" y="2346"/>
                      </a:lnTo>
                      <a:lnTo>
                        <a:pt x="1021" y="2409"/>
                      </a:lnTo>
                      <a:lnTo>
                        <a:pt x="1047" y="2469"/>
                      </a:lnTo>
                      <a:lnTo>
                        <a:pt x="1069" y="2529"/>
                      </a:lnTo>
                      <a:lnTo>
                        <a:pt x="1089" y="2588"/>
                      </a:lnTo>
                      <a:lnTo>
                        <a:pt x="1103" y="2646"/>
                      </a:lnTo>
                      <a:lnTo>
                        <a:pt x="1112" y="2704"/>
                      </a:lnTo>
                      <a:lnTo>
                        <a:pt x="1116" y="2762"/>
                      </a:lnTo>
                      <a:lnTo>
                        <a:pt x="1112" y="2781"/>
                      </a:lnTo>
                      <a:lnTo>
                        <a:pt x="1104" y="2797"/>
                      </a:lnTo>
                      <a:lnTo>
                        <a:pt x="1092" y="2810"/>
                      </a:lnTo>
                      <a:lnTo>
                        <a:pt x="1075" y="2818"/>
                      </a:lnTo>
                      <a:lnTo>
                        <a:pt x="1057" y="2821"/>
                      </a:lnTo>
                      <a:lnTo>
                        <a:pt x="1038" y="2818"/>
                      </a:lnTo>
                      <a:lnTo>
                        <a:pt x="1022" y="2810"/>
                      </a:lnTo>
                      <a:lnTo>
                        <a:pt x="1009" y="2797"/>
                      </a:lnTo>
                      <a:lnTo>
                        <a:pt x="1001" y="2781"/>
                      </a:lnTo>
                      <a:lnTo>
                        <a:pt x="998" y="2762"/>
                      </a:lnTo>
                      <a:lnTo>
                        <a:pt x="994" y="2706"/>
                      </a:lnTo>
                      <a:lnTo>
                        <a:pt x="984" y="2649"/>
                      </a:lnTo>
                      <a:lnTo>
                        <a:pt x="968" y="2592"/>
                      </a:lnTo>
                      <a:lnTo>
                        <a:pt x="945" y="2532"/>
                      </a:lnTo>
                      <a:lnTo>
                        <a:pt x="919" y="2468"/>
                      </a:lnTo>
                      <a:lnTo>
                        <a:pt x="889" y="2402"/>
                      </a:lnTo>
                      <a:lnTo>
                        <a:pt x="856" y="2332"/>
                      </a:lnTo>
                      <a:lnTo>
                        <a:pt x="831" y="2281"/>
                      </a:lnTo>
                      <a:lnTo>
                        <a:pt x="807" y="2227"/>
                      </a:lnTo>
                      <a:lnTo>
                        <a:pt x="782" y="2171"/>
                      </a:lnTo>
                      <a:lnTo>
                        <a:pt x="757" y="2114"/>
                      </a:lnTo>
                      <a:lnTo>
                        <a:pt x="733" y="2054"/>
                      </a:lnTo>
                      <a:lnTo>
                        <a:pt x="709" y="1991"/>
                      </a:lnTo>
                      <a:lnTo>
                        <a:pt x="687" y="1927"/>
                      </a:lnTo>
                      <a:lnTo>
                        <a:pt x="666" y="1858"/>
                      </a:lnTo>
                      <a:lnTo>
                        <a:pt x="647" y="1789"/>
                      </a:lnTo>
                      <a:lnTo>
                        <a:pt x="630" y="1715"/>
                      </a:lnTo>
                      <a:lnTo>
                        <a:pt x="615" y="1637"/>
                      </a:lnTo>
                      <a:lnTo>
                        <a:pt x="603" y="1557"/>
                      </a:lnTo>
                      <a:lnTo>
                        <a:pt x="595" y="1472"/>
                      </a:lnTo>
                      <a:lnTo>
                        <a:pt x="588" y="1385"/>
                      </a:lnTo>
                      <a:lnTo>
                        <a:pt x="587" y="1293"/>
                      </a:lnTo>
                      <a:lnTo>
                        <a:pt x="589" y="1203"/>
                      </a:lnTo>
                      <a:lnTo>
                        <a:pt x="596" y="1115"/>
                      </a:lnTo>
                      <a:lnTo>
                        <a:pt x="605" y="1033"/>
                      </a:lnTo>
                      <a:lnTo>
                        <a:pt x="619" y="953"/>
                      </a:lnTo>
                      <a:lnTo>
                        <a:pt x="636" y="877"/>
                      </a:lnTo>
                      <a:lnTo>
                        <a:pt x="657" y="804"/>
                      </a:lnTo>
                      <a:lnTo>
                        <a:pt x="680" y="736"/>
                      </a:lnTo>
                      <a:lnTo>
                        <a:pt x="705" y="669"/>
                      </a:lnTo>
                      <a:lnTo>
                        <a:pt x="733" y="608"/>
                      </a:lnTo>
                      <a:lnTo>
                        <a:pt x="762" y="549"/>
                      </a:lnTo>
                      <a:lnTo>
                        <a:pt x="793" y="493"/>
                      </a:lnTo>
                      <a:lnTo>
                        <a:pt x="825" y="441"/>
                      </a:lnTo>
                      <a:lnTo>
                        <a:pt x="858" y="392"/>
                      </a:lnTo>
                      <a:lnTo>
                        <a:pt x="891" y="347"/>
                      </a:lnTo>
                      <a:lnTo>
                        <a:pt x="926" y="304"/>
                      </a:lnTo>
                      <a:lnTo>
                        <a:pt x="959" y="264"/>
                      </a:lnTo>
                      <a:lnTo>
                        <a:pt x="992" y="228"/>
                      </a:lnTo>
                      <a:lnTo>
                        <a:pt x="1025" y="193"/>
                      </a:lnTo>
                      <a:lnTo>
                        <a:pt x="1058" y="163"/>
                      </a:lnTo>
                      <a:lnTo>
                        <a:pt x="1089" y="135"/>
                      </a:lnTo>
                      <a:lnTo>
                        <a:pt x="1005" y="151"/>
                      </a:lnTo>
                      <a:lnTo>
                        <a:pt x="924" y="174"/>
                      </a:lnTo>
                      <a:lnTo>
                        <a:pt x="845" y="201"/>
                      </a:lnTo>
                      <a:lnTo>
                        <a:pt x="770" y="233"/>
                      </a:lnTo>
                      <a:lnTo>
                        <a:pt x="697" y="270"/>
                      </a:lnTo>
                      <a:lnTo>
                        <a:pt x="629" y="312"/>
                      </a:lnTo>
                      <a:lnTo>
                        <a:pt x="563" y="358"/>
                      </a:lnTo>
                      <a:lnTo>
                        <a:pt x="501" y="410"/>
                      </a:lnTo>
                      <a:lnTo>
                        <a:pt x="444" y="464"/>
                      </a:lnTo>
                      <a:lnTo>
                        <a:pt x="390" y="523"/>
                      </a:lnTo>
                      <a:lnTo>
                        <a:pt x="340" y="587"/>
                      </a:lnTo>
                      <a:lnTo>
                        <a:pt x="295" y="653"/>
                      </a:lnTo>
                      <a:lnTo>
                        <a:pt x="255" y="723"/>
                      </a:lnTo>
                      <a:lnTo>
                        <a:pt x="219" y="796"/>
                      </a:lnTo>
                      <a:lnTo>
                        <a:pt x="189" y="872"/>
                      </a:lnTo>
                      <a:lnTo>
                        <a:pt x="164" y="951"/>
                      </a:lnTo>
                      <a:lnTo>
                        <a:pt x="143" y="1033"/>
                      </a:lnTo>
                      <a:lnTo>
                        <a:pt x="128" y="1117"/>
                      </a:lnTo>
                      <a:lnTo>
                        <a:pt x="120" y="1204"/>
                      </a:lnTo>
                      <a:lnTo>
                        <a:pt x="116" y="1293"/>
                      </a:lnTo>
                      <a:lnTo>
                        <a:pt x="120" y="1362"/>
                      </a:lnTo>
                      <a:lnTo>
                        <a:pt x="129" y="1429"/>
                      </a:lnTo>
                      <a:lnTo>
                        <a:pt x="144" y="1496"/>
                      </a:lnTo>
                      <a:lnTo>
                        <a:pt x="165" y="1562"/>
                      </a:lnTo>
                      <a:lnTo>
                        <a:pt x="190" y="1628"/>
                      </a:lnTo>
                      <a:lnTo>
                        <a:pt x="219" y="1693"/>
                      </a:lnTo>
                      <a:lnTo>
                        <a:pt x="253" y="1757"/>
                      </a:lnTo>
                      <a:lnTo>
                        <a:pt x="289" y="1822"/>
                      </a:lnTo>
                      <a:lnTo>
                        <a:pt x="328" y="1885"/>
                      </a:lnTo>
                      <a:lnTo>
                        <a:pt x="369" y="1948"/>
                      </a:lnTo>
                      <a:lnTo>
                        <a:pt x="412" y="2010"/>
                      </a:lnTo>
                      <a:lnTo>
                        <a:pt x="456" y="2073"/>
                      </a:lnTo>
                      <a:lnTo>
                        <a:pt x="502" y="2135"/>
                      </a:lnTo>
                      <a:lnTo>
                        <a:pt x="547" y="2196"/>
                      </a:lnTo>
                      <a:lnTo>
                        <a:pt x="598" y="2265"/>
                      </a:lnTo>
                      <a:lnTo>
                        <a:pt x="646" y="2332"/>
                      </a:lnTo>
                      <a:lnTo>
                        <a:pt x="693" y="2399"/>
                      </a:lnTo>
                      <a:lnTo>
                        <a:pt x="738" y="2465"/>
                      </a:lnTo>
                      <a:lnTo>
                        <a:pt x="780" y="2532"/>
                      </a:lnTo>
                      <a:lnTo>
                        <a:pt x="819" y="2598"/>
                      </a:lnTo>
                      <a:lnTo>
                        <a:pt x="853" y="2664"/>
                      </a:lnTo>
                      <a:lnTo>
                        <a:pt x="883" y="2730"/>
                      </a:lnTo>
                      <a:lnTo>
                        <a:pt x="906" y="2796"/>
                      </a:lnTo>
                      <a:lnTo>
                        <a:pt x="924" y="2863"/>
                      </a:lnTo>
                      <a:lnTo>
                        <a:pt x="935" y="2930"/>
                      </a:lnTo>
                      <a:lnTo>
                        <a:pt x="940" y="2998"/>
                      </a:lnTo>
                      <a:lnTo>
                        <a:pt x="940" y="3351"/>
                      </a:lnTo>
                      <a:lnTo>
                        <a:pt x="942" y="3369"/>
                      </a:lnTo>
                      <a:lnTo>
                        <a:pt x="950" y="3385"/>
                      </a:lnTo>
                      <a:lnTo>
                        <a:pt x="963" y="3398"/>
                      </a:lnTo>
                      <a:lnTo>
                        <a:pt x="979" y="3406"/>
                      </a:lnTo>
                      <a:lnTo>
                        <a:pt x="998" y="3409"/>
                      </a:lnTo>
                      <a:lnTo>
                        <a:pt x="1585" y="3409"/>
                      </a:lnTo>
                      <a:lnTo>
                        <a:pt x="1604" y="3406"/>
                      </a:lnTo>
                      <a:lnTo>
                        <a:pt x="1620" y="3398"/>
                      </a:lnTo>
                      <a:lnTo>
                        <a:pt x="1633" y="3385"/>
                      </a:lnTo>
                      <a:lnTo>
                        <a:pt x="1641" y="3369"/>
                      </a:lnTo>
                      <a:lnTo>
                        <a:pt x="1644" y="3351"/>
                      </a:lnTo>
                      <a:lnTo>
                        <a:pt x="1644" y="3056"/>
                      </a:lnTo>
                      <a:lnTo>
                        <a:pt x="1116" y="3056"/>
                      </a:lnTo>
                      <a:lnTo>
                        <a:pt x="1097" y="3054"/>
                      </a:lnTo>
                      <a:lnTo>
                        <a:pt x="1081" y="3045"/>
                      </a:lnTo>
                      <a:lnTo>
                        <a:pt x="1068" y="3032"/>
                      </a:lnTo>
                      <a:lnTo>
                        <a:pt x="1060" y="3016"/>
                      </a:lnTo>
                      <a:lnTo>
                        <a:pt x="1057" y="2998"/>
                      </a:lnTo>
                      <a:lnTo>
                        <a:pt x="1060" y="2979"/>
                      </a:lnTo>
                      <a:lnTo>
                        <a:pt x="1068" y="2963"/>
                      </a:lnTo>
                      <a:lnTo>
                        <a:pt x="1081" y="2950"/>
                      </a:lnTo>
                      <a:lnTo>
                        <a:pt x="1097" y="2942"/>
                      </a:lnTo>
                      <a:lnTo>
                        <a:pt x="1116" y="2939"/>
                      </a:lnTo>
                      <a:lnTo>
                        <a:pt x="1703" y="2939"/>
                      </a:lnTo>
                      <a:lnTo>
                        <a:pt x="1721" y="2942"/>
                      </a:lnTo>
                      <a:lnTo>
                        <a:pt x="1737" y="2950"/>
                      </a:lnTo>
                      <a:lnTo>
                        <a:pt x="1750" y="2963"/>
                      </a:lnTo>
                      <a:lnTo>
                        <a:pt x="1759" y="2979"/>
                      </a:lnTo>
                      <a:lnTo>
                        <a:pt x="1762" y="2998"/>
                      </a:lnTo>
                      <a:lnTo>
                        <a:pt x="1762" y="3351"/>
                      </a:lnTo>
                      <a:lnTo>
                        <a:pt x="1759" y="3382"/>
                      </a:lnTo>
                      <a:lnTo>
                        <a:pt x="1751" y="3412"/>
                      </a:lnTo>
                      <a:lnTo>
                        <a:pt x="1737" y="3439"/>
                      </a:lnTo>
                      <a:lnTo>
                        <a:pt x="1720" y="3463"/>
                      </a:lnTo>
                      <a:lnTo>
                        <a:pt x="1699" y="3485"/>
                      </a:lnTo>
                      <a:lnTo>
                        <a:pt x="1674" y="3502"/>
                      </a:lnTo>
                      <a:lnTo>
                        <a:pt x="1647" y="3516"/>
                      </a:lnTo>
                      <a:lnTo>
                        <a:pt x="1617" y="3523"/>
                      </a:lnTo>
                      <a:lnTo>
                        <a:pt x="1585" y="3526"/>
                      </a:lnTo>
                      <a:lnTo>
                        <a:pt x="998" y="3526"/>
                      </a:lnTo>
                      <a:lnTo>
                        <a:pt x="966" y="3523"/>
                      </a:lnTo>
                      <a:lnTo>
                        <a:pt x="936" y="3516"/>
                      </a:lnTo>
                      <a:lnTo>
                        <a:pt x="909" y="3502"/>
                      </a:lnTo>
                      <a:lnTo>
                        <a:pt x="884" y="3485"/>
                      </a:lnTo>
                      <a:lnTo>
                        <a:pt x="864" y="3463"/>
                      </a:lnTo>
                      <a:lnTo>
                        <a:pt x="845" y="3439"/>
                      </a:lnTo>
                      <a:lnTo>
                        <a:pt x="832" y="3412"/>
                      </a:lnTo>
                      <a:lnTo>
                        <a:pt x="825" y="3382"/>
                      </a:lnTo>
                      <a:lnTo>
                        <a:pt x="822" y="3351"/>
                      </a:lnTo>
                      <a:lnTo>
                        <a:pt x="822" y="2998"/>
                      </a:lnTo>
                      <a:lnTo>
                        <a:pt x="819" y="2939"/>
                      </a:lnTo>
                      <a:lnTo>
                        <a:pt x="808" y="2881"/>
                      </a:lnTo>
                      <a:lnTo>
                        <a:pt x="791" y="2822"/>
                      </a:lnTo>
                      <a:lnTo>
                        <a:pt x="768" y="2762"/>
                      </a:lnTo>
                      <a:lnTo>
                        <a:pt x="740" y="2702"/>
                      </a:lnTo>
                      <a:lnTo>
                        <a:pt x="708" y="2641"/>
                      </a:lnTo>
                      <a:lnTo>
                        <a:pt x="672" y="2580"/>
                      </a:lnTo>
                      <a:lnTo>
                        <a:pt x="633" y="2519"/>
                      </a:lnTo>
                      <a:lnTo>
                        <a:pt x="590" y="2456"/>
                      </a:lnTo>
                      <a:lnTo>
                        <a:pt x="546" y="2393"/>
                      </a:lnTo>
                      <a:lnTo>
                        <a:pt x="500" y="2330"/>
                      </a:lnTo>
                      <a:lnTo>
                        <a:pt x="453" y="2267"/>
                      </a:lnTo>
                      <a:lnTo>
                        <a:pt x="405" y="2201"/>
                      </a:lnTo>
                      <a:lnTo>
                        <a:pt x="358" y="2136"/>
                      </a:lnTo>
                      <a:lnTo>
                        <a:pt x="310" y="2071"/>
                      </a:lnTo>
                      <a:lnTo>
                        <a:pt x="265" y="2004"/>
                      </a:lnTo>
                      <a:lnTo>
                        <a:pt x="221" y="1938"/>
                      </a:lnTo>
                      <a:lnTo>
                        <a:pt x="181" y="1870"/>
                      </a:lnTo>
                      <a:lnTo>
                        <a:pt x="142" y="1801"/>
                      </a:lnTo>
                      <a:lnTo>
                        <a:pt x="108" y="1732"/>
                      </a:lnTo>
                      <a:lnTo>
                        <a:pt x="77" y="1662"/>
                      </a:lnTo>
                      <a:lnTo>
                        <a:pt x="50" y="1590"/>
                      </a:lnTo>
                      <a:lnTo>
                        <a:pt x="28" y="1518"/>
                      </a:lnTo>
                      <a:lnTo>
                        <a:pt x="12" y="1444"/>
                      </a:lnTo>
                      <a:lnTo>
                        <a:pt x="3" y="1369"/>
                      </a:lnTo>
                      <a:lnTo>
                        <a:pt x="0" y="1293"/>
                      </a:lnTo>
                      <a:lnTo>
                        <a:pt x="2" y="1199"/>
                      </a:lnTo>
                      <a:lnTo>
                        <a:pt x="11" y="1106"/>
                      </a:lnTo>
                      <a:lnTo>
                        <a:pt x="26" y="1016"/>
                      </a:lnTo>
                      <a:lnTo>
                        <a:pt x="47" y="929"/>
                      </a:lnTo>
                      <a:lnTo>
                        <a:pt x="74" y="843"/>
                      </a:lnTo>
                      <a:lnTo>
                        <a:pt x="106" y="761"/>
                      </a:lnTo>
                      <a:lnTo>
                        <a:pt x="142" y="683"/>
                      </a:lnTo>
                      <a:lnTo>
                        <a:pt x="184" y="607"/>
                      </a:lnTo>
                      <a:lnTo>
                        <a:pt x="231" y="535"/>
                      </a:lnTo>
                      <a:lnTo>
                        <a:pt x="281" y="468"/>
                      </a:lnTo>
                      <a:lnTo>
                        <a:pt x="337" y="403"/>
                      </a:lnTo>
                      <a:lnTo>
                        <a:pt x="397" y="343"/>
                      </a:lnTo>
                      <a:lnTo>
                        <a:pt x="462" y="286"/>
                      </a:lnTo>
                      <a:lnTo>
                        <a:pt x="529" y="235"/>
                      </a:lnTo>
                      <a:lnTo>
                        <a:pt x="601" y="189"/>
                      </a:lnTo>
                      <a:lnTo>
                        <a:pt x="676" y="146"/>
                      </a:lnTo>
                      <a:lnTo>
                        <a:pt x="755" y="110"/>
                      </a:lnTo>
                      <a:lnTo>
                        <a:pt x="837" y="77"/>
                      </a:lnTo>
                      <a:lnTo>
                        <a:pt x="921" y="51"/>
                      </a:lnTo>
                      <a:lnTo>
                        <a:pt x="1008" y="29"/>
                      </a:lnTo>
                      <a:lnTo>
                        <a:pt x="1098" y="14"/>
                      </a:lnTo>
                      <a:lnTo>
                        <a:pt x="1191" y="5"/>
                      </a:lnTo>
                      <a:lnTo>
                        <a:pt x="1286" y="1"/>
                      </a:lnTo>
                      <a:lnTo>
                        <a:pt x="1286" y="1"/>
                      </a:lnTo>
                      <a:lnTo>
                        <a:pt x="1289" y="0"/>
                      </a:lnTo>
                      <a:lnTo>
                        <a:pt x="12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-175000" y="5899923"/>
                <a:ext cx="1830689" cy="1013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chemeClr val="bg1"/>
                    </a:solidFill>
                  </a:rPr>
                  <a:t>в лифтовой отрасли и сфере вертикального транспорта</a:t>
                </a:r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10303972" y="1112073"/>
            <a:ext cx="1722928" cy="2843324"/>
            <a:chOff x="10303972" y="1112073"/>
            <a:chExt cx="1722928" cy="284332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0303972" y="3021888"/>
              <a:ext cx="1722928" cy="933509"/>
              <a:chOff x="9924263" y="925281"/>
              <a:chExt cx="1722928" cy="933509"/>
            </a:xfrm>
          </p:grpSpPr>
          <p:sp>
            <p:nvSpPr>
              <p:cNvPr id="117" name="Freeform 69"/>
              <p:cNvSpPr>
                <a:spLocks noEditPoints="1"/>
              </p:cNvSpPr>
              <p:nvPr/>
            </p:nvSpPr>
            <p:spPr bwMode="auto">
              <a:xfrm>
                <a:off x="10447909" y="925281"/>
                <a:ext cx="530225" cy="612775"/>
              </a:xfrm>
              <a:custGeom>
                <a:avLst/>
                <a:gdLst>
                  <a:gd name="T0" fmla="*/ 1023 w 3006"/>
                  <a:gd name="T1" fmla="*/ 3183 h 3473"/>
                  <a:gd name="T2" fmla="*/ 966 w 3006"/>
                  <a:gd name="T3" fmla="*/ 3114 h 3473"/>
                  <a:gd name="T4" fmla="*/ 1051 w 3006"/>
                  <a:gd name="T5" fmla="*/ 2463 h 3473"/>
                  <a:gd name="T6" fmla="*/ 1647 w 3006"/>
                  <a:gd name="T7" fmla="*/ 2761 h 3473"/>
                  <a:gd name="T8" fmla="*/ 1633 w 3006"/>
                  <a:gd name="T9" fmla="*/ 2671 h 3473"/>
                  <a:gd name="T10" fmla="*/ 1200 w 3006"/>
                  <a:gd name="T11" fmla="*/ 2393 h 3473"/>
                  <a:gd name="T12" fmla="*/ 1162 w 3006"/>
                  <a:gd name="T13" fmla="*/ 2310 h 3473"/>
                  <a:gd name="T14" fmla="*/ 1561 w 3006"/>
                  <a:gd name="T15" fmla="*/ 579 h 3473"/>
                  <a:gd name="T16" fmla="*/ 1607 w 3006"/>
                  <a:gd name="T17" fmla="*/ 672 h 3473"/>
                  <a:gd name="T18" fmla="*/ 1637 w 3006"/>
                  <a:gd name="T19" fmla="*/ 929 h 3473"/>
                  <a:gd name="T20" fmla="*/ 1653 w 3006"/>
                  <a:gd name="T21" fmla="*/ 1031 h 3473"/>
                  <a:gd name="T22" fmla="*/ 1653 w 3006"/>
                  <a:gd name="T23" fmla="*/ 1285 h 3473"/>
                  <a:gd name="T24" fmla="*/ 1637 w 3006"/>
                  <a:gd name="T25" fmla="*/ 1386 h 3473"/>
                  <a:gd name="T26" fmla="*/ 1665 w 3006"/>
                  <a:gd name="T27" fmla="*/ 1644 h 3473"/>
                  <a:gd name="T28" fmla="*/ 1619 w 3006"/>
                  <a:gd name="T29" fmla="*/ 1737 h 3473"/>
                  <a:gd name="T30" fmla="*/ 1711 w 3006"/>
                  <a:gd name="T31" fmla="*/ 2077 h 3473"/>
                  <a:gd name="T32" fmla="*/ 1623 w 3006"/>
                  <a:gd name="T33" fmla="*/ 2046 h 3473"/>
                  <a:gd name="T34" fmla="*/ 1736 w 3006"/>
                  <a:gd name="T35" fmla="*/ 1695 h 3473"/>
                  <a:gd name="T36" fmla="*/ 1524 w 3006"/>
                  <a:gd name="T37" fmla="*/ 2 h 3473"/>
                  <a:gd name="T38" fmla="*/ 2992 w 3006"/>
                  <a:gd name="T39" fmla="*/ 946 h 3473"/>
                  <a:gd name="T40" fmla="*/ 2965 w 3006"/>
                  <a:gd name="T41" fmla="*/ 1040 h 3473"/>
                  <a:gd name="T42" fmla="*/ 2995 w 3006"/>
                  <a:gd name="T43" fmla="*/ 1182 h 3473"/>
                  <a:gd name="T44" fmla="*/ 2948 w 3006"/>
                  <a:gd name="T45" fmla="*/ 1273 h 3473"/>
                  <a:gd name="T46" fmla="*/ 2546 w 3006"/>
                  <a:gd name="T47" fmla="*/ 1197 h 3473"/>
                  <a:gd name="T48" fmla="*/ 1965 w 3006"/>
                  <a:gd name="T49" fmla="*/ 1042 h 3473"/>
                  <a:gd name="T50" fmla="*/ 1919 w 3006"/>
                  <a:gd name="T51" fmla="*/ 950 h 3473"/>
                  <a:gd name="T52" fmla="*/ 2965 w 3006"/>
                  <a:gd name="T53" fmla="*/ 1623 h 3473"/>
                  <a:gd name="T54" fmla="*/ 2992 w 3006"/>
                  <a:gd name="T55" fmla="*/ 1717 h 3473"/>
                  <a:gd name="T56" fmla="*/ 2967 w 3006"/>
                  <a:gd name="T57" fmla="*/ 1855 h 3473"/>
                  <a:gd name="T58" fmla="*/ 2983 w 3006"/>
                  <a:gd name="T59" fmla="*/ 1957 h 3473"/>
                  <a:gd name="T60" fmla="*/ 2546 w 3006"/>
                  <a:gd name="T61" fmla="*/ 1928 h 3473"/>
                  <a:gd name="T62" fmla="*/ 2717 w 3006"/>
                  <a:gd name="T63" fmla="*/ 1852 h 3473"/>
                  <a:gd name="T64" fmla="*/ 1908 w 3006"/>
                  <a:gd name="T65" fmla="*/ 1679 h 3473"/>
                  <a:gd name="T66" fmla="*/ 1850 w 3006"/>
                  <a:gd name="T67" fmla="*/ 1410 h 3473"/>
                  <a:gd name="T68" fmla="*/ 2541 w 3006"/>
                  <a:gd name="T69" fmla="*/ 3280 h 3473"/>
                  <a:gd name="T70" fmla="*/ 2486 w 3006"/>
                  <a:gd name="T71" fmla="*/ 3473 h 3473"/>
                  <a:gd name="T72" fmla="*/ 578 w 3006"/>
                  <a:gd name="T73" fmla="*/ 3356 h 3473"/>
                  <a:gd name="T74" fmla="*/ 502 w 3006"/>
                  <a:gd name="T75" fmla="*/ 3469 h 3473"/>
                  <a:gd name="T76" fmla="*/ 474 w 3006"/>
                  <a:gd name="T77" fmla="*/ 3265 h 3473"/>
                  <a:gd name="T78" fmla="*/ 289 w 3006"/>
                  <a:gd name="T79" fmla="*/ 1852 h 3473"/>
                  <a:gd name="T80" fmla="*/ 460 w 3006"/>
                  <a:gd name="T81" fmla="*/ 1928 h 3473"/>
                  <a:gd name="T82" fmla="*/ 23 w 3006"/>
                  <a:gd name="T83" fmla="*/ 1957 h 3473"/>
                  <a:gd name="T84" fmla="*/ 39 w 3006"/>
                  <a:gd name="T85" fmla="*/ 1855 h 3473"/>
                  <a:gd name="T86" fmla="*/ 14 w 3006"/>
                  <a:gd name="T87" fmla="*/ 1717 h 3473"/>
                  <a:gd name="T88" fmla="*/ 41 w 3006"/>
                  <a:gd name="T89" fmla="*/ 1623 h 3473"/>
                  <a:gd name="T90" fmla="*/ 1096 w 3006"/>
                  <a:gd name="T91" fmla="*/ 1373 h 3473"/>
                  <a:gd name="T92" fmla="*/ 459 w 3006"/>
                  <a:gd name="T93" fmla="*/ 1621 h 3473"/>
                  <a:gd name="T94" fmla="*/ 439 w 3006"/>
                  <a:gd name="T95" fmla="*/ 1169 h 3473"/>
                  <a:gd name="T96" fmla="*/ 423 w 3006"/>
                  <a:gd name="T97" fmla="*/ 1270 h 3473"/>
                  <a:gd name="T98" fmla="*/ 0 w 3006"/>
                  <a:gd name="T99" fmla="*/ 1215 h 3473"/>
                  <a:gd name="T100" fmla="*/ 173 w 3006"/>
                  <a:gd name="T101" fmla="*/ 1042 h 3473"/>
                  <a:gd name="T102" fmla="*/ 0 w 3006"/>
                  <a:gd name="T103" fmla="*/ 976 h 3473"/>
                  <a:gd name="T104" fmla="*/ 1055 w 3006"/>
                  <a:gd name="T105" fmla="*/ 639 h 3473"/>
                  <a:gd name="T106" fmla="*/ 1092 w 3006"/>
                  <a:gd name="T107" fmla="*/ 722 h 3473"/>
                  <a:gd name="T108" fmla="*/ 1156 w 3006"/>
                  <a:gd name="T109" fmla="*/ 636 h 3473"/>
                  <a:gd name="T110" fmla="*/ 1162 w 3006"/>
                  <a:gd name="T111" fmla="*/ 611 h 3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06" h="3473">
                    <a:moveTo>
                      <a:pt x="1017" y="2579"/>
                    </a:moveTo>
                    <a:lnTo>
                      <a:pt x="828" y="3241"/>
                    </a:lnTo>
                    <a:lnTo>
                      <a:pt x="2056" y="3241"/>
                    </a:lnTo>
                    <a:lnTo>
                      <a:pt x="1502" y="2889"/>
                    </a:lnTo>
                    <a:lnTo>
                      <a:pt x="1054" y="3175"/>
                    </a:lnTo>
                    <a:lnTo>
                      <a:pt x="1039" y="3181"/>
                    </a:lnTo>
                    <a:lnTo>
                      <a:pt x="1023" y="3183"/>
                    </a:lnTo>
                    <a:lnTo>
                      <a:pt x="1009" y="3182"/>
                    </a:lnTo>
                    <a:lnTo>
                      <a:pt x="996" y="3177"/>
                    </a:lnTo>
                    <a:lnTo>
                      <a:pt x="984" y="3169"/>
                    </a:lnTo>
                    <a:lnTo>
                      <a:pt x="975" y="3157"/>
                    </a:lnTo>
                    <a:lnTo>
                      <a:pt x="968" y="3143"/>
                    </a:lnTo>
                    <a:lnTo>
                      <a:pt x="965" y="3128"/>
                    </a:lnTo>
                    <a:lnTo>
                      <a:pt x="966" y="3114"/>
                    </a:lnTo>
                    <a:lnTo>
                      <a:pt x="971" y="3100"/>
                    </a:lnTo>
                    <a:lnTo>
                      <a:pt x="980" y="3087"/>
                    </a:lnTo>
                    <a:lnTo>
                      <a:pt x="993" y="3077"/>
                    </a:lnTo>
                    <a:lnTo>
                      <a:pt x="1395" y="2820"/>
                    </a:lnTo>
                    <a:lnTo>
                      <a:pt x="1017" y="2579"/>
                    </a:lnTo>
                    <a:close/>
                    <a:moveTo>
                      <a:pt x="1181" y="2002"/>
                    </a:moveTo>
                    <a:lnTo>
                      <a:pt x="1051" y="2463"/>
                    </a:lnTo>
                    <a:lnTo>
                      <a:pt x="2157" y="3169"/>
                    </a:lnTo>
                    <a:lnTo>
                      <a:pt x="1989" y="2579"/>
                    </a:lnTo>
                    <a:lnTo>
                      <a:pt x="1707" y="2759"/>
                    </a:lnTo>
                    <a:lnTo>
                      <a:pt x="1691" y="2766"/>
                    </a:lnTo>
                    <a:lnTo>
                      <a:pt x="1675" y="2768"/>
                    </a:lnTo>
                    <a:lnTo>
                      <a:pt x="1661" y="2766"/>
                    </a:lnTo>
                    <a:lnTo>
                      <a:pt x="1647" y="2761"/>
                    </a:lnTo>
                    <a:lnTo>
                      <a:pt x="1636" y="2754"/>
                    </a:lnTo>
                    <a:lnTo>
                      <a:pt x="1626" y="2742"/>
                    </a:lnTo>
                    <a:lnTo>
                      <a:pt x="1620" y="2727"/>
                    </a:lnTo>
                    <a:lnTo>
                      <a:pt x="1618" y="2712"/>
                    </a:lnTo>
                    <a:lnTo>
                      <a:pt x="1619" y="2698"/>
                    </a:lnTo>
                    <a:lnTo>
                      <a:pt x="1624" y="2684"/>
                    </a:lnTo>
                    <a:lnTo>
                      <a:pt x="1633" y="2671"/>
                    </a:lnTo>
                    <a:lnTo>
                      <a:pt x="1644" y="2662"/>
                    </a:lnTo>
                    <a:lnTo>
                      <a:pt x="1918" y="2488"/>
                    </a:lnTo>
                    <a:lnTo>
                      <a:pt x="1502" y="2214"/>
                    </a:lnTo>
                    <a:lnTo>
                      <a:pt x="1246" y="2384"/>
                    </a:lnTo>
                    <a:lnTo>
                      <a:pt x="1230" y="2391"/>
                    </a:lnTo>
                    <a:lnTo>
                      <a:pt x="1214" y="2394"/>
                    </a:lnTo>
                    <a:lnTo>
                      <a:pt x="1200" y="2393"/>
                    </a:lnTo>
                    <a:lnTo>
                      <a:pt x="1187" y="2387"/>
                    </a:lnTo>
                    <a:lnTo>
                      <a:pt x="1175" y="2379"/>
                    </a:lnTo>
                    <a:lnTo>
                      <a:pt x="1165" y="2368"/>
                    </a:lnTo>
                    <a:lnTo>
                      <a:pt x="1159" y="2353"/>
                    </a:lnTo>
                    <a:lnTo>
                      <a:pt x="1156" y="2339"/>
                    </a:lnTo>
                    <a:lnTo>
                      <a:pt x="1157" y="2324"/>
                    </a:lnTo>
                    <a:lnTo>
                      <a:pt x="1162" y="2310"/>
                    </a:lnTo>
                    <a:lnTo>
                      <a:pt x="1171" y="2298"/>
                    </a:lnTo>
                    <a:lnTo>
                      <a:pt x="1182" y="2288"/>
                    </a:lnTo>
                    <a:lnTo>
                      <a:pt x="1399" y="2144"/>
                    </a:lnTo>
                    <a:lnTo>
                      <a:pt x="1181" y="2002"/>
                    </a:lnTo>
                    <a:close/>
                    <a:moveTo>
                      <a:pt x="1507" y="188"/>
                    </a:moveTo>
                    <a:lnTo>
                      <a:pt x="1308" y="579"/>
                    </a:lnTo>
                    <a:lnTo>
                      <a:pt x="1561" y="579"/>
                    </a:lnTo>
                    <a:lnTo>
                      <a:pt x="1579" y="582"/>
                    </a:lnTo>
                    <a:lnTo>
                      <a:pt x="1595" y="590"/>
                    </a:lnTo>
                    <a:lnTo>
                      <a:pt x="1607" y="603"/>
                    </a:lnTo>
                    <a:lnTo>
                      <a:pt x="1616" y="619"/>
                    </a:lnTo>
                    <a:lnTo>
                      <a:pt x="1619" y="637"/>
                    </a:lnTo>
                    <a:lnTo>
                      <a:pt x="1616" y="655"/>
                    </a:lnTo>
                    <a:lnTo>
                      <a:pt x="1607" y="672"/>
                    </a:lnTo>
                    <a:lnTo>
                      <a:pt x="1595" y="683"/>
                    </a:lnTo>
                    <a:lnTo>
                      <a:pt x="1579" y="692"/>
                    </a:lnTo>
                    <a:lnTo>
                      <a:pt x="1561" y="695"/>
                    </a:lnTo>
                    <a:lnTo>
                      <a:pt x="1272" y="695"/>
                    </a:lnTo>
                    <a:lnTo>
                      <a:pt x="1272" y="926"/>
                    </a:lnTo>
                    <a:lnTo>
                      <a:pt x="1619" y="926"/>
                    </a:lnTo>
                    <a:lnTo>
                      <a:pt x="1637" y="929"/>
                    </a:lnTo>
                    <a:lnTo>
                      <a:pt x="1653" y="938"/>
                    </a:lnTo>
                    <a:lnTo>
                      <a:pt x="1665" y="950"/>
                    </a:lnTo>
                    <a:lnTo>
                      <a:pt x="1674" y="966"/>
                    </a:lnTo>
                    <a:lnTo>
                      <a:pt x="1676" y="984"/>
                    </a:lnTo>
                    <a:lnTo>
                      <a:pt x="1674" y="1002"/>
                    </a:lnTo>
                    <a:lnTo>
                      <a:pt x="1665" y="1018"/>
                    </a:lnTo>
                    <a:lnTo>
                      <a:pt x="1653" y="1031"/>
                    </a:lnTo>
                    <a:lnTo>
                      <a:pt x="1637" y="1039"/>
                    </a:lnTo>
                    <a:lnTo>
                      <a:pt x="1619" y="1042"/>
                    </a:lnTo>
                    <a:lnTo>
                      <a:pt x="1272" y="1042"/>
                    </a:lnTo>
                    <a:lnTo>
                      <a:pt x="1272" y="1273"/>
                    </a:lnTo>
                    <a:lnTo>
                      <a:pt x="1619" y="1273"/>
                    </a:lnTo>
                    <a:lnTo>
                      <a:pt x="1637" y="1277"/>
                    </a:lnTo>
                    <a:lnTo>
                      <a:pt x="1653" y="1285"/>
                    </a:lnTo>
                    <a:lnTo>
                      <a:pt x="1665" y="1298"/>
                    </a:lnTo>
                    <a:lnTo>
                      <a:pt x="1674" y="1314"/>
                    </a:lnTo>
                    <a:lnTo>
                      <a:pt x="1676" y="1331"/>
                    </a:lnTo>
                    <a:lnTo>
                      <a:pt x="1674" y="1349"/>
                    </a:lnTo>
                    <a:lnTo>
                      <a:pt x="1665" y="1365"/>
                    </a:lnTo>
                    <a:lnTo>
                      <a:pt x="1653" y="1378"/>
                    </a:lnTo>
                    <a:lnTo>
                      <a:pt x="1637" y="1386"/>
                    </a:lnTo>
                    <a:lnTo>
                      <a:pt x="1619" y="1390"/>
                    </a:lnTo>
                    <a:lnTo>
                      <a:pt x="1272" y="1390"/>
                    </a:lnTo>
                    <a:lnTo>
                      <a:pt x="1272" y="1621"/>
                    </a:lnTo>
                    <a:lnTo>
                      <a:pt x="1619" y="1621"/>
                    </a:lnTo>
                    <a:lnTo>
                      <a:pt x="1637" y="1624"/>
                    </a:lnTo>
                    <a:lnTo>
                      <a:pt x="1653" y="1632"/>
                    </a:lnTo>
                    <a:lnTo>
                      <a:pt x="1665" y="1644"/>
                    </a:lnTo>
                    <a:lnTo>
                      <a:pt x="1674" y="1660"/>
                    </a:lnTo>
                    <a:lnTo>
                      <a:pt x="1676" y="1679"/>
                    </a:lnTo>
                    <a:lnTo>
                      <a:pt x="1674" y="1697"/>
                    </a:lnTo>
                    <a:lnTo>
                      <a:pt x="1665" y="1713"/>
                    </a:lnTo>
                    <a:lnTo>
                      <a:pt x="1653" y="1725"/>
                    </a:lnTo>
                    <a:lnTo>
                      <a:pt x="1637" y="1734"/>
                    </a:lnTo>
                    <a:lnTo>
                      <a:pt x="1619" y="1737"/>
                    </a:lnTo>
                    <a:lnTo>
                      <a:pt x="1257" y="1737"/>
                    </a:lnTo>
                    <a:lnTo>
                      <a:pt x="1215" y="1885"/>
                    </a:lnTo>
                    <a:lnTo>
                      <a:pt x="1535" y="2097"/>
                    </a:lnTo>
                    <a:lnTo>
                      <a:pt x="1535" y="2097"/>
                    </a:lnTo>
                    <a:lnTo>
                      <a:pt x="1925" y="2355"/>
                    </a:lnTo>
                    <a:lnTo>
                      <a:pt x="1824" y="2002"/>
                    </a:lnTo>
                    <a:lnTo>
                      <a:pt x="1711" y="2077"/>
                    </a:lnTo>
                    <a:lnTo>
                      <a:pt x="1695" y="2084"/>
                    </a:lnTo>
                    <a:lnTo>
                      <a:pt x="1678" y="2086"/>
                    </a:lnTo>
                    <a:lnTo>
                      <a:pt x="1664" y="2085"/>
                    </a:lnTo>
                    <a:lnTo>
                      <a:pt x="1652" y="2080"/>
                    </a:lnTo>
                    <a:lnTo>
                      <a:pt x="1640" y="2072"/>
                    </a:lnTo>
                    <a:lnTo>
                      <a:pt x="1631" y="2061"/>
                    </a:lnTo>
                    <a:lnTo>
                      <a:pt x="1623" y="2046"/>
                    </a:lnTo>
                    <a:lnTo>
                      <a:pt x="1621" y="2033"/>
                    </a:lnTo>
                    <a:lnTo>
                      <a:pt x="1622" y="2018"/>
                    </a:lnTo>
                    <a:lnTo>
                      <a:pt x="1626" y="2003"/>
                    </a:lnTo>
                    <a:lnTo>
                      <a:pt x="1635" y="1990"/>
                    </a:lnTo>
                    <a:lnTo>
                      <a:pt x="1646" y="1981"/>
                    </a:lnTo>
                    <a:lnTo>
                      <a:pt x="1791" y="1885"/>
                    </a:lnTo>
                    <a:lnTo>
                      <a:pt x="1736" y="1695"/>
                    </a:lnTo>
                    <a:lnTo>
                      <a:pt x="1735" y="1686"/>
                    </a:lnTo>
                    <a:lnTo>
                      <a:pt x="1734" y="1679"/>
                    </a:lnTo>
                    <a:lnTo>
                      <a:pt x="1734" y="651"/>
                    </a:lnTo>
                    <a:lnTo>
                      <a:pt x="1507" y="188"/>
                    </a:lnTo>
                    <a:close/>
                    <a:moveTo>
                      <a:pt x="1508" y="0"/>
                    </a:moveTo>
                    <a:lnTo>
                      <a:pt x="1508" y="0"/>
                    </a:lnTo>
                    <a:lnTo>
                      <a:pt x="1524" y="2"/>
                    </a:lnTo>
                    <a:lnTo>
                      <a:pt x="1539" y="10"/>
                    </a:lnTo>
                    <a:lnTo>
                      <a:pt x="1550" y="19"/>
                    </a:lnTo>
                    <a:lnTo>
                      <a:pt x="1560" y="33"/>
                    </a:lnTo>
                    <a:lnTo>
                      <a:pt x="1833" y="588"/>
                    </a:lnTo>
                    <a:lnTo>
                      <a:pt x="2965" y="929"/>
                    </a:lnTo>
                    <a:lnTo>
                      <a:pt x="2980" y="936"/>
                    </a:lnTo>
                    <a:lnTo>
                      <a:pt x="2992" y="946"/>
                    </a:lnTo>
                    <a:lnTo>
                      <a:pt x="3001" y="960"/>
                    </a:lnTo>
                    <a:lnTo>
                      <a:pt x="3006" y="976"/>
                    </a:lnTo>
                    <a:lnTo>
                      <a:pt x="3005" y="993"/>
                    </a:lnTo>
                    <a:lnTo>
                      <a:pt x="3001" y="1008"/>
                    </a:lnTo>
                    <a:lnTo>
                      <a:pt x="2992" y="1022"/>
                    </a:lnTo>
                    <a:lnTo>
                      <a:pt x="2980" y="1033"/>
                    </a:lnTo>
                    <a:lnTo>
                      <a:pt x="2965" y="1040"/>
                    </a:lnTo>
                    <a:lnTo>
                      <a:pt x="2948" y="1042"/>
                    </a:lnTo>
                    <a:lnTo>
                      <a:pt x="2833" y="1042"/>
                    </a:lnTo>
                    <a:lnTo>
                      <a:pt x="2833" y="1157"/>
                    </a:lnTo>
                    <a:lnTo>
                      <a:pt x="2948" y="1157"/>
                    </a:lnTo>
                    <a:lnTo>
                      <a:pt x="2967" y="1160"/>
                    </a:lnTo>
                    <a:lnTo>
                      <a:pt x="2983" y="1169"/>
                    </a:lnTo>
                    <a:lnTo>
                      <a:pt x="2995" y="1182"/>
                    </a:lnTo>
                    <a:lnTo>
                      <a:pt x="3003" y="1197"/>
                    </a:lnTo>
                    <a:lnTo>
                      <a:pt x="3006" y="1215"/>
                    </a:lnTo>
                    <a:lnTo>
                      <a:pt x="3003" y="1234"/>
                    </a:lnTo>
                    <a:lnTo>
                      <a:pt x="2995" y="1250"/>
                    </a:lnTo>
                    <a:lnTo>
                      <a:pt x="2983" y="1263"/>
                    </a:lnTo>
                    <a:lnTo>
                      <a:pt x="2967" y="1270"/>
                    </a:lnTo>
                    <a:lnTo>
                      <a:pt x="2948" y="1273"/>
                    </a:lnTo>
                    <a:lnTo>
                      <a:pt x="2601" y="1273"/>
                    </a:lnTo>
                    <a:lnTo>
                      <a:pt x="2583" y="1270"/>
                    </a:lnTo>
                    <a:lnTo>
                      <a:pt x="2567" y="1263"/>
                    </a:lnTo>
                    <a:lnTo>
                      <a:pt x="2555" y="1250"/>
                    </a:lnTo>
                    <a:lnTo>
                      <a:pt x="2546" y="1234"/>
                    </a:lnTo>
                    <a:lnTo>
                      <a:pt x="2544" y="1215"/>
                    </a:lnTo>
                    <a:lnTo>
                      <a:pt x="2546" y="1197"/>
                    </a:lnTo>
                    <a:lnTo>
                      <a:pt x="2555" y="1182"/>
                    </a:lnTo>
                    <a:lnTo>
                      <a:pt x="2567" y="1169"/>
                    </a:lnTo>
                    <a:lnTo>
                      <a:pt x="2583" y="1160"/>
                    </a:lnTo>
                    <a:lnTo>
                      <a:pt x="2601" y="1157"/>
                    </a:lnTo>
                    <a:lnTo>
                      <a:pt x="2717" y="1157"/>
                    </a:lnTo>
                    <a:lnTo>
                      <a:pt x="2717" y="1042"/>
                    </a:lnTo>
                    <a:lnTo>
                      <a:pt x="1965" y="1042"/>
                    </a:lnTo>
                    <a:lnTo>
                      <a:pt x="1947" y="1039"/>
                    </a:lnTo>
                    <a:lnTo>
                      <a:pt x="1931" y="1031"/>
                    </a:lnTo>
                    <a:lnTo>
                      <a:pt x="1919" y="1018"/>
                    </a:lnTo>
                    <a:lnTo>
                      <a:pt x="1910" y="1002"/>
                    </a:lnTo>
                    <a:lnTo>
                      <a:pt x="1908" y="984"/>
                    </a:lnTo>
                    <a:lnTo>
                      <a:pt x="1910" y="966"/>
                    </a:lnTo>
                    <a:lnTo>
                      <a:pt x="1919" y="950"/>
                    </a:lnTo>
                    <a:lnTo>
                      <a:pt x="1931" y="938"/>
                    </a:lnTo>
                    <a:lnTo>
                      <a:pt x="1947" y="929"/>
                    </a:lnTo>
                    <a:lnTo>
                      <a:pt x="1965" y="926"/>
                    </a:lnTo>
                    <a:lnTo>
                      <a:pt x="2555" y="926"/>
                    </a:lnTo>
                    <a:lnTo>
                      <a:pt x="1850" y="715"/>
                    </a:lnTo>
                    <a:lnTo>
                      <a:pt x="1850" y="1288"/>
                    </a:lnTo>
                    <a:lnTo>
                      <a:pt x="2965" y="1623"/>
                    </a:lnTo>
                    <a:lnTo>
                      <a:pt x="2980" y="1630"/>
                    </a:lnTo>
                    <a:lnTo>
                      <a:pt x="2992" y="1641"/>
                    </a:lnTo>
                    <a:lnTo>
                      <a:pt x="3001" y="1655"/>
                    </a:lnTo>
                    <a:lnTo>
                      <a:pt x="3006" y="1670"/>
                    </a:lnTo>
                    <a:lnTo>
                      <a:pt x="3005" y="1687"/>
                    </a:lnTo>
                    <a:lnTo>
                      <a:pt x="3001" y="1703"/>
                    </a:lnTo>
                    <a:lnTo>
                      <a:pt x="2992" y="1717"/>
                    </a:lnTo>
                    <a:lnTo>
                      <a:pt x="2980" y="1727"/>
                    </a:lnTo>
                    <a:lnTo>
                      <a:pt x="2965" y="1734"/>
                    </a:lnTo>
                    <a:lnTo>
                      <a:pt x="2948" y="1737"/>
                    </a:lnTo>
                    <a:lnTo>
                      <a:pt x="2833" y="1737"/>
                    </a:lnTo>
                    <a:lnTo>
                      <a:pt x="2833" y="1852"/>
                    </a:lnTo>
                    <a:lnTo>
                      <a:pt x="2948" y="1852"/>
                    </a:lnTo>
                    <a:lnTo>
                      <a:pt x="2967" y="1855"/>
                    </a:lnTo>
                    <a:lnTo>
                      <a:pt x="2983" y="1864"/>
                    </a:lnTo>
                    <a:lnTo>
                      <a:pt x="2995" y="1876"/>
                    </a:lnTo>
                    <a:lnTo>
                      <a:pt x="3003" y="1892"/>
                    </a:lnTo>
                    <a:lnTo>
                      <a:pt x="3006" y="1910"/>
                    </a:lnTo>
                    <a:lnTo>
                      <a:pt x="3003" y="1928"/>
                    </a:lnTo>
                    <a:lnTo>
                      <a:pt x="2995" y="1944"/>
                    </a:lnTo>
                    <a:lnTo>
                      <a:pt x="2983" y="1957"/>
                    </a:lnTo>
                    <a:lnTo>
                      <a:pt x="2967" y="1965"/>
                    </a:lnTo>
                    <a:lnTo>
                      <a:pt x="2948" y="1968"/>
                    </a:lnTo>
                    <a:lnTo>
                      <a:pt x="2601" y="1968"/>
                    </a:lnTo>
                    <a:lnTo>
                      <a:pt x="2583" y="1965"/>
                    </a:lnTo>
                    <a:lnTo>
                      <a:pt x="2567" y="1957"/>
                    </a:lnTo>
                    <a:lnTo>
                      <a:pt x="2555" y="1944"/>
                    </a:lnTo>
                    <a:lnTo>
                      <a:pt x="2546" y="1928"/>
                    </a:lnTo>
                    <a:lnTo>
                      <a:pt x="2544" y="1910"/>
                    </a:lnTo>
                    <a:lnTo>
                      <a:pt x="2546" y="1892"/>
                    </a:lnTo>
                    <a:lnTo>
                      <a:pt x="2555" y="1876"/>
                    </a:lnTo>
                    <a:lnTo>
                      <a:pt x="2567" y="1864"/>
                    </a:lnTo>
                    <a:lnTo>
                      <a:pt x="2583" y="1855"/>
                    </a:lnTo>
                    <a:lnTo>
                      <a:pt x="2601" y="1852"/>
                    </a:lnTo>
                    <a:lnTo>
                      <a:pt x="2717" y="1852"/>
                    </a:lnTo>
                    <a:lnTo>
                      <a:pt x="2717" y="1737"/>
                    </a:lnTo>
                    <a:lnTo>
                      <a:pt x="1965" y="1737"/>
                    </a:lnTo>
                    <a:lnTo>
                      <a:pt x="1947" y="1734"/>
                    </a:lnTo>
                    <a:lnTo>
                      <a:pt x="1931" y="1725"/>
                    </a:lnTo>
                    <a:lnTo>
                      <a:pt x="1919" y="1713"/>
                    </a:lnTo>
                    <a:lnTo>
                      <a:pt x="1910" y="1697"/>
                    </a:lnTo>
                    <a:lnTo>
                      <a:pt x="1908" y="1679"/>
                    </a:lnTo>
                    <a:lnTo>
                      <a:pt x="1910" y="1660"/>
                    </a:lnTo>
                    <a:lnTo>
                      <a:pt x="1919" y="1644"/>
                    </a:lnTo>
                    <a:lnTo>
                      <a:pt x="1931" y="1632"/>
                    </a:lnTo>
                    <a:lnTo>
                      <a:pt x="1947" y="1624"/>
                    </a:lnTo>
                    <a:lnTo>
                      <a:pt x="1965" y="1621"/>
                    </a:lnTo>
                    <a:lnTo>
                      <a:pt x="2555" y="1621"/>
                    </a:lnTo>
                    <a:lnTo>
                      <a:pt x="1850" y="1410"/>
                    </a:lnTo>
                    <a:lnTo>
                      <a:pt x="1850" y="1670"/>
                    </a:lnTo>
                    <a:lnTo>
                      <a:pt x="2298" y="3241"/>
                    </a:lnTo>
                    <a:lnTo>
                      <a:pt x="2486" y="3241"/>
                    </a:lnTo>
                    <a:lnTo>
                      <a:pt x="2504" y="3245"/>
                    </a:lnTo>
                    <a:lnTo>
                      <a:pt x="2520" y="3252"/>
                    </a:lnTo>
                    <a:lnTo>
                      <a:pt x="2532" y="3265"/>
                    </a:lnTo>
                    <a:lnTo>
                      <a:pt x="2541" y="3280"/>
                    </a:lnTo>
                    <a:lnTo>
                      <a:pt x="2544" y="3299"/>
                    </a:lnTo>
                    <a:lnTo>
                      <a:pt x="2544" y="3415"/>
                    </a:lnTo>
                    <a:lnTo>
                      <a:pt x="2541" y="3432"/>
                    </a:lnTo>
                    <a:lnTo>
                      <a:pt x="2532" y="3449"/>
                    </a:lnTo>
                    <a:lnTo>
                      <a:pt x="2520" y="3461"/>
                    </a:lnTo>
                    <a:lnTo>
                      <a:pt x="2504" y="3469"/>
                    </a:lnTo>
                    <a:lnTo>
                      <a:pt x="2486" y="3473"/>
                    </a:lnTo>
                    <a:lnTo>
                      <a:pt x="2467" y="3469"/>
                    </a:lnTo>
                    <a:lnTo>
                      <a:pt x="2451" y="3461"/>
                    </a:lnTo>
                    <a:lnTo>
                      <a:pt x="2440" y="3449"/>
                    </a:lnTo>
                    <a:lnTo>
                      <a:pt x="2431" y="3432"/>
                    </a:lnTo>
                    <a:lnTo>
                      <a:pt x="2428" y="3415"/>
                    </a:lnTo>
                    <a:lnTo>
                      <a:pt x="2428" y="3356"/>
                    </a:lnTo>
                    <a:lnTo>
                      <a:pt x="578" y="3356"/>
                    </a:lnTo>
                    <a:lnTo>
                      <a:pt x="578" y="3415"/>
                    </a:lnTo>
                    <a:lnTo>
                      <a:pt x="575" y="3432"/>
                    </a:lnTo>
                    <a:lnTo>
                      <a:pt x="566" y="3449"/>
                    </a:lnTo>
                    <a:lnTo>
                      <a:pt x="555" y="3461"/>
                    </a:lnTo>
                    <a:lnTo>
                      <a:pt x="538" y="3469"/>
                    </a:lnTo>
                    <a:lnTo>
                      <a:pt x="520" y="3473"/>
                    </a:lnTo>
                    <a:lnTo>
                      <a:pt x="502" y="3469"/>
                    </a:lnTo>
                    <a:lnTo>
                      <a:pt x="486" y="3461"/>
                    </a:lnTo>
                    <a:lnTo>
                      <a:pt x="474" y="3449"/>
                    </a:lnTo>
                    <a:lnTo>
                      <a:pt x="465" y="3432"/>
                    </a:lnTo>
                    <a:lnTo>
                      <a:pt x="462" y="3415"/>
                    </a:lnTo>
                    <a:lnTo>
                      <a:pt x="462" y="3299"/>
                    </a:lnTo>
                    <a:lnTo>
                      <a:pt x="465" y="3280"/>
                    </a:lnTo>
                    <a:lnTo>
                      <a:pt x="474" y="3265"/>
                    </a:lnTo>
                    <a:lnTo>
                      <a:pt x="486" y="3252"/>
                    </a:lnTo>
                    <a:lnTo>
                      <a:pt x="502" y="3245"/>
                    </a:lnTo>
                    <a:lnTo>
                      <a:pt x="520" y="3241"/>
                    </a:lnTo>
                    <a:lnTo>
                      <a:pt x="708" y="3241"/>
                    </a:lnTo>
                    <a:lnTo>
                      <a:pt x="1137" y="1737"/>
                    </a:lnTo>
                    <a:lnTo>
                      <a:pt x="289" y="1737"/>
                    </a:lnTo>
                    <a:lnTo>
                      <a:pt x="289" y="1852"/>
                    </a:lnTo>
                    <a:lnTo>
                      <a:pt x="405" y="1852"/>
                    </a:lnTo>
                    <a:lnTo>
                      <a:pt x="423" y="1855"/>
                    </a:lnTo>
                    <a:lnTo>
                      <a:pt x="439" y="1864"/>
                    </a:lnTo>
                    <a:lnTo>
                      <a:pt x="451" y="1876"/>
                    </a:lnTo>
                    <a:lnTo>
                      <a:pt x="460" y="1892"/>
                    </a:lnTo>
                    <a:lnTo>
                      <a:pt x="462" y="1910"/>
                    </a:lnTo>
                    <a:lnTo>
                      <a:pt x="460" y="1928"/>
                    </a:lnTo>
                    <a:lnTo>
                      <a:pt x="451" y="1944"/>
                    </a:lnTo>
                    <a:lnTo>
                      <a:pt x="439" y="1957"/>
                    </a:lnTo>
                    <a:lnTo>
                      <a:pt x="423" y="1965"/>
                    </a:lnTo>
                    <a:lnTo>
                      <a:pt x="405" y="1968"/>
                    </a:lnTo>
                    <a:lnTo>
                      <a:pt x="58" y="1968"/>
                    </a:lnTo>
                    <a:lnTo>
                      <a:pt x="39" y="1965"/>
                    </a:lnTo>
                    <a:lnTo>
                      <a:pt x="23" y="1957"/>
                    </a:lnTo>
                    <a:lnTo>
                      <a:pt x="11" y="1944"/>
                    </a:lnTo>
                    <a:lnTo>
                      <a:pt x="3" y="1928"/>
                    </a:lnTo>
                    <a:lnTo>
                      <a:pt x="0" y="1910"/>
                    </a:lnTo>
                    <a:lnTo>
                      <a:pt x="3" y="1892"/>
                    </a:lnTo>
                    <a:lnTo>
                      <a:pt x="11" y="1876"/>
                    </a:lnTo>
                    <a:lnTo>
                      <a:pt x="23" y="1864"/>
                    </a:lnTo>
                    <a:lnTo>
                      <a:pt x="39" y="1855"/>
                    </a:lnTo>
                    <a:lnTo>
                      <a:pt x="58" y="1852"/>
                    </a:lnTo>
                    <a:lnTo>
                      <a:pt x="173" y="1852"/>
                    </a:lnTo>
                    <a:lnTo>
                      <a:pt x="173" y="1737"/>
                    </a:lnTo>
                    <a:lnTo>
                      <a:pt x="58" y="1737"/>
                    </a:lnTo>
                    <a:lnTo>
                      <a:pt x="41" y="1734"/>
                    </a:lnTo>
                    <a:lnTo>
                      <a:pt x="26" y="1727"/>
                    </a:lnTo>
                    <a:lnTo>
                      <a:pt x="14" y="1717"/>
                    </a:lnTo>
                    <a:lnTo>
                      <a:pt x="5" y="1703"/>
                    </a:lnTo>
                    <a:lnTo>
                      <a:pt x="0" y="1687"/>
                    </a:lnTo>
                    <a:lnTo>
                      <a:pt x="0" y="1670"/>
                    </a:lnTo>
                    <a:lnTo>
                      <a:pt x="5" y="1655"/>
                    </a:lnTo>
                    <a:lnTo>
                      <a:pt x="14" y="1641"/>
                    </a:lnTo>
                    <a:lnTo>
                      <a:pt x="26" y="1630"/>
                    </a:lnTo>
                    <a:lnTo>
                      <a:pt x="41" y="1623"/>
                    </a:lnTo>
                    <a:lnTo>
                      <a:pt x="1024" y="1334"/>
                    </a:lnTo>
                    <a:lnTo>
                      <a:pt x="1040" y="1331"/>
                    </a:lnTo>
                    <a:lnTo>
                      <a:pt x="1055" y="1334"/>
                    </a:lnTo>
                    <a:lnTo>
                      <a:pt x="1068" y="1339"/>
                    </a:lnTo>
                    <a:lnTo>
                      <a:pt x="1080" y="1347"/>
                    </a:lnTo>
                    <a:lnTo>
                      <a:pt x="1090" y="1359"/>
                    </a:lnTo>
                    <a:lnTo>
                      <a:pt x="1096" y="1373"/>
                    </a:lnTo>
                    <a:lnTo>
                      <a:pt x="1098" y="1389"/>
                    </a:lnTo>
                    <a:lnTo>
                      <a:pt x="1097" y="1403"/>
                    </a:lnTo>
                    <a:lnTo>
                      <a:pt x="1092" y="1417"/>
                    </a:lnTo>
                    <a:lnTo>
                      <a:pt x="1082" y="1429"/>
                    </a:lnTo>
                    <a:lnTo>
                      <a:pt x="1071" y="1438"/>
                    </a:lnTo>
                    <a:lnTo>
                      <a:pt x="1057" y="1444"/>
                    </a:lnTo>
                    <a:lnTo>
                      <a:pt x="459" y="1621"/>
                    </a:lnTo>
                    <a:lnTo>
                      <a:pt x="1156" y="1621"/>
                    </a:lnTo>
                    <a:lnTo>
                      <a:pt x="1156" y="1042"/>
                    </a:lnTo>
                    <a:lnTo>
                      <a:pt x="289" y="1042"/>
                    </a:lnTo>
                    <a:lnTo>
                      <a:pt x="289" y="1157"/>
                    </a:lnTo>
                    <a:lnTo>
                      <a:pt x="405" y="1157"/>
                    </a:lnTo>
                    <a:lnTo>
                      <a:pt x="423" y="1160"/>
                    </a:lnTo>
                    <a:lnTo>
                      <a:pt x="439" y="1169"/>
                    </a:lnTo>
                    <a:lnTo>
                      <a:pt x="451" y="1182"/>
                    </a:lnTo>
                    <a:lnTo>
                      <a:pt x="460" y="1197"/>
                    </a:lnTo>
                    <a:lnTo>
                      <a:pt x="462" y="1215"/>
                    </a:lnTo>
                    <a:lnTo>
                      <a:pt x="460" y="1234"/>
                    </a:lnTo>
                    <a:lnTo>
                      <a:pt x="451" y="1250"/>
                    </a:lnTo>
                    <a:lnTo>
                      <a:pt x="439" y="1263"/>
                    </a:lnTo>
                    <a:lnTo>
                      <a:pt x="423" y="1270"/>
                    </a:lnTo>
                    <a:lnTo>
                      <a:pt x="405" y="1273"/>
                    </a:lnTo>
                    <a:lnTo>
                      <a:pt x="58" y="1273"/>
                    </a:lnTo>
                    <a:lnTo>
                      <a:pt x="39" y="1270"/>
                    </a:lnTo>
                    <a:lnTo>
                      <a:pt x="23" y="1263"/>
                    </a:lnTo>
                    <a:lnTo>
                      <a:pt x="11" y="1250"/>
                    </a:lnTo>
                    <a:lnTo>
                      <a:pt x="3" y="1234"/>
                    </a:lnTo>
                    <a:lnTo>
                      <a:pt x="0" y="1215"/>
                    </a:lnTo>
                    <a:lnTo>
                      <a:pt x="3" y="1197"/>
                    </a:lnTo>
                    <a:lnTo>
                      <a:pt x="11" y="1182"/>
                    </a:lnTo>
                    <a:lnTo>
                      <a:pt x="23" y="1169"/>
                    </a:lnTo>
                    <a:lnTo>
                      <a:pt x="39" y="1160"/>
                    </a:lnTo>
                    <a:lnTo>
                      <a:pt x="58" y="1157"/>
                    </a:lnTo>
                    <a:lnTo>
                      <a:pt x="173" y="1157"/>
                    </a:lnTo>
                    <a:lnTo>
                      <a:pt x="173" y="1042"/>
                    </a:lnTo>
                    <a:lnTo>
                      <a:pt x="58" y="1042"/>
                    </a:lnTo>
                    <a:lnTo>
                      <a:pt x="41" y="1040"/>
                    </a:lnTo>
                    <a:lnTo>
                      <a:pt x="26" y="1033"/>
                    </a:lnTo>
                    <a:lnTo>
                      <a:pt x="14" y="1022"/>
                    </a:lnTo>
                    <a:lnTo>
                      <a:pt x="5" y="1008"/>
                    </a:lnTo>
                    <a:lnTo>
                      <a:pt x="0" y="993"/>
                    </a:lnTo>
                    <a:lnTo>
                      <a:pt x="0" y="976"/>
                    </a:lnTo>
                    <a:lnTo>
                      <a:pt x="5" y="960"/>
                    </a:lnTo>
                    <a:lnTo>
                      <a:pt x="14" y="946"/>
                    </a:lnTo>
                    <a:lnTo>
                      <a:pt x="26" y="936"/>
                    </a:lnTo>
                    <a:lnTo>
                      <a:pt x="41" y="928"/>
                    </a:lnTo>
                    <a:lnTo>
                      <a:pt x="1024" y="639"/>
                    </a:lnTo>
                    <a:lnTo>
                      <a:pt x="1040" y="637"/>
                    </a:lnTo>
                    <a:lnTo>
                      <a:pt x="1055" y="639"/>
                    </a:lnTo>
                    <a:lnTo>
                      <a:pt x="1068" y="644"/>
                    </a:lnTo>
                    <a:lnTo>
                      <a:pt x="1080" y="653"/>
                    </a:lnTo>
                    <a:lnTo>
                      <a:pt x="1090" y="664"/>
                    </a:lnTo>
                    <a:lnTo>
                      <a:pt x="1096" y="679"/>
                    </a:lnTo>
                    <a:lnTo>
                      <a:pt x="1098" y="694"/>
                    </a:lnTo>
                    <a:lnTo>
                      <a:pt x="1097" y="709"/>
                    </a:lnTo>
                    <a:lnTo>
                      <a:pt x="1092" y="722"/>
                    </a:lnTo>
                    <a:lnTo>
                      <a:pt x="1082" y="735"/>
                    </a:lnTo>
                    <a:lnTo>
                      <a:pt x="1071" y="744"/>
                    </a:lnTo>
                    <a:lnTo>
                      <a:pt x="1057" y="751"/>
                    </a:lnTo>
                    <a:lnTo>
                      <a:pt x="459" y="926"/>
                    </a:lnTo>
                    <a:lnTo>
                      <a:pt x="1156" y="926"/>
                    </a:lnTo>
                    <a:lnTo>
                      <a:pt x="1156" y="637"/>
                    </a:lnTo>
                    <a:lnTo>
                      <a:pt x="1156" y="636"/>
                    </a:lnTo>
                    <a:lnTo>
                      <a:pt x="1156" y="635"/>
                    </a:lnTo>
                    <a:lnTo>
                      <a:pt x="1157" y="629"/>
                    </a:lnTo>
                    <a:lnTo>
                      <a:pt x="1159" y="624"/>
                    </a:lnTo>
                    <a:lnTo>
                      <a:pt x="1159" y="620"/>
                    </a:lnTo>
                    <a:lnTo>
                      <a:pt x="1160" y="617"/>
                    </a:lnTo>
                    <a:lnTo>
                      <a:pt x="1162" y="613"/>
                    </a:lnTo>
                    <a:lnTo>
                      <a:pt x="1162" y="611"/>
                    </a:lnTo>
                    <a:lnTo>
                      <a:pt x="1162" y="610"/>
                    </a:lnTo>
                    <a:lnTo>
                      <a:pt x="1457" y="32"/>
                    </a:lnTo>
                    <a:lnTo>
                      <a:pt x="1465" y="19"/>
                    </a:lnTo>
                    <a:lnTo>
                      <a:pt x="1478" y="9"/>
                    </a:lnTo>
                    <a:lnTo>
                      <a:pt x="1492" y="2"/>
                    </a:lnTo>
                    <a:lnTo>
                      <a:pt x="150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25400" dist="25400" dir="2700000" algn="tl" rotWithShape="0">
                  <a:srgbClr val="1F4E79">
                    <a:alpha val="8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24263" y="1551013"/>
                <a:ext cx="17229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1400" dirty="0">
                    <a:solidFill>
                      <a:schemeClr val="bg1"/>
                    </a:solidFill>
                  </a:rPr>
                  <a:t>в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электроэнергетик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10366510" y="1112073"/>
              <a:ext cx="1597853" cy="1148696"/>
              <a:chOff x="4651189" y="3084509"/>
              <a:chExt cx="1597853" cy="1148696"/>
            </a:xfrm>
            <a:solidFill>
              <a:schemeClr val="bg1"/>
            </a:solidFill>
          </p:grpSpPr>
          <p:grpSp>
            <p:nvGrpSpPr>
              <p:cNvPr id="309" name="Группа 308"/>
              <p:cNvGrpSpPr/>
              <p:nvPr/>
            </p:nvGrpSpPr>
            <p:grpSpPr>
              <a:xfrm>
                <a:off x="5076260" y="3084509"/>
                <a:ext cx="623887" cy="623888"/>
                <a:chOff x="4792663" y="-3165475"/>
                <a:chExt cx="623887" cy="623888"/>
              </a:xfrm>
              <a:grpFill/>
            </p:grpSpPr>
            <p:sp>
              <p:nvSpPr>
                <p:cNvPr id="268" name="Freeform 207"/>
                <p:cNvSpPr>
                  <a:spLocks/>
                </p:cNvSpPr>
                <p:nvPr/>
              </p:nvSpPr>
              <p:spPr bwMode="auto">
                <a:xfrm>
                  <a:off x="4916488" y="-2749550"/>
                  <a:ext cx="500062" cy="187325"/>
                </a:xfrm>
                <a:custGeom>
                  <a:avLst/>
                  <a:gdLst>
                    <a:gd name="T0" fmla="*/ 2699 w 2828"/>
                    <a:gd name="T1" fmla="*/ 26 h 1060"/>
                    <a:gd name="T2" fmla="*/ 2796 w 2828"/>
                    <a:gd name="T3" fmla="*/ 118 h 1060"/>
                    <a:gd name="T4" fmla="*/ 2827 w 2828"/>
                    <a:gd name="T5" fmla="*/ 261 h 1060"/>
                    <a:gd name="T6" fmla="*/ 2768 w 2828"/>
                    <a:gd name="T7" fmla="*/ 394 h 1060"/>
                    <a:gd name="T8" fmla="*/ 1913 w 2828"/>
                    <a:gd name="T9" fmla="*/ 936 h 1060"/>
                    <a:gd name="T10" fmla="*/ 1855 w 2828"/>
                    <a:gd name="T11" fmla="*/ 966 h 1060"/>
                    <a:gd name="T12" fmla="*/ 1723 w 2828"/>
                    <a:gd name="T13" fmla="*/ 1011 h 1060"/>
                    <a:gd name="T14" fmla="*/ 1510 w 2828"/>
                    <a:gd name="T15" fmla="*/ 1049 h 1060"/>
                    <a:gd name="T16" fmla="*/ 1249 w 2828"/>
                    <a:gd name="T17" fmla="*/ 1059 h 1060"/>
                    <a:gd name="T18" fmla="*/ 1053 w 2828"/>
                    <a:gd name="T19" fmla="*/ 1028 h 1060"/>
                    <a:gd name="T20" fmla="*/ 852 w 2828"/>
                    <a:gd name="T21" fmla="*/ 968 h 1060"/>
                    <a:gd name="T22" fmla="*/ 668 w 2828"/>
                    <a:gd name="T23" fmla="*/ 896 h 1060"/>
                    <a:gd name="T24" fmla="*/ 515 w 2828"/>
                    <a:gd name="T25" fmla="*/ 826 h 1060"/>
                    <a:gd name="T26" fmla="*/ 414 w 2828"/>
                    <a:gd name="T27" fmla="*/ 775 h 1060"/>
                    <a:gd name="T28" fmla="*/ 384 w 2828"/>
                    <a:gd name="T29" fmla="*/ 758 h 1060"/>
                    <a:gd name="T30" fmla="*/ 340 w 2828"/>
                    <a:gd name="T31" fmla="*/ 743 h 1060"/>
                    <a:gd name="T32" fmla="*/ 211 w 2828"/>
                    <a:gd name="T33" fmla="*/ 716 h 1060"/>
                    <a:gd name="T34" fmla="*/ 40 w 2828"/>
                    <a:gd name="T35" fmla="*/ 704 h 1060"/>
                    <a:gd name="T36" fmla="*/ 0 w 2828"/>
                    <a:gd name="T37" fmla="*/ 649 h 1060"/>
                    <a:gd name="T38" fmla="*/ 40 w 2828"/>
                    <a:gd name="T39" fmla="*/ 593 h 1060"/>
                    <a:gd name="T40" fmla="*/ 222 w 2828"/>
                    <a:gd name="T41" fmla="*/ 599 h 1060"/>
                    <a:gd name="T42" fmla="*/ 369 w 2828"/>
                    <a:gd name="T43" fmla="*/ 629 h 1060"/>
                    <a:gd name="T44" fmla="*/ 434 w 2828"/>
                    <a:gd name="T45" fmla="*/ 653 h 1060"/>
                    <a:gd name="T46" fmla="*/ 463 w 2828"/>
                    <a:gd name="T47" fmla="*/ 668 h 1060"/>
                    <a:gd name="T48" fmla="*/ 558 w 2828"/>
                    <a:gd name="T49" fmla="*/ 715 h 1060"/>
                    <a:gd name="T50" fmla="*/ 703 w 2828"/>
                    <a:gd name="T51" fmla="*/ 782 h 1060"/>
                    <a:gd name="T52" fmla="*/ 880 w 2828"/>
                    <a:gd name="T53" fmla="*/ 853 h 1060"/>
                    <a:gd name="T54" fmla="*/ 1069 w 2828"/>
                    <a:gd name="T55" fmla="*/ 911 h 1060"/>
                    <a:gd name="T56" fmla="*/ 1253 w 2828"/>
                    <a:gd name="T57" fmla="*/ 941 h 1060"/>
                    <a:gd name="T58" fmla="*/ 1502 w 2828"/>
                    <a:gd name="T59" fmla="*/ 931 h 1060"/>
                    <a:gd name="T60" fmla="*/ 1699 w 2828"/>
                    <a:gd name="T61" fmla="*/ 895 h 1060"/>
                    <a:gd name="T62" fmla="*/ 1814 w 2828"/>
                    <a:gd name="T63" fmla="*/ 854 h 1060"/>
                    <a:gd name="T64" fmla="*/ 1853 w 2828"/>
                    <a:gd name="T65" fmla="*/ 835 h 1060"/>
                    <a:gd name="T66" fmla="*/ 2698 w 2828"/>
                    <a:gd name="T67" fmla="*/ 288 h 1060"/>
                    <a:gd name="T68" fmla="*/ 2703 w 2828"/>
                    <a:gd name="T69" fmla="*/ 198 h 1060"/>
                    <a:gd name="T70" fmla="*/ 2644 w 2828"/>
                    <a:gd name="T71" fmla="*/ 130 h 1060"/>
                    <a:gd name="T72" fmla="*/ 2554 w 2828"/>
                    <a:gd name="T73" fmla="*/ 124 h 1060"/>
                    <a:gd name="T74" fmla="*/ 1773 w 2828"/>
                    <a:gd name="T75" fmla="*/ 497 h 1060"/>
                    <a:gd name="T76" fmla="*/ 1598 w 2828"/>
                    <a:gd name="T77" fmla="*/ 526 h 1060"/>
                    <a:gd name="T78" fmla="*/ 1354 w 2828"/>
                    <a:gd name="T79" fmla="*/ 530 h 1060"/>
                    <a:gd name="T80" fmla="*/ 1175 w 2828"/>
                    <a:gd name="T81" fmla="*/ 523 h 1060"/>
                    <a:gd name="T82" fmla="*/ 993 w 2828"/>
                    <a:gd name="T83" fmla="*/ 505 h 1060"/>
                    <a:gd name="T84" fmla="*/ 844 w 2828"/>
                    <a:gd name="T85" fmla="*/ 484 h 1060"/>
                    <a:gd name="T86" fmla="*/ 762 w 2828"/>
                    <a:gd name="T87" fmla="*/ 471 h 1060"/>
                    <a:gd name="T88" fmla="*/ 713 w 2828"/>
                    <a:gd name="T89" fmla="*/ 439 h 1060"/>
                    <a:gd name="T90" fmla="*/ 724 w 2828"/>
                    <a:gd name="T91" fmla="*/ 370 h 1060"/>
                    <a:gd name="T92" fmla="*/ 779 w 2828"/>
                    <a:gd name="T93" fmla="*/ 355 h 1060"/>
                    <a:gd name="T94" fmla="*/ 856 w 2828"/>
                    <a:gd name="T95" fmla="*/ 367 h 1060"/>
                    <a:gd name="T96" fmla="*/ 1002 w 2828"/>
                    <a:gd name="T97" fmla="*/ 386 h 1060"/>
                    <a:gd name="T98" fmla="*/ 1180 w 2828"/>
                    <a:gd name="T99" fmla="*/ 405 h 1060"/>
                    <a:gd name="T100" fmla="*/ 1354 w 2828"/>
                    <a:gd name="T101" fmla="*/ 412 h 1060"/>
                    <a:gd name="T102" fmla="*/ 1582 w 2828"/>
                    <a:gd name="T103" fmla="*/ 409 h 1060"/>
                    <a:gd name="T104" fmla="*/ 1736 w 2828"/>
                    <a:gd name="T105" fmla="*/ 385 h 1060"/>
                    <a:gd name="T106" fmla="*/ 2509 w 2828"/>
                    <a:gd name="T107" fmla="*/ 15 h 1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828" h="1060">
                      <a:moveTo>
                        <a:pt x="2605" y="0"/>
                      </a:moveTo>
                      <a:lnTo>
                        <a:pt x="2638" y="5"/>
                      </a:lnTo>
                      <a:lnTo>
                        <a:pt x="2669" y="13"/>
                      </a:lnTo>
                      <a:lnTo>
                        <a:pt x="2699" y="26"/>
                      </a:lnTo>
                      <a:lnTo>
                        <a:pt x="2728" y="43"/>
                      </a:lnTo>
                      <a:lnTo>
                        <a:pt x="2754" y="64"/>
                      </a:lnTo>
                      <a:lnTo>
                        <a:pt x="2776" y="90"/>
                      </a:lnTo>
                      <a:lnTo>
                        <a:pt x="2796" y="118"/>
                      </a:lnTo>
                      <a:lnTo>
                        <a:pt x="2812" y="152"/>
                      </a:lnTo>
                      <a:lnTo>
                        <a:pt x="2822" y="187"/>
                      </a:lnTo>
                      <a:lnTo>
                        <a:pt x="2828" y="223"/>
                      </a:lnTo>
                      <a:lnTo>
                        <a:pt x="2827" y="261"/>
                      </a:lnTo>
                      <a:lnTo>
                        <a:pt x="2819" y="297"/>
                      </a:lnTo>
                      <a:lnTo>
                        <a:pt x="2807" y="333"/>
                      </a:lnTo>
                      <a:lnTo>
                        <a:pt x="2789" y="365"/>
                      </a:lnTo>
                      <a:lnTo>
                        <a:pt x="2768" y="394"/>
                      </a:lnTo>
                      <a:lnTo>
                        <a:pt x="2741" y="419"/>
                      </a:lnTo>
                      <a:lnTo>
                        <a:pt x="2710" y="440"/>
                      </a:lnTo>
                      <a:lnTo>
                        <a:pt x="1916" y="933"/>
                      </a:lnTo>
                      <a:lnTo>
                        <a:pt x="1913" y="936"/>
                      </a:lnTo>
                      <a:lnTo>
                        <a:pt x="1905" y="941"/>
                      </a:lnTo>
                      <a:lnTo>
                        <a:pt x="1893" y="947"/>
                      </a:lnTo>
                      <a:lnTo>
                        <a:pt x="1877" y="956"/>
                      </a:lnTo>
                      <a:lnTo>
                        <a:pt x="1855" y="966"/>
                      </a:lnTo>
                      <a:lnTo>
                        <a:pt x="1829" y="975"/>
                      </a:lnTo>
                      <a:lnTo>
                        <a:pt x="1798" y="987"/>
                      </a:lnTo>
                      <a:lnTo>
                        <a:pt x="1763" y="999"/>
                      </a:lnTo>
                      <a:lnTo>
                        <a:pt x="1723" y="1011"/>
                      </a:lnTo>
                      <a:lnTo>
                        <a:pt x="1678" y="1022"/>
                      </a:lnTo>
                      <a:lnTo>
                        <a:pt x="1627" y="1032"/>
                      </a:lnTo>
                      <a:lnTo>
                        <a:pt x="1571" y="1041"/>
                      </a:lnTo>
                      <a:lnTo>
                        <a:pt x="1510" y="1049"/>
                      </a:lnTo>
                      <a:lnTo>
                        <a:pt x="1445" y="1055"/>
                      </a:lnTo>
                      <a:lnTo>
                        <a:pt x="1373" y="1059"/>
                      </a:lnTo>
                      <a:lnTo>
                        <a:pt x="1296" y="1060"/>
                      </a:lnTo>
                      <a:lnTo>
                        <a:pt x="1249" y="1059"/>
                      </a:lnTo>
                      <a:lnTo>
                        <a:pt x="1202" y="1055"/>
                      </a:lnTo>
                      <a:lnTo>
                        <a:pt x="1153" y="1048"/>
                      </a:lnTo>
                      <a:lnTo>
                        <a:pt x="1103" y="1039"/>
                      </a:lnTo>
                      <a:lnTo>
                        <a:pt x="1053" y="1028"/>
                      </a:lnTo>
                      <a:lnTo>
                        <a:pt x="1003" y="1015"/>
                      </a:lnTo>
                      <a:lnTo>
                        <a:pt x="952" y="1001"/>
                      </a:lnTo>
                      <a:lnTo>
                        <a:pt x="902" y="985"/>
                      </a:lnTo>
                      <a:lnTo>
                        <a:pt x="852" y="968"/>
                      </a:lnTo>
                      <a:lnTo>
                        <a:pt x="804" y="951"/>
                      </a:lnTo>
                      <a:lnTo>
                        <a:pt x="757" y="932"/>
                      </a:lnTo>
                      <a:lnTo>
                        <a:pt x="712" y="914"/>
                      </a:lnTo>
                      <a:lnTo>
                        <a:pt x="668" y="896"/>
                      </a:lnTo>
                      <a:lnTo>
                        <a:pt x="626" y="878"/>
                      </a:lnTo>
                      <a:lnTo>
                        <a:pt x="586" y="859"/>
                      </a:lnTo>
                      <a:lnTo>
                        <a:pt x="549" y="842"/>
                      </a:lnTo>
                      <a:lnTo>
                        <a:pt x="515" y="826"/>
                      </a:lnTo>
                      <a:lnTo>
                        <a:pt x="485" y="811"/>
                      </a:lnTo>
                      <a:lnTo>
                        <a:pt x="457" y="797"/>
                      </a:lnTo>
                      <a:lnTo>
                        <a:pt x="433" y="785"/>
                      </a:lnTo>
                      <a:lnTo>
                        <a:pt x="414" y="775"/>
                      </a:lnTo>
                      <a:lnTo>
                        <a:pt x="399" y="767"/>
                      </a:lnTo>
                      <a:lnTo>
                        <a:pt x="389" y="761"/>
                      </a:lnTo>
                      <a:lnTo>
                        <a:pt x="384" y="758"/>
                      </a:lnTo>
                      <a:lnTo>
                        <a:pt x="384" y="758"/>
                      </a:lnTo>
                      <a:lnTo>
                        <a:pt x="381" y="757"/>
                      </a:lnTo>
                      <a:lnTo>
                        <a:pt x="373" y="754"/>
                      </a:lnTo>
                      <a:lnTo>
                        <a:pt x="359" y="750"/>
                      </a:lnTo>
                      <a:lnTo>
                        <a:pt x="340" y="743"/>
                      </a:lnTo>
                      <a:lnTo>
                        <a:pt x="316" y="737"/>
                      </a:lnTo>
                      <a:lnTo>
                        <a:pt x="286" y="729"/>
                      </a:lnTo>
                      <a:lnTo>
                        <a:pt x="251" y="723"/>
                      </a:lnTo>
                      <a:lnTo>
                        <a:pt x="211" y="716"/>
                      </a:lnTo>
                      <a:lnTo>
                        <a:pt x="166" y="712"/>
                      </a:lnTo>
                      <a:lnTo>
                        <a:pt x="115" y="709"/>
                      </a:lnTo>
                      <a:lnTo>
                        <a:pt x="59" y="708"/>
                      </a:lnTo>
                      <a:lnTo>
                        <a:pt x="40" y="704"/>
                      </a:lnTo>
                      <a:lnTo>
                        <a:pt x="24" y="696"/>
                      </a:lnTo>
                      <a:lnTo>
                        <a:pt x="11" y="683"/>
                      </a:lnTo>
                      <a:lnTo>
                        <a:pt x="3" y="667"/>
                      </a:lnTo>
                      <a:lnTo>
                        <a:pt x="0" y="649"/>
                      </a:lnTo>
                      <a:lnTo>
                        <a:pt x="3" y="629"/>
                      </a:lnTo>
                      <a:lnTo>
                        <a:pt x="11" y="613"/>
                      </a:lnTo>
                      <a:lnTo>
                        <a:pt x="24" y="600"/>
                      </a:lnTo>
                      <a:lnTo>
                        <a:pt x="40" y="593"/>
                      </a:lnTo>
                      <a:lnTo>
                        <a:pt x="59" y="589"/>
                      </a:lnTo>
                      <a:lnTo>
                        <a:pt x="118" y="591"/>
                      </a:lnTo>
                      <a:lnTo>
                        <a:pt x="172" y="594"/>
                      </a:lnTo>
                      <a:lnTo>
                        <a:pt x="222" y="599"/>
                      </a:lnTo>
                      <a:lnTo>
                        <a:pt x="266" y="606"/>
                      </a:lnTo>
                      <a:lnTo>
                        <a:pt x="305" y="613"/>
                      </a:lnTo>
                      <a:lnTo>
                        <a:pt x="340" y="621"/>
                      </a:lnTo>
                      <a:lnTo>
                        <a:pt x="369" y="629"/>
                      </a:lnTo>
                      <a:lnTo>
                        <a:pt x="392" y="637"/>
                      </a:lnTo>
                      <a:lnTo>
                        <a:pt x="412" y="643"/>
                      </a:lnTo>
                      <a:lnTo>
                        <a:pt x="426" y="649"/>
                      </a:lnTo>
                      <a:lnTo>
                        <a:pt x="434" y="653"/>
                      </a:lnTo>
                      <a:lnTo>
                        <a:pt x="439" y="654"/>
                      </a:lnTo>
                      <a:lnTo>
                        <a:pt x="442" y="656"/>
                      </a:lnTo>
                      <a:lnTo>
                        <a:pt x="450" y="661"/>
                      </a:lnTo>
                      <a:lnTo>
                        <a:pt x="463" y="668"/>
                      </a:lnTo>
                      <a:lnTo>
                        <a:pt x="482" y="678"/>
                      </a:lnTo>
                      <a:lnTo>
                        <a:pt x="503" y="688"/>
                      </a:lnTo>
                      <a:lnTo>
                        <a:pt x="529" y="701"/>
                      </a:lnTo>
                      <a:lnTo>
                        <a:pt x="558" y="715"/>
                      </a:lnTo>
                      <a:lnTo>
                        <a:pt x="590" y="731"/>
                      </a:lnTo>
                      <a:lnTo>
                        <a:pt x="625" y="747"/>
                      </a:lnTo>
                      <a:lnTo>
                        <a:pt x="663" y="765"/>
                      </a:lnTo>
                      <a:lnTo>
                        <a:pt x="703" y="782"/>
                      </a:lnTo>
                      <a:lnTo>
                        <a:pt x="745" y="800"/>
                      </a:lnTo>
                      <a:lnTo>
                        <a:pt x="789" y="818"/>
                      </a:lnTo>
                      <a:lnTo>
                        <a:pt x="834" y="836"/>
                      </a:lnTo>
                      <a:lnTo>
                        <a:pt x="880" y="853"/>
                      </a:lnTo>
                      <a:lnTo>
                        <a:pt x="927" y="869"/>
                      </a:lnTo>
                      <a:lnTo>
                        <a:pt x="975" y="884"/>
                      </a:lnTo>
                      <a:lnTo>
                        <a:pt x="1022" y="898"/>
                      </a:lnTo>
                      <a:lnTo>
                        <a:pt x="1069" y="911"/>
                      </a:lnTo>
                      <a:lnTo>
                        <a:pt x="1117" y="922"/>
                      </a:lnTo>
                      <a:lnTo>
                        <a:pt x="1163" y="930"/>
                      </a:lnTo>
                      <a:lnTo>
                        <a:pt x="1209" y="938"/>
                      </a:lnTo>
                      <a:lnTo>
                        <a:pt x="1253" y="941"/>
                      </a:lnTo>
                      <a:lnTo>
                        <a:pt x="1296" y="943"/>
                      </a:lnTo>
                      <a:lnTo>
                        <a:pt x="1370" y="941"/>
                      </a:lnTo>
                      <a:lnTo>
                        <a:pt x="1438" y="938"/>
                      </a:lnTo>
                      <a:lnTo>
                        <a:pt x="1502" y="931"/>
                      </a:lnTo>
                      <a:lnTo>
                        <a:pt x="1558" y="924"/>
                      </a:lnTo>
                      <a:lnTo>
                        <a:pt x="1611" y="915"/>
                      </a:lnTo>
                      <a:lnTo>
                        <a:pt x="1657" y="905"/>
                      </a:lnTo>
                      <a:lnTo>
                        <a:pt x="1699" y="895"/>
                      </a:lnTo>
                      <a:lnTo>
                        <a:pt x="1736" y="884"/>
                      </a:lnTo>
                      <a:lnTo>
                        <a:pt x="1767" y="873"/>
                      </a:lnTo>
                      <a:lnTo>
                        <a:pt x="1793" y="864"/>
                      </a:lnTo>
                      <a:lnTo>
                        <a:pt x="1814" y="854"/>
                      </a:lnTo>
                      <a:lnTo>
                        <a:pt x="1831" y="846"/>
                      </a:lnTo>
                      <a:lnTo>
                        <a:pt x="1843" y="840"/>
                      </a:lnTo>
                      <a:lnTo>
                        <a:pt x="1850" y="837"/>
                      </a:lnTo>
                      <a:lnTo>
                        <a:pt x="1853" y="835"/>
                      </a:lnTo>
                      <a:lnTo>
                        <a:pt x="2649" y="339"/>
                      </a:lnTo>
                      <a:lnTo>
                        <a:pt x="2669" y="325"/>
                      </a:lnTo>
                      <a:lnTo>
                        <a:pt x="2685" y="308"/>
                      </a:lnTo>
                      <a:lnTo>
                        <a:pt x="2698" y="288"/>
                      </a:lnTo>
                      <a:lnTo>
                        <a:pt x="2705" y="266"/>
                      </a:lnTo>
                      <a:lnTo>
                        <a:pt x="2710" y="243"/>
                      </a:lnTo>
                      <a:lnTo>
                        <a:pt x="2708" y="221"/>
                      </a:lnTo>
                      <a:lnTo>
                        <a:pt x="2703" y="198"/>
                      </a:lnTo>
                      <a:lnTo>
                        <a:pt x="2693" y="177"/>
                      </a:lnTo>
                      <a:lnTo>
                        <a:pt x="2681" y="158"/>
                      </a:lnTo>
                      <a:lnTo>
                        <a:pt x="2663" y="142"/>
                      </a:lnTo>
                      <a:lnTo>
                        <a:pt x="2644" y="130"/>
                      </a:lnTo>
                      <a:lnTo>
                        <a:pt x="2622" y="122"/>
                      </a:lnTo>
                      <a:lnTo>
                        <a:pt x="2600" y="119"/>
                      </a:lnTo>
                      <a:lnTo>
                        <a:pt x="2576" y="119"/>
                      </a:lnTo>
                      <a:lnTo>
                        <a:pt x="2554" y="124"/>
                      </a:lnTo>
                      <a:lnTo>
                        <a:pt x="2533" y="134"/>
                      </a:lnTo>
                      <a:lnTo>
                        <a:pt x="1852" y="466"/>
                      </a:lnTo>
                      <a:lnTo>
                        <a:pt x="1813" y="483"/>
                      </a:lnTo>
                      <a:lnTo>
                        <a:pt x="1773" y="497"/>
                      </a:lnTo>
                      <a:lnTo>
                        <a:pt x="1734" y="508"/>
                      </a:lnTo>
                      <a:lnTo>
                        <a:pt x="1692" y="516"/>
                      </a:lnTo>
                      <a:lnTo>
                        <a:pt x="1647" y="523"/>
                      </a:lnTo>
                      <a:lnTo>
                        <a:pt x="1598" y="526"/>
                      </a:lnTo>
                      <a:lnTo>
                        <a:pt x="1546" y="528"/>
                      </a:lnTo>
                      <a:lnTo>
                        <a:pt x="1488" y="530"/>
                      </a:lnTo>
                      <a:lnTo>
                        <a:pt x="1424" y="530"/>
                      </a:lnTo>
                      <a:lnTo>
                        <a:pt x="1354" y="530"/>
                      </a:lnTo>
                      <a:lnTo>
                        <a:pt x="1311" y="530"/>
                      </a:lnTo>
                      <a:lnTo>
                        <a:pt x="1267" y="528"/>
                      </a:lnTo>
                      <a:lnTo>
                        <a:pt x="1221" y="526"/>
                      </a:lnTo>
                      <a:lnTo>
                        <a:pt x="1175" y="523"/>
                      </a:lnTo>
                      <a:lnTo>
                        <a:pt x="1128" y="519"/>
                      </a:lnTo>
                      <a:lnTo>
                        <a:pt x="1081" y="514"/>
                      </a:lnTo>
                      <a:lnTo>
                        <a:pt x="1036" y="509"/>
                      </a:lnTo>
                      <a:lnTo>
                        <a:pt x="993" y="505"/>
                      </a:lnTo>
                      <a:lnTo>
                        <a:pt x="951" y="499"/>
                      </a:lnTo>
                      <a:lnTo>
                        <a:pt x="913" y="494"/>
                      </a:lnTo>
                      <a:lnTo>
                        <a:pt x="876" y="488"/>
                      </a:lnTo>
                      <a:lnTo>
                        <a:pt x="844" y="484"/>
                      </a:lnTo>
                      <a:lnTo>
                        <a:pt x="816" y="480"/>
                      </a:lnTo>
                      <a:lnTo>
                        <a:pt x="792" y="477"/>
                      </a:lnTo>
                      <a:lnTo>
                        <a:pt x="774" y="473"/>
                      </a:lnTo>
                      <a:lnTo>
                        <a:pt x="762" y="471"/>
                      </a:lnTo>
                      <a:lnTo>
                        <a:pt x="756" y="470"/>
                      </a:lnTo>
                      <a:lnTo>
                        <a:pt x="738" y="465"/>
                      </a:lnTo>
                      <a:lnTo>
                        <a:pt x="723" y="454"/>
                      </a:lnTo>
                      <a:lnTo>
                        <a:pt x="713" y="439"/>
                      </a:lnTo>
                      <a:lnTo>
                        <a:pt x="707" y="422"/>
                      </a:lnTo>
                      <a:lnTo>
                        <a:pt x="707" y="402"/>
                      </a:lnTo>
                      <a:lnTo>
                        <a:pt x="714" y="385"/>
                      </a:lnTo>
                      <a:lnTo>
                        <a:pt x="724" y="370"/>
                      </a:lnTo>
                      <a:lnTo>
                        <a:pt x="740" y="360"/>
                      </a:lnTo>
                      <a:lnTo>
                        <a:pt x="757" y="354"/>
                      </a:lnTo>
                      <a:lnTo>
                        <a:pt x="775" y="354"/>
                      </a:lnTo>
                      <a:lnTo>
                        <a:pt x="779" y="355"/>
                      </a:lnTo>
                      <a:lnTo>
                        <a:pt x="790" y="357"/>
                      </a:lnTo>
                      <a:lnTo>
                        <a:pt x="807" y="359"/>
                      </a:lnTo>
                      <a:lnTo>
                        <a:pt x="829" y="363"/>
                      </a:lnTo>
                      <a:lnTo>
                        <a:pt x="856" y="367"/>
                      </a:lnTo>
                      <a:lnTo>
                        <a:pt x="888" y="371"/>
                      </a:lnTo>
                      <a:lnTo>
                        <a:pt x="922" y="377"/>
                      </a:lnTo>
                      <a:lnTo>
                        <a:pt x="961" y="381"/>
                      </a:lnTo>
                      <a:lnTo>
                        <a:pt x="1002" y="386"/>
                      </a:lnTo>
                      <a:lnTo>
                        <a:pt x="1045" y="392"/>
                      </a:lnTo>
                      <a:lnTo>
                        <a:pt x="1089" y="396"/>
                      </a:lnTo>
                      <a:lnTo>
                        <a:pt x="1134" y="400"/>
                      </a:lnTo>
                      <a:lnTo>
                        <a:pt x="1180" y="405"/>
                      </a:lnTo>
                      <a:lnTo>
                        <a:pt x="1225" y="408"/>
                      </a:lnTo>
                      <a:lnTo>
                        <a:pt x="1270" y="410"/>
                      </a:lnTo>
                      <a:lnTo>
                        <a:pt x="1313" y="412"/>
                      </a:lnTo>
                      <a:lnTo>
                        <a:pt x="1354" y="412"/>
                      </a:lnTo>
                      <a:lnTo>
                        <a:pt x="1421" y="412"/>
                      </a:lnTo>
                      <a:lnTo>
                        <a:pt x="1480" y="412"/>
                      </a:lnTo>
                      <a:lnTo>
                        <a:pt x="1534" y="411"/>
                      </a:lnTo>
                      <a:lnTo>
                        <a:pt x="1582" y="409"/>
                      </a:lnTo>
                      <a:lnTo>
                        <a:pt x="1625" y="406"/>
                      </a:lnTo>
                      <a:lnTo>
                        <a:pt x="1665" y="401"/>
                      </a:lnTo>
                      <a:lnTo>
                        <a:pt x="1701" y="395"/>
                      </a:lnTo>
                      <a:lnTo>
                        <a:pt x="1736" y="385"/>
                      </a:lnTo>
                      <a:lnTo>
                        <a:pt x="1768" y="374"/>
                      </a:lnTo>
                      <a:lnTo>
                        <a:pt x="1799" y="359"/>
                      </a:lnTo>
                      <a:lnTo>
                        <a:pt x="2477" y="29"/>
                      </a:lnTo>
                      <a:lnTo>
                        <a:pt x="2509" y="15"/>
                      </a:lnTo>
                      <a:lnTo>
                        <a:pt x="2540" y="6"/>
                      </a:lnTo>
                      <a:lnTo>
                        <a:pt x="2572" y="0"/>
                      </a:lnTo>
                      <a:lnTo>
                        <a:pt x="2605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9" name="Freeform 208"/>
                <p:cNvSpPr>
                  <a:spLocks/>
                </p:cNvSpPr>
                <p:nvPr/>
              </p:nvSpPr>
              <p:spPr bwMode="auto">
                <a:xfrm>
                  <a:off x="5165725" y="-3081338"/>
                  <a:ext cx="84137" cy="166688"/>
                </a:xfrm>
                <a:custGeom>
                  <a:avLst/>
                  <a:gdLst>
                    <a:gd name="T0" fmla="*/ 271 w 472"/>
                    <a:gd name="T1" fmla="*/ 11 h 943"/>
                    <a:gd name="T2" fmla="*/ 295 w 472"/>
                    <a:gd name="T3" fmla="*/ 59 h 943"/>
                    <a:gd name="T4" fmla="*/ 358 w 472"/>
                    <a:gd name="T5" fmla="*/ 94 h 943"/>
                    <a:gd name="T6" fmla="*/ 431 w 472"/>
                    <a:gd name="T7" fmla="*/ 163 h 943"/>
                    <a:gd name="T8" fmla="*/ 469 w 472"/>
                    <a:gd name="T9" fmla="*/ 259 h 943"/>
                    <a:gd name="T10" fmla="*/ 460 w 472"/>
                    <a:gd name="T11" fmla="*/ 329 h 943"/>
                    <a:gd name="T12" fmla="*/ 413 w 472"/>
                    <a:gd name="T13" fmla="*/ 354 h 943"/>
                    <a:gd name="T14" fmla="*/ 366 w 472"/>
                    <a:gd name="T15" fmla="*/ 329 h 943"/>
                    <a:gd name="T16" fmla="*/ 351 w 472"/>
                    <a:gd name="T17" fmla="*/ 268 h 943"/>
                    <a:gd name="T18" fmla="*/ 310 w 472"/>
                    <a:gd name="T19" fmla="*/ 202 h 943"/>
                    <a:gd name="T20" fmla="*/ 237 w 472"/>
                    <a:gd name="T21" fmla="*/ 176 h 943"/>
                    <a:gd name="T22" fmla="*/ 163 w 472"/>
                    <a:gd name="T23" fmla="*/ 202 h 943"/>
                    <a:gd name="T24" fmla="*/ 122 w 472"/>
                    <a:gd name="T25" fmla="*/ 268 h 943"/>
                    <a:gd name="T26" fmla="*/ 130 w 472"/>
                    <a:gd name="T27" fmla="*/ 346 h 943"/>
                    <a:gd name="T28" fmla="*/ 184 w 472"/>
                    <a:gd name="T29" fmla="*/ 400 h 943"/>
                    <a:gd name="T30" fmla="*/ 274 w 472"/>
                    <a:gd name="T31" fmla="*/ 415 h 943"/>
                    <a:gd name="T32" fmla="*/ 375 w 472"/>
                    <a:gd name="T33" fmla="*/ 458 h 943"/>
                    <a:gd name="T34" fmla="*/ 445 w 472"/>
                    <a:gd name="T35" fmla="*/ 540 h 943"/>
                    <a:gd name="T36" fmla="*/ 472 w 472"/>
                    <a:gd name="T37" fmla="*/ 648 h 943"/>
                    <a:gd name="T38" fmla="*/ 449 w 472"/>
                    <a:gd name="T39" fmla="*/ 749 h 943"/>
                    <a:gd name="T40" fmla="*/ 386 w 472"/>
                    <a:gd name="T41" fmla="*/ 829 h 943"/>
                    <a:gd name="T42" fmla="*/ 295 w 472"/>
                    <a:gd name="T43" fmla="*/ 875 h 943"/>
                    <a:gd name="T44" fmla="*/ 284 w 472"/>
                    <a:gd name="T45" fmla="*/ 918 h 943"/>
                    <a:gd name="T46" fmla="*/ 237 w 472"/>
                    <a:gd name="T47" fmla="*/ 943 h 943"/>
                    <a:gd name="T48" fmla="*/ 188 w 472"/>
                    <a:gd name="T49" fmla="*/ 918 h 943"/>
                    <a:gd name="T50" fmla="*/ 178 w 472"/>
                    <a:gd name="T51" fmla="*/ 875 h 943"/>
                    <a:gd name="T52" fmla="*/ 86 w 472"/>
                    <a:gd name="T53" fmla="*/ 829 h 943"/>
                    <a:gd name="T54" fmla="*/ 24 w 472"/>
                    <a:gd name="T55" fmla="*/ 749 h 943"/>
                    <a:gd name="T56" fmla="*/ 0 w 472"/>
                    <a:gd name="T57" fmla="*/ 648 h 943"/>
                    <a:gd name="T58" fmla="*/ 25 w 472"/>
                    <a:gd name="T59" fmla="*/ 600 h 943"/>
                    <a:gd name="T60" fmla="*/ 78 w 472"/>
                    <a:gd name="T61" fmla="*/ 592 h 943"/>
                    <a:gd name="T62" fmla="*/ 115 w 472"/>
                    <a:gd name="T63" fmla="*/ 629 h 943"/>
                    <a:gd name="T64" fmla="*/ 130 w 472"/>
                    <a:gd name="T65" fmla="*/ 700 h 943"/>
                    <a:gd name="T66" fmla="*/ 184 w 472"/>
                    <a:gd name="T67" fmla="*/ 754 h 943"/>
                    <a:gd name="T68" fmla="*/ 264 w 472"/>
                    <a:gd name="T69" fmla="*/ 762 h 943"/>
                    <a:gd name="T70" fmla="*/ 328 w 472"/>
                    <a:gd name="T71" fmla="*/ 721 h 943"/>
                    <a:gd name="T72" fmla="*/ 354 w 472"/>
                    <a:gd name="T73" fmla="*/ 648 h 943"/>
                    <a:gd name="T74" fmla="*/ 328 w 472"/>
                    <a:gd name="T75" fmla="*/ 574 h 943"/>
                    <a:gd name="T76" fmla="*/ 264 w 472"/>
                    <a:gd name="T77" fmla="*/ 533 h 943"/>
                    <a:gd name="T78" fmla="*/ 162 w 472"/>
                    <a:gd name="T79" fmla="*/ 518 h 943"/>
                    <a:gd name="T80" fmla="*/ 70 w 472"/>
                    <a:gd name="T81" fmla="*/ 461 h 943"/>
                    <a:gd name="T82" fmla="*/ 12 w 472"/>
                    <a:gd name="T83" fmla="*/ 369 h 943"/>
                    <a:gd name="T84" fmla="*/ 4 w 472"/>
                    <a:gd name="T85" fmla="*/ 259 h 943"/>
                    <a:gd name="T86" fmla="*/ 41 w 472"/>
                    <a:gd name="T87" fmla="*/ 163 h 943"/>
                    <a:gd name="T88" fmla="*/ 114 w 472"/>
                    <a:gd name="T89" fmla="*/ 94 h 943"/>
                    <a:gd name="T90" fmla="*/ 178 w 472"/>
                    <a:gd name="T91" fmla="*/ 59 h 943"/>
                    <a:gd name="T92" fmla="*/ 201 w 472"/>
                    <a:gd name="T93" fmla="*/ 11 h 9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72" h="943">
                      <a:moveTo>
                        <a:pt x="237" y="0"/>
                      </a:moveTo>
                      <a:lnTo>
                        <a:pt x="255" y="3"/>
                      </a:lnTo>
                      <a:lnTo>
                        <a:pt x="271" y="11"/>
                      </a:lnTo>
                      <a:lnTo>
                        <a:pt x="284" y="24"/>
                      </a:lnTo>
                      <a:lnTo>
                        <a:pt x="293" y="40"/>
                      </a:lnTo>
                      <a:lnTo>
                        <a:pt x="295" y="59"/>
                      </a:lnTo>
                      <a:lnTo>
                        <a:pt x="295" y="67"/>
                      </a:lnTo>
                      <a:lnTo>
                        <a:pt x="328" y="79"/>
                      </a:lnTo>
                      <a:lnTo>
                        <a:pt x="358" y="94"/>
                      </a:lnTo>
                      <a:lnTo>
                        <a:pt x="386" y="113"/>
                      </a:lnTo>
                      <a:lnTo>
                        <a:pt x="411" y="137"/>
                      </a:lnTo>
                      <a:lnTo>
                        <a:pt x="431" y="163"/>
                      </a:lnTo>
                      <a:lnTo>
                        <a:pt x="449" y="192"/>
                      </a:lnTo>
                      <a:lnTo>
                        <a:pt x="461" y="225"/>
                      </a:lnTo>
                      <a:lnTo>
                        <a:pt x="469" y="259"/>
                      </a:lnTo>
                      <a:lnTo>
                        <a:pt x="472" y="295"/>
                      </a:lnTo>
                      <a:lnTo>
                        <a:pt x="469" y="313"/>
                      </a:lnTo>
                      <a:lnTo>
                        <a:pt x="460" y="329"/>
                      </a:lnTo>
                      <a:lnTo>
                        <a:pt x="448" y="342"/>
                      </a:lnTo>
                      <a:lnTo>
                        <a:pt x="431" y="351"/>
                      </a:lnTo>
                      <a:lnTo>
                        <a:pt x="413" y="354"/>
                      </a:lnTo>
                      <a:lnTo>
                        <a:pt x="395" y="351"/>
                      </a:lnTo>
                      <a:lnTo>
                        <a:pt x="379" y="342"/>
                      </a:lnTo>
                      <a:lnTo>
                        <a:pt x="366" y="329"/>
                      </a:lnTo>
                      <a:lnTo>
                        <a:pt x="357" y="313"/>
                      </a:lnTo>
                      <a:lnTo>
                        <a:pt x="354" y="295"/>
                      </a:lnTo>
                      <a:lnTo>
                        <a:pt x="351" y="268"/>
                      </a:lnTo>
                      <a:lnTo>
                        <a:pt x="342" y="243"/>
                      </a:lnTo>
                      <a:lnTo>
                        <a:pt x="328" y="220"/>
                      </a:lnTo>
                      <a:lnTo>
                        <a:pt x="310" y="202"/>
                      </a:lnTo>
                      <a:lnTo>
                        <a:pt x="288" y="188"/>
                      </a:lnTo>
                      <a:lnTo>
                        <a:pt x="264" y="180"/>
                      </a:lnTo>
                      <a:lnTo>
                        <a:pt x="237" y="176"/>
                      </a:lnTo>
                      <a:lnTo>
                        <a:pt x="209" y="180"/>
                      </a:lnTo>
                      <a:lnTo>
                        <a:pt x="184" y="188"/>
                      </a:lnTo>
                      <a:lnTo>
                        <a:pt x="163" y="202"/>
                      </a:lnTo>
                      <a:lnTo>
                        <a:pt x="144" y="220"/>
                      </a:lnTo>
                      <a:lnTo>
                        <a:pt x="130" y="243"/>
                      </a:lnTo>
                      <a:lnTo>
                        <a:pt x="122" y="268"/>
                      </a:lnTo>
                      <a:lnTo>
                        <a:pt x="119" y="295"/>
                      </a:lnTo>
                      <a:lnTo>
                        <a:pt x="122" y="321"/>
                      </a:lnTo>
                      <a:lnTo>
                        <a:pt x="130" y="346"/>
                      </a:lnTo>
                      <a:lnTo>
                        <a:pt x="144" y="368"/>
                      </a:lnTo>
                      <a:lnTo>
                        <a:pt x="163" y="386"/>
                      </a:lnTo>
                      <a:lnTo>
                        <a:pt x="184" y="400"/>
                      </a:lnTo>
                      <a:lnTo>
                        <a:pt x="209" y="410"/>
                      </a:lnTo>
                      <a:lnTo>
                        <a:pt x="237" y="412"/>
                      </a:lnTo>
                      <a:lnTo>
                        <a:pt x="274" y="415"/>
                      </a:lnTo>
                      <a:lnTo>
                        <a:pt x="311" y="425"/>
                      </a:lnTo>
                      <a:lnTo>
                        <a:pt x="344" y="439"/>
                      </a:lnTo>
                      <a:lnTo>
                        <a:pt x="375" y="458"/>
                      </a:lnTo>
                      <a:lnTo>
                        <a:pt x="402" y="482"/>
                      </a:lnTo>
                      <a:lnTo>
                        <a:pt x="426" y="509"/>
                      </a:lnTo>
                      <a:lnTo>
                        <a:pt x="445" y="540"/>
                      </a:lnTo>
                      <a:lnTo>
                        <a:pt x="460" y="573"/>
                      </a:lnTo>
                      <a:lnTo>
                        <a:pt x="469" y="610"/>
                      </a:lnTo>
                      <a:lnTo>
                        <a:pt x="472" y="648"/>
                      </a:lnTo>
                      <a:lnTo>
                        <a:pt x="469" y="684"/>
                      </a:lnTo>
                      <a:lnTo>
                        <a:pt x="461" y="718"/>
                      </a:lnTo>
                      <a:lnTo>
                        <a:pt x="449" y="749"/>
                      </a:lnTo>
                      <a:lnTo>
                        <a:pt x="431" y="779"/>
                      </a:lnTo>
                      <a:lnTo>
                        <a:pt x="411" y="805"/>
                      </a:lnTo>
                      <a:lnTo>
                        <a:pt x="386" y="829"/>
                      </a:lnTo>
                      <a:lnTo>
                        <a:pt x="358" y="848"/>
                      </a:lnTo>
                      <a:lnTo>
                        <a:pt x="328" y="864"/>
                      </a:lnTo>
                      <a:lnTo>
                        <a:pt x="295" y="875"/>
                      </a:lnTo>
                      <a:lnTo>
                        <a:pt x="295" y="884"/>
                      </a:lnTo>
                      <a:lnTo>
                        <a:pt x="293" y="902"/>
                      </a:lnTo>
                      <a:lnTo>
                        <a:pt x="284" y="918"/>
                      </a:lnTo>
                      <a:lnTo>
                        <a:pt x="271" y="931"/>
                      </a:lnTo>
                      <a:lnTo>
                        <a:pt x="255" y="940"/>
                      </a:lnTo>
                      <a:lnTo>
                        <a:pt x="237" y="943"/>
                      </a:lnTo>
                      <a:lnTo>
                        <a:pt x="218" y="940"/>
                      </a:lnTo>
                      <a:lnTo>
                        <a:pt x="201" y="931"/>
                      </a:lnTo>
                      <a:lnTo>
                        <a:pt x="188" y="918"/>
                      </a:lnTo>
                      <a:lnTo>
                        <a:pt x="180" y="902"/>
                      </a:lnTo>
                      <a:lnTo>
                        <a:pt x="178" y="884"/>
                      </a:lnTo>
                      <a:lnTo>
                        <a:pt x="178" y="875"/>
                      </a:lnTo>
                      <a:lnTo>
                        <a:pt x="144" y="864"/>
                      </a:lnTo>
                      <a:lnTo>
                        <a:pt x="114" y="848"/>
                      </a:lnTo>
                      <a:lnTo>
                        <a:pt x="86" y="829"/>
                      </a:lnTo>
                      <a:lnTo>
                        <a:pt x="62" y="805"/>
                      </a:lnTo>
                      <a:lnTo>
                        <a:pt x="41" y="779"/>
                      </a:lnTo>
                      <a:lnTo>
                        <a:pt x="24" y="749"/>
                      </a:lnTo>
                      <a:lnTo>
                        <a:pt x="11" y="718"/>
                      </a:lnTo>
                      <a:lnTo>
                        <a:pt x="4" y="684"/>
                      </a:lnTo>
                      <a:lnTo>
                        <a:pt x="0" y="648"/>
                      </a:lnTo>
                      <a:lnTo>
                        <a:pt x="4" y="629"/>
                      </a:lnTo>
                      <a:lnTo>
                        <a:pt x="12" y="613"/>
                      </a:lnTo>
                      <a:lnTo>
                        <a:pt x="25" y="600"/>
                      </a:lnTo>
                      <a:lnTo>
                        <a:pt x="41" y="592"/>
                      </a:lnTo>
                      <a:lnTo>
                        <a:pt x="60" y="589"/>
                      </a:lnTo>
                      <a:lnTo>
                        <a:pt x="78" y="592"/>
                      </a:lnTo>
                      <a:lnTo>
                        <a:pt x="94" y="600"/>
                      </a:lnTo>
                      <a:lnTo>
                        <a:pt x="107" y="613"/>
                      </a:lnTo>
                      <a:lnTo>
                        <a:pt x="115" y="629"/>
                      </a:lnTo>
                      <a:lnTo>
                        <a:pt x="119" y="648"/>
                      </a:lnTo>
                      <a:lnTo>
                        <a:pt x="122" y="675"/>
                      </a:lnTo>
                      <a:lnTo>
                        <a:pt x="130" y="700"/>
                      </a:lnTo>
                      <a:lnTo>
                        <a:pt x="144" y="721"/>
                      </a:lnTo>
                      <a:lnTo>
                        <a:pt x="163" y="740"/>
                      </a:lnTo>
                      <a:lnTo>
                        <a:pt x="184" y="754"/>
                      </a:lnTo>
                      <a:lnTo>
                        <a:pt x="209" y="762"/>
                      </a:lnTo>
                      <a:lnTo>
                        <a:pt x="237" y="765"/>
                      </a:lnTo>
                      <a:lnTo>
                        <a:pt x="264" y="762"/>
                      </a:lnTo>
                      <a:lnTo>
                        <a:pt x="288" y="754"/>
                      </a:lnTo>
                      <a:lnTo>
                        <a:pt x="310" y="740"/>
                      </a:lnTo>
                      <a:lnTo>
                        <a:pt x="328" y="721"/>
                      </a:lnTo>
                      <a:lnTo>
                        <a:pt x="342" y="700"/>
                      </a:lnTo>
                      <a:lnTo>
                        <a:pt x="351" y="675"/>
                      </a:lnTo>
                      <a:lnTo>
                        <a:pt x="354" y="648"/>
                      </a:lnTo>
                      <a:lnTo>
                        <a:pt x="351" y="621"/>
                      </a:lnTo>
                      <a:lnTo>
                        <a:pt x="342" y="596"/>
                      </a:lnTo>
                      <a:lnTo>
                        <a:pt x="328" y="574"/>
                      </a:lnTo>
                      <a:lnTo>
                        <a:pt x="310" y="556"/>
                      </a:lnTo>
                      <a:lnTo>
                        <a:pt x="288" y="542"/>
                      </a:lnTo>
                      <a:lnTo>
                        <a:pt x="264" y="533"/>
                      </a:lnTo>
                      <a:lnTo>
                        <a:pt x="237" y="530"/>
                      </a:lnTo>
                      <a:lnTo>
                        <a:pt x="198" y="527"/>
                      </a:lnTo>
                      <a:lnTo>
                        <a:pt x="162" y="518"/>
                      </a:lnTo>
                      <a:lnTo>
                        <a:pt x="128" y="504"/>
                      </a:lnTo>
                      <a:lnTo>
                        <a:pt x="97" y="485"/>
                      </a:lnTo>
                      <a:lnTo>
                        <a:pt x="70" y="461"/>
                      </a:lnTo>
                      <a:lnTo>
                        <a:pt x="47" y="433"/>
                      </a:lnTo>
                      <a:lnTo>
                        <a:pt x="27" y="402"/>
                      </a:lnTo>
                      <a:lnTo>
                        <a:pt x="12" y="369"/>
                      </a:lnTo>
                      <a:lnTo>
                        <a:pt x="4" y="332"/>
                      </a:lnTo>
                      <a:lnTo>
                        <a:pt x="0" y="295"/>
                      </a:lnTo>
                      <a:lnTo>
                        <a:pt x="4" y="259"/>
                      </a:lnTo>
                      <a:lnTo>
                        <a:pt x="11" y="225"/>
                      </a:lnTo>
                      <a:lnTo>
                        <a:pt x="24" y="192"/>
                      </a:lnTo>
                      <a:lnTo>
                        <a:pt x="41" y="163"/>
                      </a:lnTo>
                      <a:lnTo>
                        <a:pt x="62" y="137"/>
                      </a:lnTo>
                      <a:lnTo>
                        <a:pt x="86" y="113"/>
                      </a:lnTo>
                      <a:lnTo>
                        <a:pt x="114" y="94"/>
                      </a:lnTo>
                      <a:lnTo>
                        <a:pt x="144" y="79"/>
                      </a:lnTo>
                      <a:lnTo>
                        <a:pt x="178" y="67"/>
                      </a:lnTo>
                      <a:lnTo>
                        <a:pt x="178" y="59"/>
                      </a:lnTo>
                      <a:lnTo>
                        <a:pt x="180" y="40"/>
                      </a:lnTo>
                      <a:lnTo>
                        <a:pt x="188" y="24"/>
                      </a:lnTo>
                      <a:lnTo>
                        <a:pt x="201" y="11"/>
                      </a:lnTo>
                      <a:lnTo>
                        <a:pt x="218" y="3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0" name="Freeform 209"/>
                <p:cNvSpPr>
                  <a:spLocks/>
                </p:cNvSpPr>
                <p:nvPr/>
              </p:nvSpPr>
              <p:spPr bwMode="auto">
                <a:xfrm>
                  <a:off x="4792663" y="-2832100"/>
                  <a:ext cx="103187" cy="290513"/>
                </a:xfrm>
                <a:custGeom>
                  <a:avLst/>
                  <a:gdLst>
                    <a:gd name="T0" fmla="*/ 59 w 589"/>
                    <a:gd name="T1" fmla="*/ 0 h 1649"/>
                    <a:gd name="T2" fmla="*/ 413 w 589"/>
                    <a:gd name="T3" fmla="*/ 0 h 1649"/>
                    <a:gd name="T4" fmla="*/ 444 w 589"/>
                    <a:gd name="T5" fmla="*/ 3 h 1649"/>
                    <a:gd name="T6" fmla="*/ 474 w 589"/>
                    <a:gd name="T7" fmla="*/ 11 h 1649"/>
                    <a:gd name="T8" fmla="*/ 502 w 589"/>
                    <a:gd name="T9" fmla="*/ 24 h 1649"/>
                    <a:gd name="T10" fmla="*/ 527 w 589"/>
                    <a:gd name="T11" fmla="*/ 41 h 1649"/>
                    <a:gd name="T12" fmla="*/ 547 w 589"/>
                    <a:gd name="T13" fmla="*/ 63 h 1649"/>
                    <a:gd name="T14" fmla="*/ 565 w 589"/>
                    <a:gd name="T15" fmla="*/ 88 h 1649"/>
                    <a:gd name="T16" fmla="*/ 578 w 589"/>
                    <a:gd name="T17" fmla="*/ 115 h 1649"/>
                    <a:gd name="T18" fmla="*/ 586 w 589"/>
                    <a:gd name="T19" fmla="*/ 145 h 1649"/>
                    <a:gd name="T20" fmla="*/ 589 w 589"/>
                    <a:gd name="T21" fmla="*/ 177 h 1649"/>
                    <a:gd name="T22" fmla="*/ 589 w 589"/>
                    <a:gd name="T23" fmla="*/ 1473 h 1649"/>
                    <a:gd name="T24" fmla="*/ 586 w 589"/>
                    <a:gd name="T25" fmla="*/ 1504 h 1649"/>
                    <a:gd name="T26" fmla="*/ 578 w 589"/>
                    <a:gd name="T27" fmla="*/ 1534 h 1649"/>
                    <a:gd name="T28" fmla="*/ 565 w 589"/>
                    <a:gd name="T29" fmla="*/ 1561 h 1649"/>
                    <a:gd name="T30" fmla="*/ 547 w 589"/>
                    <a:gd name="T31" fmla="*/ 1586 h 1649"/>
                    <a:gd name="T32" fmla="*/ 527 w 589"/>
                    <a:gd name="T33" fmla="*/ 1608 h 1649"/>
                    <a:gd name="T34" fmla="*/ 502 w 589"/>
                    <a:gd name="T35" fmla="*/ 1625 h 1649"/>
                    <a:gd name="T36" fmla="*/ 474 w 589"/>
                    <a:gd name="T37" fmla="*/ 1639 h 1649"/>
                    <a:gd name="T38" fmla="*/ 444 w 589"/>
                    <a:gd name="T39" fmla="*/ 1646 h 1649"/>
                    <a:gd name="T40" fmla="*/ 413 w 589"/>
                    <a:gd name="T41" fmla="*/ 1649 h 1649"/>
                    <a:gd name="T42" fmla="*/ 59 w 589"/>
                    <a:gd name="T43" fmla="*/ 1649 h 1649"/>
                    <a:gd name="T44" fmla="*/ 41 w 589"/>
                    <a:gd name="T45" fmla="*/ 1646 h 1649"/>
                    <a:gd name="T46" fmla="*/ 24 w 589"/>
                    <a:gd name="T47" fmla="*/ 1638 h 1649"/>
                    <a:gd name="T48" fmla="*/ 12 w 589"/>
                    <a:gd name="T49" fmla="*/ 1626 h 1649"/>
                    <a:gd name="T50" fmla="*/ 3 w 589"/>
                    <a:gd name="T51" fmla="*/ 1609 h 1649"/>
                    <a:gd name="T52" fmla="*/ 0 w 589"/>
                    <a:gd name="T53" fmla="*/ 1590 h 1649"/>
                    <a:gd name="T54" fmla="*/ 3 w 589"/>
                    <a:gd name="T55" fmla="*/ 1572 h 1649"/>
                    <a:gd name="T56" fmla="*/ 12 w 589"/>
                    <a:gd name="T57" fmla="*/ 1556 h 1649"/>
                    <a:gd name="T58" fmla="*/ 24 w 589"/>
                    <a:gd name="T59" fmla="*/ 1543 h 1649"/>
                    <a:gd name="T60" fmla="*/ 41 w 589"/>
                    <a:gd name="T61" fmla="*/ 1534 h 1649"/>
                    <a:gd name="T62" fmla="*/ 59 w 589"/>
                    <a:gd name="T63" fmla="*/ 1531 h 1649"/>
                    <a:gd name="T64" fmla="*/ 413 w 589"/>
                    <a:gd name="T65" fmla="*/ 1531 h 1649"/>
                    <a:gd name="T66" fmla="*/ 431 w 589"/>
                    <a:gd name="T67" fmla="*/ 1529 h 1649"/>
                    <a:gd name="T68" fmla="*/ 447 w 589"/>
                    <a:gd name="T69" fmla="*/ 1520 h 1649"/>
                    <a:gd name="T70" fmla="*/ 460 w 589"/>
                    <a:gd name="T71" fmla="*/ 1508 h 1649"/>
                    <a:gd name="T72" fmla="*/ 469 w 589"/>
                    <a:gd name="T73" fmla="*/ 1491 h 1649"/>
                    <a:gd name="T74" fmla="*/ 472 w 589"/>
                    <a:gd name="T75" fmla="*/ 1473 h 1649"/>
                    <a:gd name="T76" fmla="*/ 472 w 589"/>
                    <a:gd name="T77" fmla="*/ 177 h 1649"/>
                    <a:gd name="T78" fmla="*/ 469 w 589"/>
                    <a:gd name="T79" fmla="*/ 158 h 1649"/>
                    <a:gd name="T80" fmla="*/ 460 w 589"/>
                    <a:gd name="T81" fmla="*/ 141 h 1649"/>
                    <a:gd name="T82" fmla="*/ 447 w 589"/>
                    <a:gd name="T83" fmla="*/ 129 h 1649"/>
                    <a:gd name="T84" fmla="*/ 431 w 589"/>
                    <a:gd name="T85" fmla="*/ 121 h 1649"/>
                    <a:gd name="T86" fmla="*/ 413 w 589"/>
                    <a:gd name="T87" fmla="*/ 118 h 1649"/>
                    <a:gd name="T88" fmla="*/ 59 w 589"/>
                    <a:gd name="T89" fmla="*/ 118 h 1649"/>
                    <a:gd name="T90" fmla="*/ 41 w 589"/>
                    <a:gd name="T91" fmla="*/ 115 h 1649"/>
                    <a:gd name="T92" fmla="*/ 24 w 589"/>
                    <a:gd name="T93" fmla="*/ 106 h 1649"/>
                    <a:gd name="T94" fmla="*/ 12 w 589"/>
                    <a:gd name="T95" fmla="*/ 93 h 1649"/>
                    <a:gd name="T96" fmla="*/ 3 w 589"/>
                    <a:gd name="T97" fmla="*/ 77 h 1649"/>
                    <a:gd name="T98" fmla="*/ 0 w 589"/>
                    <a:gd name="T99" fmla="*/ 59 h 1649"/>
                    <a:gd name="T100" fmla="*/ 3 w 589"/>
                    <a:gd name="T101" fmla="*/ 40 h 1649"/>
                    <a:gd name="T102" fmla="*/ 12 w 589"/>
                    <a:gd name="T103" fmla="*/ 24 h 1649"/>
                    <a:gd name="T104" fmla="*/ 24 w 589"/>
                    <a:gd name="T105" fmla="*/ 11 h 1649"/>
                    <a:gd name="T106" fmla="*/ 41 w 589"/>
                    <a:gd name="T107" fmla="*/ 3 h 1649"/>
                    <a:gd name="T108" fmla="*/ 59 w 589"/>
                    <a:gd name="T109" fmla="*/ 0 h 16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89" h="1649">
                      <a:moveTo>
                        <a:pt x="59" y="0"/>
                      </a:moveTo>
                      <a:lnTo>
                        <a:pt x="413" y="0"/>
                      </a:lnTo>
                      <a:lnTo>
                        <a:pt x="444" y="3"/>
                      </a:lnTo>
                      <a:lnTo>
                        <a:pt x="474" y="11"/>
                      </a:lnTo>
                      <a:lnTo>
                        <a:pt x="502" y="24"/>
                      </a:lnTo>
                      <a:lnTo>
                        <a:pt x="527" y="41"/>
                      </a:lnTo>
                      <a:lnTo>
                        <a:pt x="547" y="63"/>
                      </a:lnTo>
                      <a:lnTo>
                        <a:pt x="565" y="88"/>
                      </a:lnTo>
                      <a:lnTo>
                        <a:pt x="578" y="115"/>
                      </a:lnTo>
                      <a:lnTo>
                        <a:pt x="586" y="145"/>
                      </a:lnTo>
                      <a:lnTo>
                        <a:pt x="589" y="177"/>
                      </a:lnTo>
                      <a:lnTo>
                        <a:pt x="589" y="1473"/>
                      </a:lnTo>
                      <a:lnTo>
                        <a:pt x="586" y="1504"/>
                      </a:lnTo>
                      <a:lnTo>
                        <a:pt x="578" y="1534"/>
                      </a:lnTo>
                      <a:lnTo>
                        <a:pt x="565" y="1561"/>
                      </a:lnTo>
                      <a:lnTo>
                        <a:pt x="547" y="1586"/>
                      </a:lnTo>
                      <a:lnTo>
                        <a:pt x="527" y="1608"/>
                      </a:lnTo>
                      <a:lnTo>
                        <a:pt x="502" y="1625"/>
                      </a:lnTo>
                      <a:lnTo>
                        <a:pt x="474" y="1639"/>
                      </a:lnTo>
                      <a:lnTo>
                        <a:pt x="444" y="1646"/>
                      </a:lnTo>
                      <a:lnTo>
                        <a:pt x="413" y="1649"/>
                      </a:lnTo>
                      <a:lnTo>
                        <a:pt x="59" y="1649"/>
                      </a:lnTo>
                      <a:lnTo>
                        <a:pt x="41" y="1646"/>
                      </a:lnTo>
                      <a:lnTo>
                        <a:pt x="24" y="1638"/>
                      </a:lnTo>
                      <a:lnTo>
                        <a:pt x="12" y="1626"/>
                      </a:lnTo>
                      <a:lnTo>
                        <a:pt x="3" y="1609"/>
                      </a:lnTo>
                      <a:lnTo>
                        <a:pt x="0" y="1590"/>
                      </a:lnTo>
                      <a:lnTo>
                        <a:pt x="3" y="1572"/>
                      </a:lnTo>
                      <a:lnTo>
                        <a:pt x="12" y="1556"/>
                      </a:lnTo>
                      <a:lnTo>
                        <a:pt x="24" y="1543"/>
                      </a:lnTo>
                      <a:lnTo>
                        <a:pt x="41" y="1534"/>
                      </a:lnTo>
                      <a:lnTo>
                        <a:pt x="59" y="1531"/>
                      </a:lnTo>
                      <a:lnTo>
                        <a:pt x="413" y="1531"/>
                      </a:lnTo>
                      <a:lnTo>
                        <a:pt x="431" y="1529"/>
                      </a:lnTo>
                      <a:lnTo>
                        <a:pt x="447" y="1520"/>
                      </a:lnTo>
                      <a:lnTo>
                        <a:pt x="460" y="1508"/>
                      </a:lnTo>
                      <a:lnTo>
                        <a:pt x="469" y="1491"/>
                      </a:lnTo>
                      <a:lnTo>
                        <a:pt x="472" y="1473"/>
                      </a:lnTo>
                      <a:lnTo>
                        <a:pt x="472" y="177"/>
                      </a:lnTo>
                      <a:lnTo>
                        <a:pt x="469" y="158"/>
                      </a:lnTo>
                      <a:lnTo>
                        <a:pt x="460" y="141"/>
                      </a:lnTo>
                      <a:lnTo>
                        <a:pt x="447" y="129"/>
                      </a:lnTo>
                      <a:lnTo>
                        <a:pt x="431" y="121"/>
                      </a:lnTo>
                      <a:lnTo>
                        <a:pt x="413" y="118"/>
                      </a:lnTo>
                      <a:lnTo>
                        <a:pt x="59" y="118"/>
                      </a:lnTo>
                      <a:lnTo>
                        <a:pt x="41" y="115"/>
                      </a:lnTo>
                      <a:lnTo>
                        <a:pt x="24" y="106"/>
                      </a:lnTo>
                      <a:lnTo>
                        <a:pt x="12" y="93"/>
                      </a:lnTo>
                      <a:lnTo>
                        <a:pt x="3" y="77"/>
                      </a:lnTo>
                      <a:lnTo>
                        <a:pt x="0" y="59"/>
                      </a:lnTo>
                      <a:lnTo>
                        <a:pt x="3" y="40"/>
                      </a:lnTo>
                      <a:lnTo>
                        <a:pt x="12" y="24"/>
                      </a:lnTo>
                      <a:lnTo>
                        <a:pt x="24" y="11"/>
                      </a:lnTo>
                      <a:lnTo>
                        <a:pt x="41" y="3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1" name="Freeform 210"/>
                <p:cNvSpPr>
                  <a:spLocks/>
                </p:cNvSpPr>
                <p:nvPr/>
              </p:nvSpPr>
              <p:spPr bwMode="auto">
                <a:xfrm>
                  <a:off x="4916488" y="-2790825"/>
                  <a:ext cx="312737" cy="93663"/>
                </a:xfrm>
                <a:custGeom>
                  <a:avLst/>
                  <a:gdLst>
                    <a:gd name="T0" fmla="*/ 530 w 1767"/>
                    <a:gd name="T1" fmla="*/ 0 h 531"/>
                    <a:gd name="T2" fmla="*/ 604 w 1767"/>
                    <a:gd name="T3" fmla="*/ 13 h 531"/>
                    <a:gd name="T4" fmla="*/ 682 w 1767"/>
                    <a:gd name="T5" fmla="*/ 47 h 531"/>
                    <a:gd name="T6" fmla="*/ 763 w 1767"/>
                    <a:gd name="T7" fmla="*/ 97 h 531"/>
                    <a:gd name="T8" fmla="*/ 847 w 1767"/>
                    <a:gd name="T9" fmla="*/ 157 h 531"/>
                    <a:gd name="T10" fmla="*/ 921 w 1767"/>
                    <a:gd name="T11" fmla="*/ 213 h 531"/>
                    <a:gd name="T12" fmla="*/ 985 w 1767"/>
                    <a:gd name="T13" fmla="*/ 259 h 531"/>
                    <a:gd name="T14" fmla="*/ 1047 w 1767"/>
                    <a:gd name="T15" fmla="*/ 301 h 531"/>
                    <a:gd name="T16" fmla="*/ 1105 w 1767"/>
                    <a:gd name="T17" fmla="*/ 333 h 531"/>
                    <a:gd name="T18" fmla="*/ 1157 w 1767"/>
                    <a:gd name="T19" fmla="*/ 351 h 531"/>
                    <a:gd name="T20" fmla="*/ 1532 w 1767"/>
                    <a:gd name="T21" fmla="*/ 354 h 531"/>
                    <a:gd name="T22" fmla="*/ 1607 w 1767"/>
                    <a:gd name="T23" fmla="*/ 361 h 531"/>
                    <a:gd name="T24" fmla="*/ 1666 w 1767"/>
                    <a:gd name="T25" fmla="*/ 378 h 531"/>
                    <a:gd name="T26" fmla="*/ 1709 w 1767"/>
                    <a:gd name="T27" fmla="*/ 400 h 531"/>
                    <a:gd name="T28" fmla="*/ 1738 w 1767"/>
                    <a:gd name="T29" fmla="*/ 419 h 531"/>
                    <a:gd name="T30" fmla="*/ 1750 w 1767"/>
                    <a:gd name="T31" fmla="*/ 430 h 531"/>
                    <a:gd name="T32" fmla="*/ 1765 w 1767"/>
                    <a:gd name="T33" fmla="*/ 457 h 531"/>
                    <a:gd name="T34" fmla="*/ 1765 w 1767"/>
                    <a:gd name="T35" fmla="*/ 487 h 531"/>
                    <a:gd name="T36" fmla="*/ 1750 w 1767"/>
                    <a:gd name="T37" fmla="*/ 514 h 531"/>
                    <a:gd name="T38" fmla="*/ 1723 w 1767"/>
                    <a:gd name="T39" fmla="*/ 529 h 531"/>
                    <a:gd name="T40" fmla="*/ 1693 w 1767"/>
                    <a:gd name="T41" fmla="*/ 529 h 531"/>
                    <a:gd name="T42" fmla="*/ 1667 w 1767"/>
                    <a:gd name="T43" fmla="*/ 514 h 531"/>
                    <a:gd name="T44" fmla="*/ 1657 w 1767"/>
                    <a:gd name="T45" fmla="*/ 506 h 531"/>
                    <a:gd name="T46" fmla="*/ 1633 w 1767"/>
                    <a:gd name="T47" fmla="*/ 492 h 531"/>
                    <a:gd name="T48" fmla="*/ 1590 w 1767"/>
                    <a:gd name="T49" fmla="*/ 478 h 531"/>
                    <a:gd name="T50" fmla="*/ 1532 w 1767"/>
                    <a:gd name="T51" fmla="*/ 472 h 531"/>
                    <a:gd name="T52" fmla="*/ 1141 w 1767"/>
                    <a:gd name="T53" fmla="*/ 469 h 531"/>
                    <a:gd name="T54" fmla="*/ 1065 w 1767"/>
                    <a:gd name="T55" fmla="*/ 445 h 531"/>
                    <a:gd name="T56" fmla="*/ 987 w 1767"/>
                    <a:gd name="T57" fmla="*/ 402 h 531"/>
                    <a:gd name="T58" fmla="*/ 904 w 1767"/>
                    <a:gd name="T59" fmla="*/ 346 h 531"/>
                    <a:gd name="T60" fmla="*/ 819 w 1767"/>
                    <a:gd name="T61" fmla="*/ 284 h 531"/>
                    <a:gd name="T62" fmla="*/ 756 w 1767"/>
                    <a:gd name="T63" fmla="*/ 236 h 531"/>
                    <a:gd name="T64" fmla="*/ 692 w 1767"/>
                    <a:gd name="T65" fmla="*/ 191 h 531"/>
                    <a:gd name="T66" fmla="*/ 632 w 1767"/>
                    <a:gd name="T67" fmla="*/ 154 h 531"/>
                    <a:gd name="T68" fmla="*/ 576 w 1767"/>
                    <a:gd name="T69" fmla="*/ 128 h 531"/>
                    <a:gd name="T70" fmla="*/ 530 w 1767"/>
                    <a:gd name="T71" fmla="*/ 118 h 531"/>
                    <a:gd name="T72" fmla="*/ 40 w 1767"/>
                    <a:gd name="T73" fmla="*/ 115 h 531"/>
                    <a:gd name="T74" fmla="*/ 11 w 1767"/>
                    <a:gd name="T75" fmla="*/ 95 h 531"/>
                    <a:gd name="T76" fmla="*/ 0 w 1767"/>
                    <a:gd name="T77" fmla="*/ 59 h 531"/>
                    <a:gd name="T78" fmla="*/ 11 w 1767"/>
                    <a:gd name="T79" fmla="*/ 25 h 531"/>
                    <a:gd name="T80" fmla="*/ 40 w 1767"/>
                    <a:gd name="T81" fmla="*/ 3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767" h="531">
                      <a:moveTo>
                        <a:pt x="59" y="0"/>
                      </a:moveTo>
                      <a:lnTo>
                        <a:pt x="530" y="0"/>
                      </a:lnTo>
                      <a:lnTo>
                        <a:pt x="567" y="4"/>
                      </a:lnTo>
                      <a:lnTo>
                        <a:pt x="604" y="13"/>
                      </a:lnTo>
                      <a:lnTo>
                        <a:pt x="643" y="28"/>
                      </a:lnTo>
                      <a:lnTo>
                        <a:pt x="682" y="47"/>
                      </a:lnTo>
                      <a:lnTo>
                        <a:pt x="722" y="71"/>
                      </a:lnTo>
                      <a:lnTo>
                        <a:pt x="763" y="97"/>
                      </a:lnTo>
                      <a:lnTo>
                        <a:pt x="804" y="126"/>
                      </a:lnTo>
                      <a:lnTo>
                        <a:pt x="847" y="157"/>
                      </a:lnTo>
                      <a:lnTo>
                        <a:pt x="889" y="189"/>
                      </a:lnTo>
                      <a:lnTo>
                        <a:pt x="921" y="213"/>
                      </a:lnTo>
                      <a:lnTo>
                        <a:pt x="952" y="235"/>
                      </a:lnTo>
                      <a:lnTo>
                        <a:pt x="985" y="259"/>
                      </a:lnTo>
                      <a:lnTo>
                        <a:pt x="1016" y="280"/>
                      </a:lnTo>
                      <a:lnTo>
                        <a:pt x="1047" y="301"/>
                      </a:lnTo>
                      <a:lnTo>
                        <a:pt x="1076" y="318"/>
                      </a:lnTo>
                      <a:lnTo>
                        <a:pt x="1105" y="333"/>
                      </a:lnTo>
                      <a:lnTo>
                        <a:pt x="1132" y="344"/>
                      </a:lnTo>
                      <a:lnTo>
                        <a:pt x="1157" y="351"/>
                      </a:lnTo>
                      <a:lnTo>
                        <a:pt x="1178" y="354"/>
                      </a:lnTo>
                      <a:lnTo>
                        <a:pt x="1532" y="354"/>
                      </a:lnTo>
                      <a:lnTo>
                        <a:pt x="1571" y="356"/>
                      </a:lnTo>
                      <a:lnTo>
                        <a:pt x="1607" y="361"/>
                      </a:lnTo>
                      <a:lnTo>
                        <a:pt x="1638" y="369"/>
                      </a:lnTo>
                      <a:lnTo>
                        <a:pt x="1666" y="378"/>
                      </a:lnTo>
                      <a:lnTo>
                        <a:pt x="1690" y="389"/>
                      </a:lnTo>
                      <a:lnTo>
                        <a:pt x="1709" y="400"/>
                      </a:lnTo>
                      <a:lnTo>
                        <a:pt x="1725" y="411"/>
                      </a:lnTo>
                      <a:lnTo>
                        <a:pt x="1738" y="419"/>
                      </a:lnTo>
                      <a:lnTo>
                        <a:pt x="1746" y="426"/>
                      </a:lnTo>
                      <a:lnTo>
                        <a:pt x="1750" y="430"/>
                      </a:lnTo>
                      <a:lnTo>
                        <a:pt x="1759" y="443"/>
                      </a:lnTo>
                      <a:lnTo>
                        <a:pt x="1765" y="457"/>
                      </a:lnTo>
                      <a:lnTo>
                        <a:pt x="1767" y="472"/>
                      </a:lnTo>
                      <a:lnTo>
                        <a:pt x="1765" y="487"/>
                      </a:lnTo>
                      <a:lnTo>
                        <a:pt x="1759" y="501"/>
                      </a:lnTo>
                      <a:lnTo>
                        <a:pt x="1750" y="514"/>
                      </a:lnTo>
                      <a:lnTo>
                        <a:pt x="1737" y="523"/>
                      </a:lnTo>
                      <a:lnTo>
                        <a:pt x="1723" y="529"/>
                      </a:lnTo>
                      <a:lnTo>
                        <a:pt x="1708" y="531"/>
                      </a:lnTo>
                      <a:lnTo>
                        <a:pt x="1693" y="529"/>
                      </a:lnTo>
                      <a:lnTo>
                        <a:pt x="1679" y="523"/>
                      </a:lnTo>
                      <a:lnTo>
                        <a:pt x="1667" y="514"/>
                      </a:lnTo>
                      <a:lnTo>
                        <a:pt x="1664" y="512"/>
                      </a:lnTo>
                      <a:lnTo>
                        <a:pt x="1657" y="506"/>
                      </a:lnTo>
                      <a:lnTo>
                        <a:pt x="1647" y="500"/>
                      </a:lnTo>
                      <a:lnTo>
                        <a:pt x="1633" y="492"/>
                      </a:lnTo>
                      <a:lnTo>
                        <a:pt x="1613" y="485"/>
                      </a:lnTo>
                      <a:lnTo>
                        <a:pt x="1590" y="478"/>
                      </a:lnTo>
                      <a:lnTo>
                        <a:pt x="1563" y="474"/>
                      </a:lnTo>
                      <a:lnTo>
                        <a:pt x="1532" y="472"/>
                      </a:lnTo>
                      <a:lnTo>
                        <a:pt x="1178" y="472"/>
                      </a:lnTo>
                      <a:lnTo>
                        <a:pt x="1141" y="469"/>
                      </a:lnTo>
                      <a:lnTo>
                        <a:pt x="1104" y="459"/>
                      </a:lnTo>
                      <a:lnTo>
                        <a:pt x="1065" y="445"/>
                      </a:lnTo>
                      <a:lnTo>
                        <a:pt x="1026" y="426"/>
                      </a:lnTo>
                      <a:lnTo>
                        <a:pt x="987" y="402"/>
                      </a:lnTo>
                      <a:lnTo>
                        <a:pt x="945" y="375"/>
                      </a:lnTo>
                      <a:lnTo>
                        <a:pt x="904" y="346"/>
                      </a:lnTo>
                      <a:lnTo>
                        <a:pt x="861" y="315"/>
                      </a:lnTo>
                      <a:lnTo>
                        <a:pt x="819" y="284"/>
                      </a:lnTo>
                      <a:lnTo>
                        <a:pt x="788" y="260"/>
                      </a:lnTo>
                      <a:lnTo>
                        <a:pt x="756" y="236"/>
                      </a:lnTo>
                      <a:lnTo>
                        <a:pt x="723" y="214"/>
                      </a:lnTo>
                      <a:lnTo>
                        <a:pt x="692" y="191"/>
                      </a:lnTo>
                      <a:lnTo>
                        <a:pt x="661" y="172"/>
                      </a:lnTo>
                      <a:lnTo>
                        <a:pt x="632" y="154"/>
                      </a:lnTo>
                      <a:lnTo>
                        <a:pt x="603" y="140"/>
                      </a:lnTo>
                      <a:lnTo>
                        <a:pt x="576" y="128"/>
                      </a:lnTo>
                      <a:lnTo>
                        <a:pt x="553" y="120"/>
                      </a:lnTo>
                      <a:lnTo>
                        <a:pt x="530" y="118"/>
                      </a:lnTo>
                      <a:lnTo>
                        <a:pt x="59" y="118"/>
                      </a:lnTo>
                      <a:lnTo>
                        <a:pt x="40" y="115"/>
                      </a:lnTo>
                      <a:lnTo>
                        <a:pt x="24" y="107"/>
                      </a:lnTo>
                      <a:lnTo>
                        <a:pt x="11" y="95"/>
                      </a:lnTo>
                      <a:lnTo>
                        <a:pt x="3" y="78"/>
                      </a:lnTo>
                      <a:lnTo>
                        <a:pt x="0" y="59"/>
                      </a:lnTo>
                      <a:lnTo>
                        <a:pt x="3" y="41"/>
                      </a:lnTo>
                      <a:lnTo>
                        <a:pt x="11" y="25"/>
                      </a:lnTo>
                      <a:lnTo>
                        <a:pt x="24" y="12"/>
                      </a:lnTo>
                      <a:lnTo>
                        <a:pt x="40" y="3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2" name="Freeform 211"/>
                <p:cNvSpPr>
                  <a:spLocks/>
                </p:cNvSpPr>
                <p:nvPr/>
              </p:nvSpPr>
              <p:spPr bwMode="auto">
                <a:xfrm>
                  <a:off x="4813300" y="-2624138"/>
                  <a:ext cx="31750" cy="30163"/>
                </a:xfrm>
                <a:custGeom>
                  <a:avLst/>
                  <a:gdLst>
                    <a:gd name="T0" fmla="*/ 88 w 176"/>
                    <a:gd name="T1" fmla="*/ 0 h 176"/>
                    <a:gd name="T2" fmla="*/ 112 w 176"/>
                    <a:gd name="T3" fmla="*/ 2 h 176"/>
                    <a:gd name="T4" fmla="*/ 132 w 176"/>
                    <a:gd name="T5" fmla="*/ 12 h 176"/>
                    <a:gd name="T6" fmla="*/ 151 w 176"/>
                    <a:gd name="T7" fmla="*/ 25 h 176"/>
                    <a:gd name="T8" fmla="*/ 165 w 176"/>
                    <a:gd name="T9" fmla="*/ 43 h 176"/>
                    <a:gd name="T10" fmla="*/ 173 w 176"/>
                    <a:gd name="T11" fmla="*/ 64 h 176"/>
                    <a:gd name="T12" fmla="*/ 176 w 176"/>
                    <a:gd name="T13" fmla="*/ 88 h 176"/>
                    <a:gd name="T14" fmla="*/ 173 w 176"/>
                    <a:gd name="T15" fmla="*/ 111 h 176"/>
                    <a:gd name="T16" fmla="*/ 165 w 176"/>
                    <a:gd name="T17" fmla="*/ 132 h 176"/>
                    <a:gd name="T18" fmla="*/ 151 w 176"/>
                    <a:gd name="T19" fmla="*/ 150 h 176"/>
                    <a:gd name="T20" fmla="*/ 132 w 176"/>
                    <a:gd name="T21" fmla="*/ 164 h 176"/>
                    <a:gd name="T22" fmla="*/ 112 w 176"/>
                    <a:gd name="T23" fmla="*/ 173 h 176"/>
                    <a:gd name="T24" fmla="*/ 88 w 176"/>
                    <a:gd name="T25" fmla="*/ 176 h 176"/>
                    <a:gd name="T26" fmla="*/ 65 w 176"/>
                    <a:gd name="T27" fmla="*/ 173 h 176"/>
                    <a:gd name="T28" fmla="*/ 43 w 176"/>
                    <a:gd name="T29" fmla="*/ 164 h 176"/>
                    <a:gd name="T30" fmla="*/ 26 w 176"/>
                    <a:gd name="T31" fmla="*/ 150 h 176"/>
                    <a:gd name="T32" fmla="*/ 12 w 176"/>
                    <a:gd name="T33" fmla="*/ 132 h 176"/>
                    <a:gd name="T34" fmla="*/ 3 w 176"/>
                    <a:gd name="T35" fmla="*/ 111 h 176"/>
                    <a:gd name="T36" fmla="*/ 0 w 176"/>
                    <a:gd name="T37" fmla="*/ 88 h 176"/>
                    <a:gd name="T38" fmla="*/ 3 w 176"/>
                    <a:gd name="T39" fmla="*/ 64 h 176"/>
                    <a:gd name="T40" fmla="*/ 12 w 176"/>
                    <a:gd name="T41" fmla="*/ 43 h 176"/>
                    <a:gd name="T42" fmla="*/ 26 w 176"/>
                    <a:gd name="T43" fmla="*/ 25 h 176"/>
                    <a:gd name="T44" fmla="*/ 43 w 176"/>
                    <a:gd name="T45" fmla="*/ 12 h 176"/>
                    <a:gd name="T46" fmla="*/ 65 w 176"/>
                    <a:gd name="T47" fmla="*/ 2 h 176"/>
                    <a:gd name="T48" fmla="*/ 88 w 176"/>
                    <a:gd name="T49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76" h="176">
                      <a:moveTo>
                        <a:pt x="88" y="0"/>
                      </a:moveTo>
                      <a:lnTo>
                        <a:pt x="112" y="2"/>
                      </a:lnTo>
                      <a:lnTo>
                        <a:pt x="132" y="12"/>
                      </a:lnTo>
                      <a:lnTo>
                        <a:pt x="151" y="25"/>
                      </a:lnTo>
                      <a:lnTo>
                        <a:pt x="165" y="43"/>
                      </a:lnTo>
                      <a:lnTo>
                        <a:pt x="173" y="64"/>
                      </a:lnTo>
                      <a:lnTo>
                        <a:pt x="176" y="88"/>
                      </a:lnTo>
                      <a:lnTo>
                        <a:pt x="173" y="111"/>
                      </a:lnTo>
                      <a:lnTo>
                        <a:pt x="165" y="132"/>
                      </a:lnTo>
                      <a:lnTo>
                        <a:pt x="151" y="150"/>
                      </a:lnTo>
                      <a:lnTo>
                        <a:pt x="132" y="164"/>
                      </a:lnTo>
                      <a:lnTo>
                        <a:pt x="112" y="173"/>
                      </a:lnTo>
                      <a:lnTo>
                        <a:pt x="88" y="176"/>
                      </a:lnTo>
                      <a:lnTo>
                        <a:pt x="65" y="173"/>
                      </a:lnTo>
                      <a:lnTo>
                        <a:pt x="43" y="164"/>
                      </a:lnTo>
                      <a:lnTo>
                        <a:pt x="26" y="150"/>
                      </a:lnTo>
                      <a:lnTo>
                        <a:pt x="12" y="132"/>
                      </a:lnTo>
                      <a:lnTo>
                        <a:pt x="3" y="111"/>
                      </a:lnTo>
                      <a:lnTo>
                        <a:pt x="0" y="88"/>
                      </a:lnTo>
                      <a:lnTo>
                        <a:pt x="3" y="64"/>
                      </a:lnTo>
                      <a:lnTo>
                        <a:pt x="12" y="43"/>
                      </a:lnTo>
                      <a:lnTo>
                        <a:pt x="26" y="25"/>
                      </a:lnTo>
                      <a:lnTo>
                        <a:pt x="43" y="12"/>
                      </a:lnTo>
                      <a:lnTo>
                        <a:pt x="65" y="2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Freeform 206"/>
                <p:cNvSpPr>
                  <a:spLocks noEditPoints="1"/>
                </p:cNvSpPr>
                <p:nvPr/>
              </p:nvSpPr>
              <p:spPr bwMode="auto">
                <a:xfrm>
                  <a:off x="5041900" y="-3165475"/>
                  <a:ext cx="331787" cy="333375"/>
                </a:xfrm>
                <a:custGeom>
                  <a:avLst/>
                  <a:gdLst>
                    <a:gd name="T0" fmla="*/ 795 w 1885"/>
                    <a:gd name="T1" fmla="*/ 131 h 1886"/>
                    <a:gd name="T2" fmla="*/ 589 w 1885"/>
                    <a:gd name="T3" fmla="*/ 198 h 1886"/>
                    <a:gd name="T4" fmla="*/ 411 w 1885"/>
                    <a:gd name="T5" fmla="*/ 313 h 1886"/>
                    <a:gd name="T6" fmla="*/ 269 w 1885"/>
                    <a:gd name="T7" fmla="*/ 468 h 1886"/>
                    <a:gd name="T8" fmla="*/ 169 w 1885"/>
                    <a:gd name="T9" fmla="*/ 656 h 1886"/>
                    <a:gd name="T10" fmla="*/ 121 w 1885"/>
                    <a:gd name="T11" fmla="*/ 868 h 1886"/>
                    <a:gd name="T12" fmla="*/ 131 w 1885"/>
                    <a:gd name="T13" fmla="*/ 1091 h 1886"/>
                    <a:gd name="T14" fmla="*/ 197 w 1885"/>
                    <a:gd name="T15" fmla="*/ 1297 h 1886"/>
                    <a:gd name="T16" fmla="*/ 312 w 1885"/>
                    <a:gd name="T17" fmla="*/ 1474 h 1886"/>
                    <a:gd name="T18" fmla="*/ 467 w 1885"/>
                    <a:gd name="T19" fmla="*/ 1617 h 1886"/>
                    <a:gd name="T20" fmla="*/ 655 w 1885"/>
                    <a:gd name="T21" fmla="*/ 1717 h 1886"/>
                    <a:gd name="T22" fmla="*/ 868 w 1885"/>
                    <a:gd name="T23" fmla="*/ 1764 h 1886"/>
                    <a:gd name="T24" fmla="*/ 1090 w 1885"/>
                    <a:gd name="T25" fmla="*/ 1754 h 1886"/>
                    <a:gd name="T26" fmla="*/ 1295 w 1885"/>
                    <a:gd name="T27" fmla="*/ 1689 h 1886"/>
                    <a:gd name="T28" fmla="*/ 1474 w 1885"/>
                    <a:gd name="T29" fmla="*/ 1574 h 1886"/>
                    <a:gd name="T30" fmla="*/ 1616 w 1885"/>
                    <a:gd name="T31" fmla="*/ 1419 h 1886"/>
                    <a:gd name="T32" fmla="*/ 1716 w 1885"/>
                    <a:gd name="T33" fmla="*/ 1231 h 1886"/>
                    <a:gd name="T34" fmla="*/ 1764 w 1885"/>
                    <a:gd name="T35" fmla="*/ 1018 h 1886"/>
                    <a:gd name="T36" fmla="*/ 1754 w 1885"/>
                    <a:gd name="T37" fmla="*/ 795 h 1886"/>
                    <a:gd name="T38" fmla="*/ 1688 w 1885"/>
                    <a:gd name="T39" fmla="*/ 590 h 1886"/>
                    <a:gd name="T40" fmla="*/ 1573 w 1885"/>
                    <a:gd name="T41" fmla="*/ 412 h 1886"/>
                    <a:gd name="T42" fmla="*/ 1418 w 1885"/>
                    <a:gd name="T43" fmla="*/ 269 h 1886"/>
                    <a:gd name="T44" fmla="*/ 1230 w 1885"/>
                    <a:gd name="T45" fmla="*/ 170 h 1886"/>
                    <a:gd name="T46" fmla="*/ 1017 w 1885"/>
                    <a:gd name="T47" fmla="*/ 122 h 1886"/>
                    <a:gd name="T48" fmla="*/ 1019 w 1885"/>
                    <a:gd name="T49" fmla="*/ 3 h 1886"/>
                    <a:gd name="T50" fmla="*/ 1239 w 1885"/>
                    <a:gd name="T51" fmla="*/ 49 h 1886"/>
                    <a:gd name="T52" fmla="*/ 1438 w 1885"/>
                    <a:gd name="T53" fmla="*/ 142 h 1886"/>
                    <a:gd name="T54" fmla="*/ 1608 w 1885"/>
                    <a:gd name="T55" fmla="*/ 276 h 1886"/>
                    <a:gd name="T56" fmla="*/ 1744 w 1885"/>
                    <a:gd name="T57" fmla="*/ 447 h 1886"/>
                    <a:gd name="T58" fmla="*/ 1837 w 1885"/>
                    <a:gd name="T59" fmla="*/ 645 h 1886"/>
                    <a:gd name="T60" fmla="*/ 1882 w 1885"/>
                    <a:gd name="T61" fmla="*/ 865 h 1886"/>
                    <a:gd name="T62" fmla="*/ 1873 w 1885"/>
                    <a:gd name="T63" fmla="*/ 1096 h 1886"/>
                    <a:gd name="T64" fmla="*/ 1810 w 1885"/>
                    <a:gd name="T65" fmla="*/ 1309 h 1886"/>
                    <a:gd name="T66" fmla="*/ 1703 w 1885"/>
                    <a:gd name="T67" fmla="*/ 1500 h 1886"/>
                    <a:gd name="T68" fmla="*/ 1555 w 1885"/>
                    <a:gd name="T69" fmla="*/ 1659 h 1886"/>
                    <a:gd name="T70" fmla="*/ 1375 w 1885"/>
                    <a:gd name="T71" fmla="*/ 1780 h 1886"/>
                    <a:gd name="T72" fmla="*/ 1169 w 1885"/>
                    <a:gd name="T73" fmla="*/ 1859 h 1886"/>
                    <a:gd name="T74" fmla="*/ 943 w 1885"/>
                    <a:gd name="T75" fmla="*/ 1886 h 1886"/>
                    <a:gd name="T76" fmla="*/ 716 w 1885"/>
                    <a:gd name="T77" fmla="*/ 1859 h 1886"/>
                    <a:gd name="T78" fmla="*/ 510 w 1885"/>
                    <a:gd name="T79" fmla="*/ 1780 h 1886"/>
                    <a:gd name="T80" fmla="*/ 329 w 1885"/>
                    <a:gd name="T81" fmla="*/ 1659 h 1886"/>
                    <a:gd name="T82" fmla="*/ 182 w 1885"/>
                    <a:gd name="T83" fmla="*/ 1500 h 1886"/>
                    <a:gd name="T84" fmla="*/ 74 w 1885"/>
                    <a:gd name="T85" fmla="*/ 1309 h 1886"/>
                    <a:gd name="T86" fmla="*/ 12 w 1885"/>
                    <a:gd name="T87" fmla="*/ 1096 h 1886"/>
                    <a:gd name="T88" fmla="*/ 2 w 1885"/>
                    <a:gd name="T89" fmla="*/ 865 h 1886"/>
                    <a:gd name="T90" fmla="*/ 48 w 1885"/>
                    <a:gd name="T91" fmla="*/ 645 h 1886"/>
                    <a:gd name="T92" fmla="*/ 141 w 1885"/>
                    <a:gd name="T93" fmla="*/ 447 h 1886"/>
                    <a:gd name="T94" fmla="*/ 277 w 1885"/>
                    <a:gd name="T95" fmla="*/ 276 h 1886"/>
                    <a:gd name="T96" fmla="*/ 446 w 1885"/>
                    <a:gd name="T97" fmla="*/ 142 h 1886"/>
                    <a:gd name="T98" fmla="*/ 645 w 1885"/>
                    <a:gd name="T99" fmla="*/ 49 h 1886"/>
                    <a:gd name="T100" fmla="*/ 865 w 1885"/>
                    <a:gd name="T101" fmla="*/ 3 h 18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85" h="1886">
                      <a:moveTo>
                        <a:pt x="943" y="118"/>
                      </a:moveTo>
                      <a:lnTo>
                        <a:pt x="868" y="122"/>
                      </a:lnTo>
                      <a:lnTo>
                        <a:pt x="795" y="131"/>
                      </a:lnTo>
                      <a:lnTo>
                        <a:pt x="724" y="147"/>
                      </a:lnTo>
                      <a:lnTo>
                        <a:pt x="655" y="170"/>
                      </a:lnTo>
                      <a:lnTo>
                        <a:pt x="589" y="198"/>
                      </a:lnTo>
                      <a:lnTo>
                        <a:pt x="526" y="231"/>
                      </a:lnTo>
                      <a:lnTo>
                        <a:pt x="467" y="269"/>
                      </a:lnTo>
                      <a:lnTo>
                        <a:pt x="411" y="313"/>
                      </a:lnTo>
                      <a:lnTo>
                        <a:pt x="359" y="360"/>
                      </a:lnTo>
                      <a:lnTo>
                        <a:pt x="312" y="412"/>
                      </a:lnTo>
                      <a:lnTo>
                        <a:pt x="269" y="468"/>
                      </a:lnTo>
                      <a:lnTo>
                        <a:pt x="230" y="527"/>
                      </a:lnTo>
                      <a:lnTo>
                        <a:pt x="197" y="590"/>
                      </a:lnTo>
                      <a:lnTo>
                        <a:pt x="169" y="656"/>
                      </a:lnTo>
                      <a:lnTo>
                        <a:pt x="148" y="724"/>
                      </a:lnTo>
                      <a:lnTo>
                        <a:pt x="131" y="795"/>
                      </a:lnTo>
                      <a:lnTo>
                        <a:pt x="121" y="868"/>
                      </a:lnTo>
                      <a:lnTo>
                        <a:pt x="117" y="943"/>
                      </a:lnTo>
                      <a:lnTo>
                        <a:pt x="121" y="1018"/>
                      </a:lnTo>
                      <a:lnTo>
                        <a:pt x="131" y="1091"/>
                      </a:lnTo>
                      <a:lnTo>
                        <a:pt x="148" y="1162"/>
                      </a:lnTo>
                      <a:lnTo>
                        <a:pt x="169" y="1231"/>
                      </a:lnTo>
                      <a:lnTo>
                        <a:pt x="197" y="1297"/>
                      </a:lnTo>
                      <a:lnTo>
                        <a:pt x="230" y="1359"/>
                      </a:lnTo>
                      <a:lnTo>
                        <a:pt x="269" y="1419"/>
                      </a:lnTo>
                      <a:lnTo>
                        <a:pt x="312" y="1474"/>
                      </a:lnTo>
                      <a:lnTo>
                        <a:pt x="359" y="1527"/>
                      </a:lnTo>
                      <a:lnTo>
                        <a:pt x="411" y="1574"/>
                      </a:lnTo>
                      <a:lnTo>
                        <a:pt x="467" y="1617"/>
                      </a:lnTo>
                      <a:lnTo>
                        <a:pt x="526" y="1656"/>
                      </a:lnTo>
                      <a:lnTo>
                        <a:pt x="589" y="1689"/>
                      </a:lnTo>
                      <a:lnTo>
                        <a:pt x="655" y="1717"/>
                      </a:lnTo>
                      <a:lnTo>
                        <a:pt x="724" y="1738"/>
                      </a:lnTo>
                      <a:lnTo>
                        <a:pt x="795" y="1754"/>
                      </a:lnTo>
                      <a:lnTo>
                        <a:pt x="868" y="1764"/>
                      </a:lnTo>
                      <a:lnTo>
                        <a:pt x="943" y="1768"/>
                      </a:lnTo>
                      <a:lnTo>
                        <a:pt x="1017" y="1764"/>
                      </a:lnTo>
                      <a:lnTo>
                        <a:pt x="1090" y="1754"/>
                      </a:lnTo>
                      <a:lnTo>
                        <a:pt x="1161" y="1738"/>
                      </a:lnTo>
                      <a:lnTo>
                        <a:pt x="1230" y="1717"/>
                      </a:lnTo>
                      <a:lnTo>
                        <a:pt x="1295" y="1689"/>
                      </a:lnTo>
                      <a:lnTo>
                        <a:pt x="1359" y="1656"/>
                      </a:lnTo>
                      <a:lnTo>
                        <a:pt x="1418" y="1617"/>
                      </a:lnTo>
                      <a:lnTo>
                        <a:pt x="1474" y="1574"/>
                      </a:lnTo>
                      <a:lnTo>
                        <a:pt x="1525" y="1527"/>
                      </a:lnTo>
                      <a:lnTo>
                        <a:pt x="1573" y="1474"/>
                      </a:lnTo>
                      <a:lnTo>
                        <a:pt x="1616" y="1419"/>
                      </a:lnTo>
                      <a:lnTo>
                        <a:pt x="1654" y="1359"/>
                      </a:lnTo>
                      <a:lnTo>
                        <a:pt x="1688" y="1297"/>
                      </a:lnTo>
                      <a:lnTo>
                        <a:pt x="1716" y="1231"/>
                      </a:lnTo>
                      <a:lnTo>
                        <a:pt x="1737" y="1162"/>
                      </a:lnTo>
                      <a:lnTo>
                        <a:pt x="1754" y="1091"/>
                      </a:lnTo>
                      <a:lnTo>
                        <a:pt x="1764" y="1018"/>
                      </a:lnTo>
                      <a:lnTo>
                        <a:pt x="1767" y="943"/>
                      </a:lnTo>
                      <a:lnTo>
                        <a:pt x="1764" y="868"/>
                      </a:lnTo>
                      <a:lnTo>
                        <a:pt x="1754" y="795"/>
                      </a:lnTo>
                      <a:lnTo>
                        <a:pt x="1737" y="724"/>
                      </a:lnTo>
                      <a:lnTo>
                        <a:pt x="1716" y="656"/>
                      </a:lnTo>
                      <a:lnTo>
                        <a:pt x="1688" y="590"/>
                      </a:lnTo>
                      <a:lnTo>
                        <a:pt x="1654" y="527"/>
                      </a:lnTo>
                      <a:lnTo>
                        <a:pt x="1616" y="468"/>
                      </a:lnTo>
                      <a:lnTo>
                        <a:pt x="1573" y="412"/>
                      </a:lnTo>
                      <a:lnTo>
                        <a:pt x="1525" y="360"/>
                      </a:lnTo>
                      <a:lnTo>
                        <a:pt x="1474" y="313"/>
                      </a:lnTo>
                      <a:lnTo>
                        <a:pt x="1418" y="269"/>
                      </a:lnTo>
                      <a:lnTo>
                        <a:pt x="1359" y="231"/>
                      </a:lnTo>
                      <a:lnTo>
                        <a:pt x="1295" y="198"/>
                      </a:lnTo>
                      <a:lnTo>
                        <a:pt x="1230" y="170"/>
                      </a:lnTo>
                      <a:lnTo>
                        <a:pt x="1161" y="147"/>
                      </a:lnTo>
                      <a:lnTo>
                        <a:pt x="1090" y="131"/>
                      </a:lnTo>
                      <a:lnTo>
                        <a:pt x="1017" y="122"/>
                      </a:lnTo>
                      <a:lnTo>
                        <a:pt x="943" y="118"/>
                      </a:lnTo>
                      <a:close/>
                      <a:moveTo>
                        <a:pt x="943" y="0"/>
                      </a:moveTo>
                      <a:lnTo>
                        <a:pt x="1019" y="3"/>
                      </a:lnTo>
                      <a:lnTo>
                        <a:pt x="1095" y="13"/>
                      </a:lnTo>
                      <a:lnTo>
                        <a:pt x="1169" y="28"/>
                      </a:lnTo>
                      <a:lnTo>
                        <a:pt x="1239" y="49"/>
                      </a:lnTo>
                      <a:lnTo>
                        <a:pt x="1309" y="74"/>
                      </a:lnTo>
                      <a:lnTo>
                        <a:pt x="1375" y="106"/>
                      </a:lnTo>
                      <a:lnTo>
                        <a:pt x="1438" y="142"/>
                      </a:lnTo>
                      <a:lnTo>
                        <a:pt x="1498" y="183"/>
                      </a:lnTo>
                      <a:lnTo>
                        <a:pt x="1555" y="228"/>
                      </a:lnTo>
                      <a:lnTo>
                        <a:pt x="1608" y="276"/>
                      </a:lnTo>
                      <a:lnTo>
                        <a:pt x="1658" y="330"/>
                      </a:lnTo>
                      <a:lnTo>
                        <a:pt x="1703" y="387"/>
                      </a:lnTo>
                      <a:lnTo>
                        <a:pt x="1744" y="447"/>
                      </a:lnTo>
                      <a:lnTo>
                        <a:pt x="1779" y="511"/>
                      </a:lnTo>
                      <a:lnTo>
                        <a:pt x="1810" y="576"/>
                      </a:lnTo>
                      <a:lnTo>
                        <a:pt x="1837" y="645"/>
                      </a:lnTo>
                      <a:lnTo>
                        <a:pt x="1857" y="717"/>
                      </a:lnTo>
                      <a:lnTo>
                        <a:pt x="1873" y="790"/>
                      </a:lnTo>
                      <a:lnTo>
                        <a:pt x="1882" y="865"/>
                      </a:lnTo>
                      <a:lnTo>
                        <a:pt x="1885" y="943"/>
                      </a:lnTo>
                      <a:lnTo>
                        <a:pt x="1882" y="1020"/>
                      </a:lnTo>
                      <a:lnTo>
                        <a:pt x="1873" y="1096"/>
                      </a:lnTo>
                      <a:lnTo>
                        <a:pt x="1857" y="1170"/>
                      </a:lnTo>
                      <a:lnTo>
                        <a:pt x="1837" y="1241"/>
                      </a:lnTo>
                      <a:lnTo>
                        <a:pt x="1810" y="1309"/>
                      </a:lnTo>
                      <a:lnTo>
                        <a:pt x="1779" y="1376"/>
                      </a:lnTo>
                      <a:lnTo>
                        <a:pt x="1744" y="1439"/>
                      </a:lnTo>
                      <a:lnTo>
                        <a:pt x="1703" y="1500"/>
                      </a:lnTo>
                      <a:lnTo>
                        <a:pt x="1658" y="1557"/>
                      </a:lnTo>
                      <a:lnTo>
                        <a:pt x="1608" y="1609"/>
                      </a:lnTo>
                      <a:lnTo>
                        <a:pt x="1555" y="1659"/>
                      </a:lnTo>
                      <a:lnTo>
                        <a:pt x="1498" y="1704"/>
                      </a:lnTo>
                      <a:lnTo>
                        <a:pt x="1438" y="1745"/>
                      </a:lnTo>
                      <a:lnTo>
                        <a:pt x="1375" y="1780"/>
                      </a:lnTo>
                      <a:lnTo>
                        <a:pt x="1309" y="1811"/>
                      </a:lnTo>
                      <a:lnTo>
                        <a:pt x="1239" y="1837"/>
                      </a:lnTo>
                      <a:lnTo>
                        <a:pt x="1169" y="1859"/>
                      </a:lnTo>
                      <a:lnTo>
                        <a:pt x="1095" y="1874"/>
                      </a:lnTo>
                      <a:lnTo>
                        <a:pt x="1019" y="1882"/>
                      </a:lnTo>
                      <a:lnTo>
                        <a:pt x="943" y="1886"/>
                      </a:lnTo>
                      <a:lnTo>
                        <a:pt x="865" y="1882"/>
                      </a:lnTo>
                      <a:lnTo>
                        <a:pt x="789" y="1874"/>
                      </a:lnTo>
                      <a:lnTo>
                        <a:pt x="716" y="1859"/>
                      </a:lnTo>
                      <a:lnTo>
                        <a:pt x="645" y="1837"/>
                      </a:lnTo>
                      <a:lnTo>
                        <a:pt x="575" y="1811"/>
                      </a:lnTo>
                      <a:lnTo>
                        <a:pt x="510" y="1780"/>
                      </a:lnTo>
                      <a:lnTo>
                        <a:pt x="446" y="1745"/>
                      </a:lnTo>
                      <a:lnTo>
                        <a:pt x="386" y="1704"/>
                      </a:lnTo>
                      <a:lnTo>
                        <a:pt x="329" y="1659"/>
                      </a:lnTo>
                      <a:lnTo>
                        <a:pt x="277" y="1609"/>
                      </a:lnTo>
                      <a:lnTo>
                        <a:pt x="227" y="1557"/>
                      </a:lnTo>
                      <a:lnTo>
                        <a:pt x="182" y="1500"/>
                      </a:lnTo>
                      <a:lnTo>
                        <a:pt x="141" y="1439"/>
                      </a:lnTo>
                      <a:lnTo>
                        <a:pt x="106" y="1376"/>
                      </a:lnTo>
                      <a:lnTo>
                        <a:pt x="74" y="1309"/>
                      </a:lnTo>
                      <a:lnTo>
                        <a:pt x="48" y="1241"/>
                      </a:lnTo>
                      <a:lnTo>
                        <a:pt x="27" y="1170"/>
                      </a:lnTo>
                      <a:lnTo>
                        <a:pt x="12" y="1096"/>
                      </a:lnTo>
                      <a:lnTo>
                        <a:pt x="2" y="1020"/>
                      </a:lnTo>
                      <a:lnTo>
                        <a:pt x="0" y="943"/>
                      </a:lnTo>
                      <a:lnTo>
                        <a:pt x="2" y="865"/>
                      </a:lnTo>
                      <a:lnTo>
                        <a:pt x="12" y="790"/>
                      </a:lnTo>
                      <a:lnTo>
                        <a:pt x="27" y="717"/>
                      </a:lnTo>
                      <a:lnTo>
                        <a:pt x="48" y="645"/>
                      </a:lnTo>
                      <a:lnTo>
                        <a:pt x="74" y="576"/>
                      </a:lnTo>
                      <a:lnTo>
                        <a:pt x="106" y="511"/>
                      </a:lnTo>
                      <a:lnTo>
                        <a:pt x="141" y="447"/>
                      </a:lnTo>
                      <a:lnTo>
                        <a:pt x="182" y="387"/>
                      </a:lnTo>
                      <a:lnTo>
                        <a:pt x="227" y="330"/>
                      </a:lnTo>
                      <a:lnTo>
                        <a:pt x="277" y="276"/>
                      </a:lnTo>
                      <a:lnTo>
                        <a:pt x="329" y="228"/>
                      </a:lnTo>
                      <a:lnTo>
                        <a:pt x="386" y="183"/>
                      </a:lnTo>
                      <a:lnTo>
                        <a:pt x="446" y="142"/>
                      </a:lnTo>
                      <a:lnTo>
                        <a:pt x="510" y="106"/>
                      </a:lnTo>
                      <a:lnTo>
                        <a:pt x="575" y="74"/>
                      </a:lnTo>
                      <a:lnTo>
                        <a:pt x="645" y="49"/>
                      </a:lnTo>
                      <a:lnTo>
                        <a:pt x="716" y="28"/>
                      </a:lnTo>
                      <a:lnTo>
                        <a:pt x="789" y="13"/>
                      </a:lnTo>
                      <a:lnTo>
                        <a:pt x="865" y="3"/>
                      </a:lnTo>
                      <a:lnTo>
                        <a:pt x="943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4651189" y="3709985"/>
                <a:ext cx="159785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chemeClr val="bg1"/>
                    </a:solidFill>
                  </a:rPr>
                  <a:t>финансовые рынки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2300177" y="1150828"/>
            <a:ext cx="2493644" cy="5443150"/>
            <a:chOff x="2462987" y="1150828"/>
            <a:chExt cx="2493644" cy="544315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993607" y="3021888"/>
              <a:ext cx="1432405" cy="912225"/>
              <a:chOff x="3053219" y="877443"/>
              <a:chExt cx="1432405" cy="912225"/>
            </a:xfrm>
          </p:grpSpPr>
          <p:grpSp>
            <p:nvGrpSpPr>
              <p:cNvPr id="212" name="Группа 211"/>
              <p:cNvGrpSpPr/>
              <p:nvPr/>
            </p:nvGrpSpPr>
            <p:grpSpPr>
              <a:xfrm>
                <a:off x="3340679" y="877443"/>
                <a:ext cx="623887" cy="623507"/>
                <a:chOff x="3490913" y="1649304"/>
                <a:chExt cx="623887" cy="623507"/>
              </a:xfrm>
            </p:grpSpPr>
            <p:sp>
              <p:nvSpPr>
                <p:cNvPr id="23" name="Freeform 6"/>
                <p:cNvSpPr>
                  <a:spLocks/>
                </p:cNvSpPr>
                <p:nvPr/>
              </p:nvSpPr>
              <p:spPr bwMode="auto">
                <a:xfrm>
                  <a:off x="3875517" y="2085835"/>
                  <a:ext cx="83122" cy="31194"/>
                </a:xfrm>
                <a:custGeom>
                  <a:avLst/>
                  <a:gdLst>
                    <a:gd name="T0" fmla="*/ 455 w 874"/>
                    <a:gd name="T1" fmla="*/ 0 h 327"/>
                    <a:gd name="T2" fmla="*/ 487 w 874"/>
                    <a:gd name="T3" fmla="*/ 10 h 327"/>
                    <a:gd name="T4" fmla="*/ 544 w 874"/>
                    <a:gd name="T5" fmla="*/ 37 h 327"/>
                    <a:gd name="T6" fmla="*/ 596 w 874"/>
                    <a:gd name="T7" fmla="*/ 59 h 327"/>
                    <a:gd name="T8" fmla="*/ 642 w 874"/>
                    <a:gd name="T9" fmla="*/ 77 h 327"/>
                    <a:gd name="T10" fmla="*/ 680 w 874"/>
                    <a:gd name="T11" fmla="*/ 89 h 327"/>
                    <a:gd name="T12" fmla="*/ 712 w 874"/>
                    <a:gd name="T13" fmla="*/ 97 h 327"/>
                    <a:gd name="T14" fmla="*/ 736 w 874"/>
                    <a:gd name="T15" fmla="*/ 103 h 327"/>
                    <a:gd name="T16" fmla="*/ 754 w 874"/>
                    <a:gd name="T17" fmla="*/ 105 h 327"/>
                    <a:gd name="T18" fmla="*/ 764 w 874"/>
                    <a:gd name="T19" fmla="*/ 107 h 327"/>
                    <a:gd name="T20" fmla="*/ 768 w 874"/>
                    <a:gd name="T21" fmla="*/ 107 h 327"/>
                    <a:gd name="T22" fmla="*/ 802 w 874"/>
                    <a:gd name="T23" fmla="*/ 115 h 327"/>
                    <a:gd name="T24" fmla="*/ 832 w 874"/>
                    <a:gd name="T25" fmla="*/ 131 h 327"/>
                    <a:gd name="T26" fmla="*/ 854 w 874"/>
                    <a:gd name="T27" fmla="*/ 155 h 327"/>
                    <a:gd name="T28" fmla="*/ 870 w 874"/>
                    <a:gd name="T29" fmla="*/ 185 h 327"/>
                    <a:gd name="T30" fmla="*/ 874 w 874"/>
                    <a:gd name="T31" fmla="*/ 219 h 327"/>
                    <a:gd name="T32" fmla="*/ 868 w 874"/>
                    <a:gd name="T33" fmla="*/ 253 h 327"/>
                    <a:gd name="T34" fmla="*/ 852 w 874"/>
                    <a:gd name="T35" fmla="*/ 283 h 327"/>
                    <a:gd name="T36" fmla="*/ 830 w 874"/>
                    <a:gd name="T37" fmla="*/ 305 h 327"/>
                    <a:gd name="T38" fmla="*/ 800 w 874"/>
                    <a:gd name="T39" fmla="*/ 321 h 327"/>
                    <a:gd name="T40" fmla="*/ 766 w 874"/>
                    <a:gd name="T41" fmla="*/ 327 h 327"/>
                    <a:gd name="T42" fmla="*/ 756 w 874"/>
                    <a:gd name="T43" fmla="*/ 327 h 327"/>
                    <a:gd name="T44" fmla="*/ 738 w 874"/>
                    <a:gd name="T45" fmla="*/ 325 h 327"/>
                    <a:gd name="T46" fmla="*/ 716 w 874"/>
                    <a:gd name="T47" fmla="*/ 321 h 327"/>
                    <a:gd name="T48" fmla="*/ 686 w 874"/>
                    <a:gd name="T49" fmla="*/ 317 h 327"/>
                    <a:gd name="T50" fmla="*/ 648 w 874"/>
                    <a:gd name="T51" fmla="*/ 307 h 327"/>
                    <a:gd name="T52" fmla="*/ 606 w 874"/>
                    <a:gd name="T53" fmla="*/ 295 h 327"/>
                    <a:gd name="T54" fmla="*/ 556 w 874"/>
                    <a:gd name="T55" fmla="*/ 279 h 327"/>
                    <a:gd name="T56" fmla="*/ 501 w 874"/>
                    <a:gd name="T57" fmla="*/ 257 h 327"/>
                    <a:gd name="T58" fmla="*/ 437 w 874"/>
                    <a:gd name="T59" fmla="*/ 229 h 327"/>
                    <a:gd name="T60" fmla="*/ 375 w 874"/>
                    <a:gd name="T61" fmla="*/ 257 h 327"/>
                    <a:gd name="T62" fmla="*/ 319 w 874"/>
                    <a:gd name="T63" fmla="*/ 279 h 327"/>
                    <a:gd name="T64" fmla="*/ 269 w 874"/>
                    <a:gd name="T65" fmla="*/ 295 h 327"/>
                    <a:gd name="T66" fmla="*/ 225 w 874"/>
                    <a:gd name="T67" fmla="*/ 307 h 327"/>
                    <a:gd name="T68" fmla="*/ 189 w 874"/>
                    <a:gd name="T69" fmla="*/ 317 h 327"/>
                    <a:gd name="T70" fmla="*/ 159 w 874"/>
                    <a:gd name="T71" fmla="*/ 321 h 327"/>
                    <a:gd name="T72" fmla="*/ 136 w 874"/>
                    <a:gd name="T73" fmla="*/ 325 h 327"/>
                    <a:gd name="T74" fmla="*/ 120 w 874"/>
                    <a:gd name="T75" fmla="*/ 327 h 327"/>
                    <a:gd name="T76" fmla="*/ 110 w 874"/>
                    <a:gd name="T77" fmla="*/ 327 h 327"/>
                    <a:gd name="T78" fmla="*/ 76 w 874"/>
                    <a:gd name="T79" fmla="*/ 321 h 327"/>
                    <a:gd name="T80" fmla="*/ 46 w 874"/>
                    <a:gd name="T81" fmla="*/ 305 h 327"/>
                    <a:gd name="T82" fmla="*/ 22 w 874"/>
                    <a:gd name="T83" fmla="*/ 281 h 327"/>
                    <a:gd name="T84" fmla="*/ 6 w 874"/>
                    <a:gd name="T85" fmla="*/ 251 h 327"/>
                    <a:gd name="T86" fmla="*/ 0 w 874"/>
                    <a:gd name="T87" fmla="*/ 217 h 327"/>
                    <a:gd name="T88" fmla="*/ 6 w 874"/>
                    <a:gd name="T89" fmla="*/ 183 h 327"/>
                    <a:gd name="T90" fmla="*/ 22 w 874"/>
                    <a:gd name="T91" fmla="*/ 153 h 327"/>
                    <a:gd name="T92" fmla="*/ 46 w 874"/>
                    <a:gd name="T93" fmla="*/ 129 h 327"/>
                    <a:gd name="T94" fmla="*/ 76 w 874"/>
                    <a:gd name="T95" fmla="*/ 113 h 327"/>
                    <a:gd name="T96" fmla="*/ 110 w 874"/>
                    <a:gd name="T97" fmla="*/ 107 h 327"/>
                    <a:gd name="T98" fmla="*/ 112 w 874"/>
                    <a:gd name="T99" fmla="*/ 107 h 327"/>
                    <a:gd name="T100" fmla="*/ 124 w 874"/>
                    <a:gd name="T101" fmla="*/ 105 h 327"/>
                    <a:gd name="T102" fmla="*/ 140 w 874"/>
                    <a:gd name="T103" fmla="*/ 103 h 327"/>
                    <a:gd name="T104" fmla="*/ 163 w 874"/>
                    <a:gd name="T105" fmla="*/ 97 h 327"/>
                    <a:gd name="T106" fmla="*/ 195 w 874"/>
                    <a:gd name="T107" fmla="*/ 89 h 327"/>
                    <a:gd name="T108" fmla="*/ 233 w 874"/>
                    <a:gd name="T109" fmla="*/ 77 h 327"/>
                    <a:gd name="T110" fmla="*/ 279 w 874"/>
                    <a:gd name="T111" fmla="*/ 59 h 327"/>
                    <a:gd name="T112" fmla="*/ 329 w 874"/>
                    <a:gd name="T113" fmla="*/ 37 h 327"/>
                    <a:gd name="T114" fmla="*/ 389 w 874"/>
                    <a:gd name="T115" fmla="*/ 10 h 327"/>
                    <a:gd name="T116" fmla="*/ 421 w 874"/>
                    <a:gd name="T117" fmla="*/ 0 h 327"/>
                    <a:gd name="T118" fmla="*/ 455 w 874"/>
                    <a:gd name="T119" fmla="*/ 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74" h="327">
                      <a:moveTo>
                        <a:pt x="455" y="0"/>
                      </a:moveTo>
                      <a:lnTo>
                        <a:pt x="487" y="10"/>
                      </a:lnTo>
                      <a:lnTo>
                        <a:pt x="544" y="37"/>
                      </a:lnTo>
                      <a:lnTo>
                        <a:pt x="596" y="59"/>
                      </a:lnTo>
                      <a:lnTo>
                        <a:pt x="642" y="77"/>
                      </a:lnTo>
                      <a:lnTo>
                        <a:pt x="680" y="89"/>
                      </a:lnTo>
                      <a:lnTo>
                        <a:pt x="712" y="97"/>
                      </a:lnTo>
                      <a:lnTo>
                        <a:pt x="736" y="103"/>
                      </a:lnTo>
                      <a:lnTo>
                        <a:pt x="754" y="105"/>
                      </a:lnTo>
                      <a:lnTo>
                        <a:pt x="764" y="107"/>
                      </a:lnTo>
                      <a:lnTo>
                        <a:pt x="768" y="107"/>
                      </a:lnTo>
                      <a:lnTo>
                        <a:pt x="802" y="115"/>
                      </a:lnTo>
                      <a:lnTo>
                        <a:pt x="832" y="131"/>
                      </a:lnTo>
                      <a:lnTo>
                        <a:pt x="854" y="155"/>
                      </a:lnTo>
                      <a:lnTo>
                        <a:pt x="870" y="185"/>
                      </a:lnTo>
                      <a:lnTo>
                        <a:pt x="874" y="219"/>
                      </a:lnTo>
                      <a:lnTo>
                        <a:pt x="868" y="253"/>
                      </a:lnTo>
                      <a:lnTo>
                        <a:pt x="852" y="283"/>
                      </a:lnTo>
                      <a:lnTo>
                        <a:pt x="830" y="305"/>
                      </a:lnTo>
                      <a:lnTo>
                        <a:pt x="800" y="321"/>
                      </a:lnTo>
                      <a:lnTo>
                        <a:pt x="766" y="327"/>
                      </a:lnTo>
                      <a:lnTo>
                        <a:pt x="756" y="327"/>
                      </a:lnTo>
                      <a:lnTo>
                        <a:pt x="738" y="325"/>
                      </a:lnTo>
                      <a:lnTo>
                        <a:pt x="716" y="321"/>
                      </a:lnTo>
                      <a:lnTo>
                        <a:pt x="686" y="317"/>
                      </a:lnTo>
                      <a:lnTo>
                        <a:pt x="648" y="307"/>
                      </a:lnTo>
                      <a:lnTo>
                        <a:pt x="606" y="295"/>
                      </a:lnTo>
                      <a:lnTo>
                        <a:pt x="556" y="279"/>
                      </a:lnTo>
                      <a:lnTo>
                        <a:pt x="501" y="257"/>
                      </a:lnTo>
                      <a:lnTo>
                        <a:pt x="437" y="229"/>
                      </a:lnTo>
                      <a:lnTo>
                        <a:pt x="375" y="257"/>
                      </a:lnTo>
                      <a:lnTo>
                        <a:pt x="319" y="279"/>
                      </a:lnTo>
                      <a:lnTo>
                        <a:pt x="269" y="295"/>
                      </a:lnTo>
                      <a:lnTo>
                        <a:pt x="225" y="307"/>
                      </a:lnTo>
                      <a:lnTo>
                        <a:pt x="189" y="317"/>
                      </a:lnTo>
                      <a:lnTo>
                        <a:pt x="159" y="321"/>
                      </a:lnTo>
                      <a:lnTo>
                        <a:pt x="136" y="325"/>
                      </a:lnTo>
                      <a:lnTo>
                        <a:pt x="120" y="327"/>
                      </a:lnTo>
                      <a:lnTo>
                        <a:pt x="110" y="327"/>
                      </a:lnTo>
                      <a:lnTo>
                        <a:pt x="76" y="321"/>
                      </a:lnTo>
                      <a:lnTo>
                        <a:pt x="46" y="305"/>
                      </a:lnTo>
                      <a:lnTo>
                        <a:pt x="22" y="281"/>
                      </a:lnTo>
                      <a:lnTo>
                        <a:pt x="6" y="251"/>
                      </a:lnTo>
                      <a:lnTo>
                        <a:pt x="0" y="217"/>
                      </a:lnTo>
                      <a:lnTo>
                        <a:pt x="6" y="183"/>
                      </a:lnTo>
                      <a:lnTo>
                        <a:pt x="22" y="153"/>
                      </a:lnTo>
                      <a:lnTo>
                        <a:pt x="46" y="129"/>
                      </a:lnTo>
                      <a:lnTo>
                        <a:pt x="76" y="113"/>
                      </a:lnTo>
                      <a:lnTo>
                        <a:pt x="110" y="107"/>
                      </a:lnTo>
                      <a:lnTo>
                        <a:pt x="112" y="107"/>
                      </a:lnTo>
                      <a:lnTo>
                        <a:pt x="124" y="105"/>
                      </a:lnTo>
                      <a:lnTo>
                        <a:pt x="140" y="103"/>
                      </a:lnTo>
                      <a:lnTo>
                        <a:pt x="163" y="97"/>
                      </a:lnTo>
                      <a:lnTo>
                        <a:pt x="195" y="89"/>
                      </a:lnTo>
                      <a:lnTo>
                        <a:pt x="233" y="77"/>
                      </a:lnTo>
                      <a:lnTo>
                        <a:pt x="279" y="59"/>
                      </a:lnTo>
                      <a:lnTo>
                        <a:pt x="329" y="37"/>
                      </a:lnTo>
                      <a:lnTo>
                        <a:pt x="389" y="10"/>
                      </a:lnTo>
                      <a:lnTo>
                        <a:pt x="421" y="0"/>
                      </a:lnTo>
                      <a:lnTo>
                        <a:pt x="45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24" name="Freeform 7"/>
                <p:cNvSpPr>
                  <a:spLocks/>
                </p:cNvSpPr>
                <p:nvPr/>
              </p:nvSpPr>
              <p:spPr bwMode="auto">
                <a:xfrm>
                  <a:off x="3636423" y="1753158"/>
                  <a:ext cx="436721" cy="478187"/>
                </a:xfrm>
                <a:custGeom>
                  <a:avLst/>
                  <a:gdLst>
                    <a:gd name="T0" fmla="*/ 4292 w 4591"/>
                    <a:gd name="T1" fmla="*/ 4 h 5028"/>
                    <a:gd name="T2" fmla="*/ 4342 w 4591"/>
                    <a:gd name="T3" fmla="*/ 32 h 5028"/>
                    <a:gd name="T4" fmla="*/ 4573 w 4591"/>
                    <a:gd name="T5" fmla="*/ 267 h 5028"/>
                    <a:gd name="T6" fmla="*/ 4591 w 4591"/>
                    <a:gd name="T7" fmla="*/ 315 h 5028"/>
                    <a:gd name="T8" fmla="*/ 4583 w 4591"/>
                    <a:gd name="T9" fmla="*/ 371 h 5028"/>
                    <a:gd name="T10" fmla="*/ 4559 w 4591"/>
                    <a:gd name="T11" fmla="*/ 407 h 5028"/>
                    <a:gd name="T12" fmla="*/ 4318 w 4591"/>
                    <a:gd name="T13" fmla="*/ 642 h 5028"/>
                    <a:gd name="T14" fmla="*/ 4264 w 4591"/>
                    <a:gd name="T15" fmla="*/ 656 h 5028"/>
                    <a:gd name="T16" fmla="*/ 4210 w 4591"/>
                    <a:gd name="T17" fmla="*/ 642 h 5028"/>
                    <a:gd name="T18" fmla="*/ 4168 w 4591"/>
                    <a:gd name="T19" fmla="*/ 600 h 5028"/>
                    <a:gd name="T20" fmla="*/ 4154 w 4591"/>
                    <a:gd name="T21" fmla="*/ 546 h 5028"/>
                    <a:gd name="T22" fmla="*/ 4168 w 4591"/>
                    <a:gd name="T23" fmla="*/ 493 h 5028"/>
                    <a:gd name="T24" fmla="*/ 4218 w 4591"/>
                    <a:gd name="T25" fmla="*/ 439 h 5028"/>
                    <a:gd name="T26" fmla="*/ 439 w 4591"/>
                    <a:gd name="T27" fmla="*/ 4655 h 5028"/>
                    <a:gd name="T28" fmla="*/ 492 w 4591"/>
                    <a:gd name="T29" fmla="*/ 4605 h 5028"/>
                    <a:gd name="T30" fmla="*/ 546 w 4591"/>
                    <a:gd name="T31" fmla="*/ 4589 h 5028"/>
                    <a:gd name="T32" fmla="*/ 600 w 4591"/>
                    <a:gd name="T33" fmla="*/ 4605 h 5028"/>
                    <a:gd name="T34" fmla="*/ 642 w 4591"/>
                    <a:gd name="T35" fmla="*/ 4645 h 5028"/>
                    <a:gd name="T36" fmla="*/ 656 w 4591"/>
                    <a:gd name="T37" fmla="*/ 4699 h 5028"/>
                    <a:gd name="T38" fmla="*/ 642 w 4591"/>
                    <a:gd name="T39" fmla="*/ 4752 h 5028"/>
                    <a:gd name="T40" fmla="*/ 407 w 4591"/>
                    <a:gd name="T41" fmla="*/ 4996 h 5028"/>
                    <a:gd name="T42" fmla="*/ 371 w 4591"/>
                    <a:gd name="T43" fmla="*/ 5020 h 5028"/>
                    <a:gd name="T44" fmla="*/ 329 w 4591"/>
                    <a:gd name="T45" fmla="*/ 5028 h 5028"/>
                    <a:gd name="T46" fmla="*/ 287 w 4591"/>
                    <a:gd name="T47" fmla="*/ 5020 h 5028"/>
                    <a:gd name="T48" fmla="*/ 251 w 4591"/>
                    <a:gd name="T49" fmla="*/ 4996 h 5028"/>
                    <a:gd name="T50" fmla="*/ 14 w 4591"/>
                    <a:gd name="T51" fmla="*/ 4752 h 5028"/>
                    <a:gd name="T52" fmla="*/ 0 w 4591"/>
                    <a:gd name="T53" fmla="*/ 4699 h 5028"/>
                    <a:gd name="T54" fmla="*/ 14 w 4591"/>
                    <a:gd name="T55" fmla="*/ 4645 h 5028"/>
                    <a:gd name="T56" fmla="*/ 56 w 4591"/>
                    <a:gd name="T57" fmla="*/ 4605 h 5028"/>
                    <a:gd name="T58" fmla="*/ 110 w 4591"/>
                    <a:gd name="T59" fmla="*/ 4589 h 5028"/>
                    <a:gd name="T60" fmla="*/ 163 w 4591"/>
                    <a:gd name="T61" fmla="*/ 4605 h 5028"/>
                    <a:gd name="T62" fmla="*/ 219 w 4591"/>
                    <a:gd name="T63" fmla="*/ 4655 h 5028"/>
                    <a:gd name="T64" fmla="*/ 225 w 4591"/>
                    <a:gd name="T65" fmla="*/ 293 h 5028"/>
                    <a:gd name="T66" fmla="*/ 263 w 4591"/>
                    <a:gd name="T67" fmla="*/ 242 h 5028"/>
                    <a:gd name="T68" fmla="*/ 329 w 4591"/>
                    <a:gd name="T69" fmla="*/ 220 h 5028"/>
                    <a:gd name="T70" fmla="*/ 4186 w 4591"/>
                    <a:gd name="T71" fmla="*/ 188 h 5028"/>
                    <a:gd name="T72" fmla="*/ 4158 w 4591"/>
                    <a:gd name="T73" fmla="*/ 138 h 5028"/>
                    <a:gd name="T74" fmla="*/ 4158 w 4591"/>
                    <a:gd name="T75" fmla="*/ 82 h 5028"/>
                    <a:gd name="T76" fmla="*/ 4186 w 4591"/>
                    <a:gd name="T77" fmla="*/ 32 h 5028"/>
                    <a:gd name="T78" fmla="*/ 4236 w 4591"/>
                    <a:gd name="T79" fmla="*/ 4 h 50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591" h="5028">
                      <a:moveTo>
                        <a:pt x="4264" y="0"/>
                      </a:moveTo>
                      <a:lnTo>
                        <a:pt x="4292" y="4"/>
                      </a:lnTo>
                      <a:lnTo>
                        <a:pt x="4318" y="14"/>
                      </a:lnTo>
                      <a:lnTo>
                        <a:pt x="4342" y="32"/>
                      </a:lnTo>
                      <a:lnTo>
                        <a:pt x="4559" y="251"/>
                      </a:lnTo>
                      <a:lnTo>
                        <a:pt x="4573" y="267"/>
                      </a:lnTo>
                      <a:lnTo>
                        <a:pt x="4583" y="287"/>
                      </a:lnTo>
                      <a:lnTo>
                        <a:pt x="4591" y="315"/>
                      </a:lnTo>
                      <a:lnTo>
                        <a:pt x="4591" y="343"/>
                      </a:lnTo>
                      <a:lnTo>
                        <a:pt x="4583" y="371"/>
                      </a:lnTo>
                      <a:lnTo>
                        <a:pt x="4573" y="389"/>
                      </a:lnTo>
                      <a:lnTo>
                        <a:pt x="4559" y="407"/>
                      </a:lnTo>
                      <a:lnTo>
                        <a:pt x="4342" y="624"/>
                      </a:lnTo>
                      <a:lnTo>
                        <a:pt x="4318" y="642"/>
                      </a:lnTo>
                      <a:lnTo>
                        <a:pt x="4292" y="652"/>
                      </a:lnTo>
                      <a:lnTo>
                        <a:pt x="4264" y="656"/>
                      </a:lnTo>
                      <a:lnTo>
                        <a:pt x="4236" y="652"/>
                      </a:lnTo>
                      <a:lnTo>
                        <a:pt x="4210" y="642"/>
                      </a:lnTo>
                      <a:lnTo>
                        <a:pt x="4186" y="624"/>
                      </a:lnTo>
                      <a:lnTo>
                        <a:pt x="4168" y="600"/>
                      </a:lnTo>
                      <a:lnTo>
                        <a:pt x="4158" y="574"/>
                      </a:lnTo>
                      <a:lnTo>
                        <a:pt x="4154" y="546"/>
                      </a:lnTo>
                      <a:lnTo>
                        <a:pt x="4158" y="519"/>
                      </a:lnTo>
                      <a:lnTo>
                        <a:pt x="4168" y="493"/>
                      </a:lnTo>
                      <a:lnTo>
                        <a:pt x="4186" y="471"/>
                      </a:lnTo>
                      <a:lnTo>
                        <a:pt x="4218" y="439"/>
                      </a:lnTo>
                      <a:lnTo>
                        <a:pt x="439" y="439"/>
                      </a:lnTo>
                      <a:lnTo>
                        <a:pt x="439" y="4655"/>
                      </a:lnTo>
                      <a:lnTo>
                        <a:pt x="471" y="4623"/>
                      </a:lnTo>
                      <a:lnTo>
                        <a:pt x="492" y="4605"/>
                      </a:lnTo>
                      <a:lnTo>
                        <a:pt x="520" y="4593"/>
                      </a:lnTo>
                      <a:lnTo>
                        <a:pt x="546" y="4589"/>
                      </a:lnTo>
                      <a:lnTo>
                        <a:pt x="574" y="4593"/>
                      </a:lnTo>
                      <a:lnTo>
                        <a:pt x="600" y="4605"/>
                      </a:lnTo>
                      <a:lnTo>
                        <a:pt x="624" y="4623"/>
                      </a:lnTo>
                      <a:lnTo>
                        <a:pt x="642" y="4645"/>
                      </a:lnTo>
                      <a:lnTo>
                        <a:pt x="652" y="4671"/>
                      </a:lnTo>
                      <a:lnTo>
                        <a:pt x="656" y="4699"/>
                      </a:lnTo>
                      <a:lnTo>
                        <a:pt x="652" y="4727"/>
                      </a:lnTo>
                      <a:lnTo>
                        <a:pt x="642" y="4752"/>
                      </a:lnTo>
                      <a:lnTo>
                        <a:pt x="624" y="4776"/>
                      </a:lnTo>
                      <a:lnTo>
                        <a:pt x="407" y="4996"/>
                      </a:lnTo>
                      <a:lnTo>
                        <a:pt x="389" y="5008"/>
                      </a:lnTo>
                      <a:lnTo>
                        <a:pt x="371" y="5020"/>
                      </a:lnTo>
                      <a:lnTo>
                        <a:pt x="349" y="5026"/>
                      </a:lnTo>
                      <a:lnTo>
                        <a:pt x="329" y="5028"/>
                      </a:lnTo>
                      <a:lnTo>
                        <a:pt x="307" y="5026"/>
                      </a:lnTo>
                      <a:lnTo>
                        <a:pt x="287" y="5020"/>
                      </a:lnTo>
                      <a:lnTo>
                        <a:pt x="267" y="5008"/>
                      </a:lnTo>
                      <a:lnTo>
                        <a:pt x="251" y="4996"/>
                      </a:lnTo>
                      <a:lnTo>
                        <a:pt x="32" y="4776"/>
                      </a:lnTo>
                      <a:lnTo>
                        <a:pt x="14" y="4752"/>
                      </a:lnTo>
                      <a:lnTo>
                        <a:pt x="4" y="4727"/>
                      </a:lnTo>
                      <a:lnTo>
                        <a:pt x="0" y="4699"/>
                      </a:lnTo>
                      <a:lnTo>
                        <a:pt x="4" y="4671"/>
                      </a:lnTo>
                      <a:lnTo>
                        <a:pt x="14" y="4645"/>
                      </a:lnTo>
                      <a:lnTo>
                        <a:pt x="32" y="4623"/>
                      </a:lnTo>
                      <a:lnTo>
                        <a:pt x="56" y="4605"/>
                      </a:lnTo>
                      <a:lnTo>
                        <a:pt x="82" y="4593"/>
                      </a:lnTo>
                      <a:lnTo>
                        <a:pt x="110" y="4589"/>
                      </a:lnTo>
                      <a:lnTo>
                        <a:pt x="137" y="4593"/>
                      </a:lnTo>
                      <a:lnTo>
                        <a:pt x="163" y="4605"/>
                      </a:lnTo>
                      <a:lnTo>
                        <a:pt x="187" y="4623"/>
                      </a:lnTo>
                      <a:lnTo>
                        <a:pt x="219" y="4655"/>
                      </a:lnTo>
                      <a:lnTo>
                        <a:pt x="219" y="329"/>
                      </a:lnTo>
                      <a:lnTo>
                        <a:pt x="225" y="293"/>
                      </a:lnTo>
                      <a:lnTo>
                        <a:pt x="241" y="263"/>
                      </a:lnTo>
                      <a:lnTo>
                        <a:pt x="263" y="242"/>
                      </a:lnTo>
                      <a:lnTo>
                        <a:pt x="293" y="226"/>
                      </a:lnTo>
                      <a:lnTo>
                        <a:pt x="329" y="220"/>
                      </a:lnTo>
                      <a:lnTo>
                        <a:pt x="4218" y="220"/>
                      </a:lnTo>
                      <a:lnTo>
                        <a:pt x="4186" y="188"/>
                      </a:lnTo>
                      <a:lnTo>
                        <a:pt x="4168" y="164"/>
                      </a:lnTo>
                      <a:lnTo>
                        <a:pt x="4158" y="138"/>
                      </a:lnTo>
                      <a:lnTo>
                        <a:pt x="4154" y="110"/>
                      </a:lnTo>
                      <a:lnTo>
                        <a:pt x="4158" y="82"/>
                      </a:lnTo>
                      <a:lnTo>
                        <a:pt x="4168" y="56"/>
                      </a:lnTo>
                      <a:lnTo>
                        <a:pt x="4186" y="32"/>
                      </a:lnTo>
                      <a:lnTo>
                        <a:pt x="4210" y="14"/>
                      </a:lnTo>
                      <a:lnTo>
                        <a:pt x="4236" y="4"/>
                      </a:lnTo>
                      <a:lnTo>
                        <a:pt x="426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25" name="Freeform 8"/>
                <p:cNvSpPr>
                  <a:spLocks/>
                </p:cNvSpPr>
                <p:nvPr/>
              </p:nvSpPr>
              <p:spPr bwMode="auto">
                <a:xfrm>
                  <a:off x="3854784" y="2023256"/>
                  <a:ext cx="41656" cy="31385"/>
                </a:xfrm>
                <a:custGeom>
                  <a:avLst/>
                  <a:gdLst>
                    <a:gd name="T0" fmla="*/ 109 w 438"/>
                    <a:gd name="T1" fmla="*/ 0 h 329"/>
                    <a:gd name="T2" fmla="*/ 329 w 438"/>
                    <a:gd name="T3" fmla="*/ 0 h 329"/>
                    <a:gd name="T4" fmla="*/ 363 w 438"/>
                    <a:gd name="T5" fmla="*/ 6 h 329"/>
                    <a:gd name="T6" fmla="*/ 392 w 438"/>
                    <a:gd name="T7" fmla="*/ 22 h 329"/>
                    <a:gd name="T8" fmla="*/ 416 w 438"/>
                    <a:gd name="T9" fmla="*/ 46 h 329"/>
                    <a:gd name="T10" fmla="*/ 432 w 438"/>
                    <a:gd name="T11" fmla="*/ 76 h 329"/>
                    <a:gd name="T12" fmla="*/ 438 w 438"/>
                    <a:gd name="T13" fmla="*/ 109 h 329"/>
                    <a:gd name="T14" fmla="*/ 432 w 438"/>
                    <a:gd name="T15" fmla="*/ 145 h 329"/>
                    <a:gd name="T16" fmla="*/ 416 w 438"/>
                    <a:gd name="T17" fmla="*/ 175 h 329"/>
                    <a:gd name="T18" fmla="*/ 392 w 438"/>
                    <a:gd name="T19" fmla="*/ 199 h 329"/>
                    <a:gd name="T20" fmla="*/ 363 w 438"/>
                    <a:gd name="T21" fmla="*/ 213 h 329"/>
                    <a:gd name="T22" fmla="*/ 329 w 438"/>
                    <a:gd name="T23" fmla="*/ 219 h 329"/>
                    <a:gd name="T24" fmla="*/ 323 w 438"/>
                    <a:gd name="T25" fmla="*/ 253 h 329"/>
                    <a:gd name="T26" fmla="*/ 307 w 438"/>
                    <a:gd name="T27" fmla="*/ 283 h 329"/>
                    <a:gd name="T28" fmla="*/ 283 w 438"/>
                    <a:gd name="T29" fmla="*/ 307 h 329"/>
                    <a:gd name="T30" fmla="*/ 253 w 438"/>
                    <a:gd name="T31" fmla="*/ 323 h 329"/>
                    <a:gd name="T32" fmla="*/ 219 w 438"/>
                    <a:gd name="T33" fmla="*/ 329 h 329"/>
                    <a:gd name="T34" fmla="*/ 185 w 438"/>
                    <a:gd name="T35" fmla="*/ 323 h 329"/>
                    <a:gd name="T36" fmla="*/ 155 w 438"/>
                    <a:gd name="T37" fmla="*/ 307 h 329"/>
                    <a:gd name="T38" fmla="*/ 131 w 438"/>
                    <a:gd name="T39" fmla="*/ 283 h 329"/>
                    <a:gd name="T40" fmla="*/ 115 w 438"/>
                    <a:gd name="T41" fmla="*/ 253 h 329"/>
                    <a:gd name="T42" fmla="*/ 109 w 438"/>
                    <a:gd name="T43" fmla="*/ 219 h 329"/>
                    <a:gd name="T44" fmla="*/ 75 w 438"/>
                    <a:gd name="T45" fmla="*/ 213 h 329"/>
                    <a:gd name="T46" fmla="*/ 45 w 438"/>
                    <a:gd name="T47" fmla="*/ 199 h 329"/>
                    <a:gd name="T48" fmla="*/ 21 w 438"/>
                    <a:gd name="T49" fmla="*/ 175 h 329"/>
                    <a:gd name="T50" fmla="*/ 5 w 438"/>
                    <a:gd name="T51" fmla="*/ 145 h 329"/>
                    <a:gd name="T52" fmla="*/ 0 w 438"/>
                    <a:gd name="T53" fmla="*/ 109 h 329"/>
                    <a:gd name="T54" fmla="*/ 5 w 438"/>
                    <a:gd name="T55" fmla="*/ 76 h 329"/>
                    <a:gd name="T56" fmla="*/ 21 w 438"/>
                    <a:gd name="T57" fmla="*/ 46 h 329"/>
                    <a:gd name="T58" fmla="*/ 45 w 438"/>
                    <a:gd name="T59" fmla="*/ 22 h 329"/>
                    <a:gd name="T60" fmla="*/ 75 w 438"/>
                    <a:gd name="T61" fmla="*/ 6 h 329"/>
                    <a:gd name="T62" fmla="*/ 109 w 438"/>
                    <a:gd name="T63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38" h="329">
                      <a:moveTo>
                        <a:pt x="109" y="0"/>
                      </a:moveTo>
                      <a:lnTo>
                        <a:pt x="329" y="0"/>
                      </a:lnTo>
                      <a:lnTo>
                        <a:pt x="363" y="6"/>
                      </a:lnTo>
                      <a:lnTo>
                        <a:pt x="392" y="22"/>
                      </a:lnTo>
                      <a:lnTo>
                        <a:pt x="416" y="46"/>
                      </a:lnTo>
                      <a:lnTo>
                        <a:pt x="432" y="76"/>
                      </a:lnTo>
                      <a:lnTo>
                        <a:pt x="438" y="109"/>
                      </a:lnTo>
                      <a:lnTo>
                        <a:pt x="432" y="145"/>
                      </a:lnTo>
                      <a:lnTo>
                        <a:pt x="416" y="175"/>
                      </a:lnTo>
                      <a:lnTo>
                        <a:pt x="392" y="199"/>
                      </a:lnTo>
                      <a:lnTo>
                        <a:pt x="363" y="213"/>
                      </a:lnTo>
                      <a:lnTo>
                        <a:pt x="329" y="219"/>
                      </a:lnTo>
                      <a:lnTo>
                        <a:pt x="323" y="253"/>
                      </a:lnTo>
                      <a:lnTo>
                        <a:pt x="307" y="283"/>
                      </a:lnTo>
                      <a:lnTo>
                        <a:pt x="283" y="307"/>
                      </a:lnTo>
                      <a:lnTo>
                        <a:pt x="253" y="323"/>
                      </a:lnTo>
                      <a:lnTo>
                        <a:pt x="219" y="329"/>
                      </a:lnTo>
                      <a:lnTo>
                        <a:pt x="185" y="323"/>
                      </a:lnTo>
                      <a:lnTo>
                        <a:pt x="155" y="307"/>
                      </a:lnTo>
                      <a:lnTo>
                        <a:pt x="131" y="283"/>
                      </a:lnTo>
                      <a:lnTo>
                        <a:pt x="115" y="253"/>
                      </a:lnTo>
                      <a:lnTo>
                        <a:pt x="109" y="219"/>
                      </a:lnTo>
                      <a:lnTo>
                        <a:pt x="75" y="213"/>
                      </a:lnTo>
                      <a:lnTo>
                        <a:pt x="45" y="199"/>
                      </a:lnTo>
                      <a:lnTo>
                        <a:pt x="21" y="175"/>
                      </a:lnTo>
                      <a:lnTo>
                        <a:pt x="5" y="145"/>
                      </a:lnTo>
                      <a:lnTo>
                        <a:pt x="0" y="109"/>
                      </a:lnTo>
                      <a:lnTo>
                        <a:pt x="5" y="76"/>
                      </a:lnTo>
                      <a:lnTo>
                        <a:pt x="21" y="46"/>
                      </a:lnTo>
                      <a:lnTo>
                        <a:pt x="45" y="22"/>
                      </a:lnTo>
                      <a:lnTo>
                        <a:pt x="75" y="6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26" name="Freeform 9"/>
                <p:cNvSpPr>
                  <a:spLocks/>
                </p:cNvSpPr>
                <p:nvPr/>
              </p:nvSpPr>
              <p:spPr bwMode="auto">
                <a:xfrm>
                  <a:off x="3896440" y="2127491"/>
                  <a:ext cx="41656" cy="20543"/>
                </a:xfrm>
                <a:custGeom>
                  <a:avLst/>
                  <a:gdLst>
                    <a:gd name="T0" fmla="*/ 110 w 437"/>
                    <a:gd name="T1" fmla="*/ 0 h 217"/>
                    <a:gd name="T2" fmla="*/ 327 w 437"/>
                    <a:gd name="T3" fmla="*/ 0 h 217"/>
                    <a:gd name="T4" fmla="*/ 361 w 437"/>
                    <a:gd name="T5" fmla="*/ 4 h 217"/>
                    <a:gd name="T6" fmla="*/ 393 w 437"/>
                    <a:gd name="T7" fmla="*/ 20 h 217"/>
                    <a:gd name="T8" fmla="*/ 415 w 437"/>
                    <a:gd name="T9" fmla="*/ 44 h 217"/>
                    <a:gd name="T10" fmla="*/ 431 w 437"/>
                    <a:gd name="T11" fmla="*/ 74 h 217"/>
                    <a:gd name="T12" fmla="*/ 437 w 437"/>
                    <a:gd name="T13" fmla="*/ 108 h 217"/>
                    <a:gd name="T14" fmla="*/ 431 w 437"/>
                    <a:gd name="T15" fmla="*/ 144 h 217"/>
                    <a:gd name="T16" fmla="*/ 415 w 437"/>
                    <a:gd name="T17" fmla="*/ 174 h 217"/>
                    <a:gd name="T18" fmla="*/ 393 w 437"/>
                    <a:gd name="T19" fmla="*/ 198 h 217"/>
                    <a:gd name="T20" fmla="*/ 361 w 437"/>
                    <a:gd name="T21" fmla="*/ 211 h 217"/>
                    <a:gd name="T22" fmla="*/ 327 w 437"/>
                    <a:gd name="T23" fmla="*/ 217 h 217"/>
                    <a:gd name="T24" fmla="*/ 110 w 437"/>
                    <a:gd name="T25" fmla="*/ 217 h 217"/>
                    <a:gd name="T26" fmla="*/ 74 w 437"/>
                    <a:gd name="T27" fmla="*/ 211 h 217"/>
                    <a:gd name="T28" fmla="*/ 44 w 437"/>
                    <a:gd name="T29" fmla="*/ 198 h 217"/>
                    <a:gd name="T30" fmla="*/ 20 w 437"/>
                    <a:gd name="T31" fmla="*/ 174 h 217"/>
                    <a:gd name="T32" fmla="*/ 4 w 437"/>
                    <a:gd name="T33" fmla="*/ 144 h 217"/>
                    <a:gd name="T34" fmla="*/ 0 w 437"/>
                    <a:gd name="T35" fmla="*/ 108 h 217"/>
                    <a:gd name="T36" fmla="*/ 4 w 437"/>
                    <a:gd name="T37" fmla="*/ 74 h 217"/>
                    <a:gd name="T38" fmla="*/ 20 w 437"/>
                    <a:gd name="T39" fmla="*/ 44 h 217"/>
                    <a:gd name="T40" fmla="*/ 44 w 437"/>
                    <a:gd name="T41" fmla="*/ 20 h 217"/>
                    <a:gd name="T42" fmla="*/ 74 w 437"/>
                    <a:gd name="T43" fmla="*/ 4 h 217"/>
                    <a:gd name="T44" fmla="*/ 110 w 437"/>
                    <a:gd name="T4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37" h="217">
                      <a:moveTo>
                        <a:pt x="110" y="0"/>
                      </a:moveTo>
                      <a:lnTo>
                        <a:pt x="327" y="0"/>
                      </a:lnTo>
                      <a:lnTo>
                        <a:pt x="361" y="4"/>
                      </a:lnTo>
                      <a:lnTo>
                        <a:pt x="393" y="20"/>
                      </a:lnTo>
                      <a:lnTo>
                        <a:pt x="415" y="44"/>
                      </a:lnTo>
                      <a:lnTo>
                        <a:pt x="431" y="74"/>
                      </a:lnTo>
                      <a:lnTo>
                        <a:pt x="437" y="108"/>
                      </a:lnTo>
                      <a:lnTo>
                        <a:pt x="431" y="144"/>
                      </a:lnTo>
                      <a:lnTo>
                        <a:pt x="415" y="174"/>
                      </a:lnTo>
                      <a:lnTo>
                        <a:pt x="393" y="198"/>
                      </a:lnTo>
                      <a:lnTo>
                        <a:pt x="361" y="211"/>
                      </a:lnTo>
                      <a:lnTo>
                        <a:pt x="327" y="217"/>
                      </a:lnTo>
                      <a:lnTo>
                        <a:pt x="110" y="217"/>
                      </a:lnTo>
                      <a:lnTo>
                        <a:pt x="74" y="211"/>
                      </a:lnTo>
                      <a:lnTo>
                        <a:pt x="44" y="198"/>
                      </a:lnTo>
                      <a:lnTo>
                        <a:pt x="20" y="174"/>
                      </a:lnTo>
                      <a:lnTo>
                        <a:pt x="4" y="144"/>
                      </a:lnTo>
                      <a:lnTo>
                        <a:pt x="0" y="108"/>
                      </a:lnTo>
                      <a:lnTo>
                        <a:pt x="4" y="74"/>
                      </a:lnTo>
                      <a:lnTo>
                        <a:pt x="20" y="44"/>
                      </a:lnTo>
                      <a:lnTo>
                        <a:pt x="44" y="20"/>
                      </a:lnTo>
                      <a:lnTo>
                        <a:pt x="74" y="4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27" name="Freeform 10"/>
                <p:cNvSpPr>
                  <a:spLocks/>
                </p:cNvSpPr>
                <p:nvPr/>
              </p:nvSpPr>
              <p:spPr bwMode="auto">
                <a:xfrm>
                  <a:off x="3938095" y="2023256"/>
                  <a:ext cx="41466" cy="31385"/>
                </a:xfrm>
                <a:custGeom>
                  <a:avLst/>
                  <a:gdLst>
                    <a:gd name="T0" fmla="*/ 110 w 437"/>
                    <a:gd name="T1" fmla="*/ 0 h 329"/>
                    <a:gd name="T2" fmla="*/ 327 w 437"/>
                    <a:gd name="T3" fmla="*/ 0 h 329"/>
                    <a:gd name="T4" fmla="*/ 363 w 437"/>
                    <a:gd name="T5" fmla="*/ 6 h 329"/>
                    <a:gd name="T6" fmla="*/ 393 w 437"/>
                    <a:gd name="T7" fmla="*/ 22 h 329"/>
                    <a:gd name="T8" fmla="*/ 417 w 437"/>
                    <a:gd name="T9" fmla="*/ 46 h 329"/>
                    <a:gd name="T10" fmla="*/ 431 w 437"/>
                    <a:gd name="T11" fmla="*/ 76 h 329"/>
                    <a:gd name="T12" fmla="*/ 437 w 437"/>
                    <a:gd name="T13" fmla="*/ 109 h 329"/>
                    <a:gd name="T14" fmla="*/ 431 w 437"/>
                    <a:gd name="T15" fmla="*/ 145 h 329"/>
                    <a:gd name="T16" fmla="*/ 417 w 437"/>
                    <a:gd name="T17" fmla="*/ 175 h 329"/>
                    <a:gd name="T18" fmla="*/ 393 w 437"/>
                    <a:gd name="T19" fmla="*/ 199 h 329"/>
                    <a:gd name="T20" fmla="*/ 363 w 437"/>
                    <a:gd name="T21" fmla="*/ 213 h 329"/>
                    <a:gd name="T22" fmla="*/ 327 w 437"/>
                    <a:gd name="T23" fmla="*/ 219 h 329"/>
                    <a:gd name="T24" fmla="*/ 323 w 437"/>
                    <a:gd name="T25" fmla="*/ 253 h 329"/>
                    <a:gd name="T26" fmla="*/ 307 w 437"/>
                    <a:gd name="T27" fmla="*/ 283 h 329"/>
                    <a:gd name="T28" fmla="*/ 283 w 437"/>
                    <a:gd name="T29" fmla="*/ 307 h 329"/>
                    <a:gd name="T30" fmla="*/ 253 w 437"/>
                    <a:gd name="T31" fmla="*/ 323 h 329"/>
                    <a:gd name="T32" fmla="*/ 220 w 437"/>
                    <a:gd name="T33" fmla="*/ 329 h 329"/>
                    <a:gd name="T34" fmla="*/ 184 w 437"/>
                    <a:gd name="T35" fmla="*/ 323 h 329"/>
                    <a:gd name="T36" fmla="*/ 154 w 437"/>
                    <a:gd name="T37" fmla="*/ 307 h 329"/>
                    <a:gd name="T38" fmla="*/ 130 w 437"/>
                    <a:gd name="T39" fmla="*/ 283 h 329"/>
                    <a:gd name="T40" fmla="*/ 116 w 437"/>
                    <a:gd name="T41" fmla="*/ 253 h 329"/>
                    <a:gd name="T42" fmla="*/ 110 w 437"/>
                    <a:gd name="T43" fmla="*/ 219 h 329"/>
                    <a:gd name="T44" fmla="*/ 74 w 437"/>
                    <a:gd name="T45" fmla="*/ 213 h 329"/>
                    <a:gd name="T46" fmla="*/ 44 w 437"/>
                    <a:gd name="T47" fmla="*/ 199 h 329"/>
                    <a:gd name="T48" fmla="*/ 22 w 437"/>
                    <a:gd name="T49" fmla="*/ 175 h 329"/>
                    <a:gd name="T50" fmla="*/ 6 w 437"/>
                    <a:gd name="T51" fmla="*/ 145 h 329"/>
                    <a:gd name="T52" fmla="*/ 0 w 437"/>
                    <a:gd name="T53" fmla="*/ 109 h 329"/>
                    <a:gd name="T54" fmla="*/ 6 w 437"/>
                    <a:gd name="T55" fmla="*/ 76 h 329"/>
                    <a:gd name="T56" fmla="*/ 22 w 437"/>
                    <a:gd name="T57" fmla="*/ 46 h 329"/>
                    <a:gd name="T58" fmla="*/ 44 w 437"/>
                    <a:gd name="T59" fmla="*/ 22 h 329"/>
                    <a:gd name="T60" fmla="*/ 74 w 437"/>
                    <a:gd name="T61" fmla="*/ 6 h 329"/>
                    <a:gd name="T62" fmla="*/ 110 w 437"/>
                    <a:gd name="T63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37" h="329">
                      <a:moveTo>
                        <a:pt x="110" y="0"/>
                      </a:moveTo>
                      <a:lnTo>
                        <a:pt x="327" y="0"/>
                      </a:lnTo>
                      <a:lnTo>
                        <a:pt x="363" y="6"/>
                      </a:lnTo>
                      <a:lnTo>
                        <a:pt x="393" y="22"/>
                      </a:lnTo>
                      <a:lnTo>
                        <a:pt x="417" y="46"/>
                      </a:lnTo>
                      <a:lnTo>
                        <a:pt x="431" y="76"/>
                      </a:lnTo>
                      <a:lnTo>
                        <a:pt x="437" y="109"/>
                      </a:lnTo>
                      <a:lnTo>
                        <a:pt x="431" y="145"/>
                      </a:lnTo>
                      <a:lnTo>
                        <a:pt x="417" y="175"/>
                      </a:lnTo>
                      <a:lnTo>
                        <a:pt x="393" y="199"/>
                      </a:lnTo>
                      <a:lnTo>
                        <a:pt x="363" y="213"/>
                      </a:lnTo>
                      <a:lnTo>
                        <a:pt x="327" y="219"/>
                      </a:lnTo>
                      <a:lnTo>
                        <a:pt x="323" y="253"/>
                      </a:lnTo>
                      <a:lnTo>
                        <a:pt x="307" y="283"/>
                      </a:lnTo>
                      <a:lnTo>
                        <a:pt x="283" y="307"/>
                      </a:lnTo>
                      <a:lnTo>
                        <a:pt x="253" y="323"/>
                      </a:lnTo>
                      <a:lnTo>
                        <a:pt x="220" y="329"/>
                      </a:lnTo>
                      <a:lnTo>
                        <a:pt x="184" y="323"/>
                      </a:lnTo>
                      <a:lnTo>
                        <a:pt x="154" y="307"/>
                      </a:lnTo>
                      <a:lnTo>
                        <a:pt x="130" y="283"/>
                      </a:lnTo>
                      <a:lnTo>
                        <a:pt x="116" y="253"/>
                      </a:lnTo>
                      <a:lnTo>
                        <a:pt x="110" y="219"/>
                      </a:lnTo>
                      <a:lnTo>
                        <a:pt x="74" y="213"/>
                      </a:lnTo>
                      <a:lnTo>
                        <a:pt x="44" y="199"/>
                      </a:lnTo>
                      <a:lnTo>
                        <a:pt x="22" y="175"/>
                      </a:lnTo>
                      <a:lnTo>
                        <a:pt x="6" y="145"/>
                      </a:lnTo>
                      <a:lnTo>
                        <a:pt x="0" y="109"/>
                      </a:lnTo>
                      <a:lnTo>
                        <a:pt x="6" y="76"/>
                      </a:lnTo>
                      <a:lnTo>
                        <a:pt x="22" y="46"/>
                      </a:lnTo>
                      <a:lnTo>
                        <a:pt x="44" y="22"/>
                      </a:lnTo>
                      <a:lnTo>
                        <a:pt x="74" y="6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28" name="Freeform 11"/>
                <p:cNvSpPr>
                  <a:spLocks/>
                </p:cNvSpPr>
                <p:nvPr/>
              </p:nvSpPr>
              <p:spPr bwMode="auto">
                <a:xfrm>
                  <a:off x="3719735" y="2199961"/>
                  <a:ext cx="395065" cy="72850"/>
                </a:xfrm>
                <a:custGeom>
                  <a:avLst/>
                  <a:gdLst>
                    <a:gd name="T0" fmla="*/ 1510 w 4155"/>
                    <a:gd name="T1" fmla="*/ 45 h 765"/>
                    <a:gd name="T2" fmla="*/ 1532 w 4155"/>
                    <a:gd name="T3" fmla="*/ 133 h 765"/>
                    <a:gd name="T4" fmla="*/ 1552 w 4155"/>
                    <a:gd name="T5" fmla="*/ 233 h 765"/>
                    <a:gd name="T6" fmla="*/ 1618 w 4155"/>
                    <a:gd name="T7" fmla="*/ 360 h 765"/>
                    <a:gd name="T8" fmla="*/ 1758 w 4155"/>
                    <a:gd name="T9" fmla="*/ 478 h 765"/>
                    <a:gd name="T10" fmla="*/ 1999 w 4155"/>
                    <a:gd name="T11" fmla="*/ 544 h 765"/>
                    <a:gd name="T12" fmla="*/ 2296 w 4155"/>
                    <a:gd name="T13" fmla="*/ 518 h 765"/>
                    <a:gd name="T14" fmla="*/ 2484 w 4155"/>
                    <a:gd name="T15" fmla="*/ 418 h 765"/>
                    <a:gd name="T16" fmla="*/ 2581 w 4155"/>
                    <a:gd name="T17" fmla="*/ 287 h 765"/>
                    <a:gd name="T18" fmla="*/ 2619 w 4155"/>
                    <a:gd name="T19" fmla="*/ 171 h 765"/>
                    <a:gd name="T20" fmla="*/ 2623 w 4155"/>
                    <a:gd name="T21" fmla="*/ 113 h 765"/>
                    <a:gd name="T22" fmla="*/ 2699 w 4155"/>
                    <a:gd name="T23" fmla="*/ 10 h 765"/>
                    <a:gd name="T24" fmla="*/ 3132 w 4155"/>
                    <a:gd name="T25" fmla="*/ 28 h 765"/>
                    <a:gd name="T26" fmla="*/ 3537 w 4155"/>
                    <a:gd name="T27" fmla="*/ 113 h 765"/>
                    <a:gd name="T28" fmla="*/ 3818 w 4155"/>
                    <a:gd name="T29" fmla="*/ 239 h 765"/>
                    <a:gd name="T30" fmla="*/ 3999 w 4155"/>
                    <a:gd name="T31" fmla="*/ 380 h 765"/>
                    <a:gd name="T32" fmla="*/ 4099 w 4155"/>
                    <a:gd name="T33" fmla="*/ 510 h 765"/>
                    <a:gd name="T34" fmla="*/ 4143 w 4155"/>
                    <a:gd name="T35" fmla="*/ 604 h 765"/>
                    <a:gd name="T36" fmla="*/ 4155 w 4155"/>
                    <a:gd name="T37" fmla="*/ 663 h 765"/>
                    <a:gd name="T38" fmla="*/ 4095 w 4155"/>
                    <a:gd name="T39" fmla="*/ 753 h 765"/>
                    <a:gd name="T40" fmla="*/ 4015 w 4155"/>
                    <a:gd name="T41" fmla="*/ 761 h 765"/>
                    <a:gd name="T42" fmla="*/ 3938 w 4155"/>
                    <a:gd name="T43" fmla="*/ 677 h 765"/>
                    <a:gd name="T44" fmla="*/ 3916 w 4155"/>
                    <a:gd name="T45" fmla="*/ 630 h 765"/>
                    <a:gd name="T46" fmla="*/ 3826 w 4155"/>
                    <a:gd name="T47" fmla="*/ 518 h 765"/>
                    <a:gd name="T48" fmla="*/ 3626 w 4155"/>
                    <a:gd name="T49" fmla="*/ 384 h 765"/>
                    <a:gd name="T50" fmla="*/ 3279 w 4155"/>
                    <a:gd name="T51" fmla="*/ 273 h 765"/>
                    <a:gd name="T52" fmla="*/ 3236 w 4155"/>
                    <a:gd name="T53" fmla="*/ 743 h 765"/>
                    <a:gd name="T54" fmla="*/ 3106 w 4155"/>
                    <a:gd name="T55" fmla="*/ 743 h 765"/>
                    <a:gd name="T56" fmla="*/ 3062 w 4155"/>
                    <a:gd name="T57" fmla="*/ 241 h 765"/>
                    <a:gd name="T58" fmla="*/ 2821 w 4155"/>
                    <a:gd name="T59" fmla="*/ 269 h 765"/>
                    <a:gd name="T60" fmla="*/ 2741 w 4155"/>
                    <a:gd name="T61" fmla="*/ 452 h 765"/>
                    <a:gd name="T62" fmla="*/ 2583 w 4155"/>
                    <a:gd name="T63" fmla="*/ 620 h 765"/>
                    <a:gd name="T64" fmla="*/ 2334 w 4155"/>
                    <a:gd name="T65" fmla="*/ 735 h 765"/>
                    <a:gd name="T66" fmla="*/ 1985 w 4155"/>
                    <a:gd name="T67" fmla="*/ 761 h 765"/>
                    <a:gd name="T68" fmla="*/ 1682 w 4155"/>
                    <a:gd name="T69" fmla="*/ 685 h 765"/>
                    <a:gd name="T70" fmla="*/ 1482 w 4155"/>
                    <a:gd name="T71" fmla="*/ 538 h 765"/>
                    <a:gd name="T72" fmla="*/ 1365 w 4155"/>
                    <a:gd name="T73" fmla="*/ 356 h 765"/>
                    <a:gd name="T74" fmla="*/ 1243 w 4155"/>
                    <a:gd name="T75" fmla="*/ 223 h 765"/>
                    <a:gd name="T76" fmla="*/ 1087 w 4155"/>
                    <a:gd name="T77" fmla="*/ 689 h 765"/>
                    <a:gd name="T78" fmla="*/ 984 w 4155"/>
                    <a:gd name="T79" fmla="*/ 765 h 765"/>
                    <a:gd name="T80" fmla="*/ 880 w 4155"/>
                    <a:gd name="T81" fmla="*/ 689 h 765"/>
                    <a:gd name="T82" fmla="*/ 681 w 4155"/>
                    <a:gd name="T83" fmla="*/ 319 h 765"/>
                    <a:gd name="T84" fmla="*/ 413 w 4155"/>
                    <a:gd name="T85" fmla="*/ 448 h 765"/>
                    <a:gd name="T86" fmla="*/ 272 w 4155"/>
                    <a:gd name="T87" fmla="*/ 578 h 765"/>
                    <a:gd name="T88" fmla="*/ 222 w 4155"/>
                    <a:gd name="T89" fmla="*/ 665 h 765"/>
                    <a:gd name="T90" fmla="*/ 182 w 4155"/>
                    <a:gd name="T91" fmla="*/ 737 h 765"/>
                    <a:gd name="T92" fmla="*/ 54 w 4155"/>
                    <a:gd name="T93" fmla="*/ 749 h 765"/>
                    <a:gd name="T94" fmla="*/ 2 w 4155"/>
                    <a:gd name="T95" fmla="*/ 633 h 765"/>
                    <a:gd name="T96" fmla="*/ 18 w 4155"/>
                    <a:gd name="T97" fmla="*/ 586 h 765"/>
                    <a:gd name="T98" fmla="*/ 74 w 4155"/>
                    <a:gd name="T99" fmla="*/ 480 h 765"/>
                    <a:gd name="T100" fmla="*/ 192 w 4155"/>
                    <a:gd name="T101" fmla="*/ 342 h 765"/>
                    <a:gd name="T102" fmla="*/ 395 w 4155"/>
                    <a:gd name="T103" fmla="*/ 203 h 765"/>
                    <a:gd name="T104" fmla="*/ 706 w 4155"/>
                    <a:gd name="T105" fmla="*/ 83 h 765"/>
                    <a:gd name="T106" fmla="*/ 1147 w 4155"/>
                    <a:gd name="T107" fmla="*/ 10 h 7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155" h="765">
                      <a:moveTo>
                        <a:pt x="1421" y="0"/>
                      </a:moveTo>
                      <a:lnTo>
                        <a:pt x="1456" y="6"/>
                      </a:lnTo>
                      <a:lnTo>
                        <a:pt x="1486" y="22"/>
                      </a:lnTo>
                      <a:lnTo>
                        <a:pt x="1510" y="45"/>
                      </a:lnTo>
                      <a:lnTo>
                        <a:pt x="1524" y="75"/>
                      </a:lnTo>
                      <a:lnTo>
                        <a:pt x="1530" y="109"/>
                      </a:lnTo>
                      <a:lnTo>
                        <a:pt x="1530" y="119"/>
                      </a:lnTo>
                      <a:lnTo>
                        <a:pt x="1532" y="133"/>
                      </a:lnTo>
                      <a:lnTo>
                        <a:pt x="1534" y="153"/>
                      </a:lnTo>
                      <a:lnTo>
                        <a:pt x="1538" y="177"/>
                      </a:lnTo>
                      <a:lnTo>
                        <a:pt x="1544" y="203"/>
                      </a:lnTo>
                      <a:lnTo>
                        <a:pt x="1552" y="233"/>
                      </a:lnTo>
                      <a:lnTo>
                        <a:pt x="1564" y="263"/>
                      </a:lnTo>
                      <a:lnTo>
                        <a:pt x="1578" y="295"/>
                      </a:lnTo>
                      <a:lnTo>
                        <a:pt x="1596" y="329"/>
                      </a:lnTo>
                      <a:lnTo>
                        <a:pt x="1618" y="360"/>
                      </a:lnTo>
                      <a:lnTo>
                        <a:pt x="1646" y="392"/>
                      </a:lnTo>
                      <a:lnTo>
                        <a:pt x="1678" y="424"/>
                      </a:lnTo>
                      <a:lnTo>
                        <a:pt x="1716" y="452"/>
                      </a:lnTo>
                      <a:lnTo>
                        <a:pt x="1758" y="478"/>
                      </a:lnTo>
                      <a:lnTo>
                        <a:pt x="1807" y="502"/>
                      </a:lnTo>
                      <a:lnTo>
                        <a:pt x="1863" y="520"/>
                      </a:lnTo>
                      <a:lnTo>
                        <a:pt x="1927" y="534"/>
                      </a:lnTo>
                      <a:lnTo>
                        <a:pt x="1999" y="544"/>
                      </a:lnTo>
                      <a:lnTo>
                        <a:pt x="2077" y="546"/>
                      </a:lnTo>
                      <a:lnTo>
                        <a:pt x="2158" y="544"/>
                      </a:lnTo>
                      <a:lnTo>
                        <a:pt x="2230" y="534"/>
                      </a:lnTo>
                      <a:lnTo>
                        <a:pt x="2296" y="518"/>
                      </a:lnTo>
                      <a:lnTo>
                        <a:pt x="2352" y="498"/>
                      </a:lnTo>
                      <a:lnTo>
                        <a:pt x="2402" y="476"/>
                      </a:lnTo>
                      <a:lnTo>
                        <a:pt x="2446" y="448"/>
                      </a:lnTo>
                      <a:lnTo>
                        <a:pt x="2484" y="418"/>
                      </a:lnTo>
                      <a:lnTo>
                        <a:pt x="2516" y="386"/>
                      </a:lnTo>
                      <a:lnTo>
                        <a:pt x="2541" y="354"/>
                      </a:lnTo>
                      <a:lnTo>
                        <a:pt x="2563" y="321"/>
                      </a:lnTo>
                      <a:lnTo>
                        <a:pt x="2581" y="287"/>
                      </a:lnTo>
                      <a:lnTo>
                        <a:pt x="2595" y="255"/>
                      </a:lnTo>
                      <a:lnTo>
                        <a:pt x="2605" y="225"/>
                      </a:lnTo>
                      <a:lnTo>
                        <a:pt x="2613" y="195"/>
                      </a:lnTo>
                      <a:lnTo>
                        <a:pt x="2619" y="171"/>
                      </a:lnTo>
                      <a:lnTo>
                        <a:pt x="2621" y="149"/>
                      </a:lnTo>
                      <a:lnTo>
                        <a:pt x="2623" y="131"/>
                      </a:lnTo>
                      <a:lnTo>
                        <a:pt x="2623" y="119"/>
                      </a:lnTo>
                      <a:lnTo>
                        <a:pt x="2623" y="113"/>
                      </a:lnTo>
                      <a:lnTo>
                        <a:pt x="2629" y="79"/>
                      </a:lnTo>
                      <a:lnTo>
                        <a:pt x="2645" y="49"/>
                      </a:lnTo>
                      <a:lnTo>
                        <a:pt x="2669" y="26"/>
                      </a:lnTo>
                      <a:lnTo>
                        <a:pt x="2699" y="10"/>
                      </a:lnTo>
                      <a:lnTo>
                        <a:pt x="2733" y="6"/>
                      </a:lnTo>
                      <a:lnTo>
                        <a:pt x="2877" y="8"/>
                      </a:lnTo>
                      <a:lnTo>
                        <a:pt x="3008" y="16"/>
                      </a:lnTo>
                      <a:lnTo>
                        <a:pt x="3132" y="28"/>
                      </a:lnTo>
                      <a:lnTo>
                        <a:pt x="3246" y="43"/>
                      </a:lnTo>
                      <a:lnTo>
                        <a:pt x="3351" y="63"/>
                      </a:lnTo>
                      <a:lnTo>
                        <a:pt x="3447" y="87"/>
                      </a:lnTo>
                      <a:lnTo>
                        <a:pt x="3537" y="113"/>
                      </a:lnTo>
                      <a:lnTo>
                        <a:pt x="3618" y="141"/>
                      </a:lnTo>
                      <a:lnTo>
                        <a:pt x="3692" y="173"/>
                      </a:lnTo>
                      <a:lnTo>
                        <a:pt x="3758" y="205"/>
                      </a:lnTo>
                      <a:lnTo>
                        <a:pt x="3818" y="239"/>
                      </a:lnTo>
                      <a:lnTo>
                        <a:pt x="3872" y="275"/>
                      </a:lnTo>
                      <a:lnTo>
                        <a:pt x="3920" y="311"/>
                      </a:lnTo>
                      <a:lnTo>
                        <a:pt x="3962" y="344"/>
                      </a:lnTo>
                      <a:lnTo>
                        <a:pt x="3999" y="380"/>
                      </a:lnTo>
                      <a:lnTo>
                        <a:pt x="4031" y="414"/>
                      </a:lnTo>
                      <a:lnTo>
                        <a:pt x="4057" y="448"/>
                      </a:lnTo>
                      <a:lnTo>
                        <a:pt x="4081" y="480"/>
                      </a:lnTo>
                      <a:lnTo>
                        <a:pt x="4099" y="510"/>
                      </a:lnTo>
                      <a:lnTo>
                        <a:pt x="4115" y="538"/>
                      </a:lnTo>
                      <a:lnTo>
                        <a:pt x="4127" y="564"/>
                      </a:lnTo>
                      <a:lnTo>
                        <a:pt x="4137" y="586"/>
                      </a:lnTo>
                      <a:lnTo>
                        <a:pt x="4143" y="604"/>
                      </a:lnTo>
                      <a:lnTo>
                        <a:pt x="4149" y="618"/>
                      </a:lnTo>
                      <a:lnTo>
                        <a:pt x="4151" y="630"/>
                      </a:lnTo>
                      <a:lnTo>
                        <a:pt x="4153" y="633"/>
                      </a:lnTo>
                      <a:lnTo>
                        <a:pt x="4155" y="663"/>
                      </a:lnTo>
                      <a:lnTo>
                        <a:pt x="4149" y="691"/>
                      </a:lnTo>
                      <a:lnTo>
                        <a:pt x="4137" y="715"/>
                      </a:lnTo>
                      <a:lnTo>
                        <a:pt x="4117" y="737"/>
                      </a:lnTo>
                      <a:lnTo>
                        <a:pt x="4095" y="753"/>
                      </a:lnTo>
                      <a:lnTo>
                        <a:pt x="4067" y="763"/>
                      </a:lnTo>
                      <a:lnTo>
                        <a:pt x="4055" y="765"/>
                      </a:lnTo>
                      <a:lnTo>
                        <a:pt x="4045" y="765"/>
                      </a:lnTo>
                      <a:lnTo>
                        <a:pt x="4015" y="761"/>
                      </a:lnTo>
                      <a:lnTo>
                        <a:pt x="3987" y="749"/>
                      </a:lnTo>
                      <a:lnTo>
                        <a:pt x="3966" y="731"/>
                      </a:lnTo>
                      <a:lnTo>
                        <a:pt x="3948" y="707"/>
                      </a:lnTo>
                      <a:lnTo>
                        <a:pt x="3938" y="677"/>
                      </a:lnTo>
                      <a:lnTo>
                        <a:pt x="3938" y="673"/>
                      </a:lnTo>
                      <a:lnTo>
                        <a:pt x="3934" y="663"/>
                      </a:lnTo>
                      <a:lnTo>
                        <a:pt x="3926" y="649"/>
                      </a:lnTo>
                      <a:lnTo>
                        <a:pt x="3916" y="630"/>
                      </a:lnTo>
                      <a:lnTo>
                        <a:pt x="3902" y="606"/>
                      </a:lnTo>
                      <a:lnTo>
                        <a:pt x="3882" y="580"/>
                      </a:lnTo>
                      <a:lnTo>
                        <a:pt x="3856" y="550"/>
                      </a:lnTo>
                      <a:lnTo>
                        <a:pt x="3826" y="518"/>
                      </a:lnTo>
                      <a:lnTo>
                        <a:pt x="3788" y="484"/>
                      </a:lnTo>
                      <a:lnTo>
                        <a:pt x="3742" y="452"/>
                      </a:lnTo>
                      <a:lnTo>
                        <a:pt x="3688" y="418"/>
                      </a:lnTo>
                      <a:lnTo>
                        <a:pt x="3626" y="384"/>
                      </a:lnTo>
                      <a:lnTo>
                        <a:pt x="3555" y="352"/>
                      </a:lnTo>
                      <a:lnTo>
                        <a:pt x="3475" y="323"/>
                      </a:lnTo>
                      <a:lnTo>
                        <a:pt x="3383" y="297"/>
                      </a:lnTo>
                      <a:lnTo>
                        <a:pt x="3279" y="273"/>
                      </a:lnTo>
                      <a:lnTo>
                        <a:pt x="3279" y="655"/>
                      </a:lnTo>
                      <a:lnTo>
                        <a:pt x="3273" y="689"/>
                      </a:lnTo>
                      <a:lnTo>
                        <a:pt x="3259" y="721"/>
                      </a:lnTo>
                      <a:lnTo>
                        <a:pt x="3236" y="743"/>
                      </a:lnTo>
                      <a:lnTo>
                        <a:pt x="3206" y="759"/>
                      </a:lnTo>
                      <a:lnTo>
                        <a:pt x="3170" y="765"/>
                      </a:lnTo>
                      <a:lnTo>
                        <a:pt x="3136" y="759"/>
                      </a:lnTo>
                      <a:lnTo>
                        <a:pt x="3106" y="743"/>
                      </a:lnTo>
                      <a:lnTo>
                        <a:pt x="3082" y="721"/>
                      </a:lnTo>
                      <a:lnTo>
                        <a:pt x="3066" y="689"/>
                      </a:lnTo>
                      <a:lnTo>
                        <a:pt x="3062" y="655"/>
                      </a:lnTo>
                      <a:lnTo>
                        <a:pt x="3062" y="241"/>
                      </a:lnTo>
                      <a:lnTo>
                        <a:pt x="2988" y="233"/>
                      </a:lnTo>
                      <a:lnTo>
                        <a:pt x="2912" y="227"/>
                      </a:lnTo>
                      <a:lnTo>
                        <a:pt x="2831" y="225"/>
                      </a:lnTo>
                      <a:lnTo>
                        <a:pt x="2821" y="269"/>
                      </a:lnTo>
                      <a:lnTo>
                        <a:pt x="2807" y="315"/>
                      </a:lnTo>
                      <a:lnTo>
                        <a:pt x="2789" y="360"/>
                      </a:lnTo>
                      <a:lnTo>
                        <a:pt x="2767" y="406"/>
                      </a:lnTo>
                      <a:lnTo>
                        <a:pt x="2741" y="452"/>
                      </a:lnTo>
                      <a:lnTo>
                        <a:pt x="2709" y="498"/>
                      </a:lnTo>
                      <a:lnTo>
                        <a:pt x="2673" y="540"/>
                      </a:lnTo>
                      <a:lnTo>
                        <a:pt x="2631" y="582"/>
                      </a:lnTo>
                      <a:lnTo>
                        <a:pt x="2583" y="620"/>
                      </a:lnTo>
                      <a:lnTo>
                        <a:pt x="2531" y="655"/>
                      </a:lnTo>
                      <a:lnTo>
                        <a:pt x="2472" y="685"/>
                      </a:lnTo>
                      <a:lnTo>
                        <a:pt x="2406" y="713"/>
                      </a:lnTo>
                      <a:lnTo>
                        <a:pt x="2334" y="735"/>
                      </a:lnTo>
                      <a:lnTo>
                        <a:pt x="2256" y="751"/>
                      </a:lnTo>
                      <a:lnTo>
                        <a:pt x="2170" y="761"/>
                      </a:lnTo>
                      <a:lnTo>
                        <a:pt x="2077" y="765"/>
                      </a:lnTo>
                      <a:lnTo>
                        <a:pt x="1985" y="761"/>
                      </a:lnTo>
                      <a:lnTo>
                        <a:pt x="1899" y="751"/>
                      </a:lnTo>
                      <a:lnTo>
                        <a:pt x="1819" y="735"/>
                      </a:lnTo>
                      <a:lnTo>
                        <a:pt x="1748" y="713"/>
                      </a:lnTo>
                      <a:lnTo>
                        <a:pt x="1682" y="685"/>
                      </a:lnTo>
                      <a:lnTo>
                        <a:pt x="1624" y="653"/>
                      </a:lnTo>
                      <a:lnTo>
                        <a:pt x="1570" y="618"/>
                      </a:lnTo>
                      <a:lnTo>
                        <a:pt x="1524" y="580"/>
                      </a:lnTo>
                      <a:lnTo>
                        <a:pt x="1482" y="538"/>
                      </a:lnTo>
                      <a:lnTo>
                        <a:pt x="1446" y="494"/>
                      </a:lnTo>
                      <a:lnTo>
                        <a:pt x="1415" y="450"/>
                      </a:lnTo>
                      <a:lnTo>
                        <a:pt x="1387" y="402"/>
                      </a:lnTo>
                      <a:lnTo>
                        <a:pt x="1365" y="356"/>
                      </a:lnTo>
                      <a:lnTo>
                        <a:pt x="1347" y="311"/>
                      </a:lnTo>
                      <a:lnTo>
                        <a:pt x="1333" y="265"/>
                      </a:lnTo>
                      <a:lnTo>
                        <a:pt x="1323" y="219"/>
                      </a:lnTo>
                      <a:lnTo>
                        <a:pt x="1243" y="223"/>
                      </a:lnTo>
                      <a:lnTo>
                        <a:pt x="1165" y="229"/>
                      </a:lnTo>
                      <a:lnTo>
                        <a:pt x="1093" y="235"/>
                      </a:lnTo>
                      <a:lnTo>
                        <a:pt x="1093" y="655"/>
                      </a:lnTo>
                      <a:lnTo>
                        <a:pt x="1087" y="689"/>
                      </a:lnTo>
                      <a:lnTo>
                        <a:pt x="1071" y="721"/>
                      </a:lnTo>
                      <a:lnTo>
                        <a:pt x="1050" y="743"/>
                      </a:lnTo>
                      <a:lnTo>
                        <a:pt x="1020" y="759"/>
                      </a:lnTo>
                      <a:lnTo>
                        <a:pt x="984" y="765"/>
                      </a:lnTo>
                      <a:lnTo>
                        <a:pt x="950" y="759"/>
                      </a:lnTo>
                      <a:lnTo>
                        <a:pt x="920" y="743"/>
                      </a:lnTo>
                      <a:lnTo>
                        <a:pt x="896" y="721"/>
                      </a:lnTo>
                      <a:lnTo>
                        <a:pt x="880" y="689"/>
                      </a:lnTo>
                      <a:lnTo>
                        <a:pt x="874" y="655"/>
                      </a:lnTo>
                      <a:lnTo>
                        <a:pt x="874" y="269"/>
                      </a:lnTo>
                      <a:lnTo>
                        <a:pt x="772" y="293"/>
                      </a:lnTo>
                      <a:lnTo>
                        <a:pt x="681" y="319"/>
                      </a:lnTo>
                      <a:lnTo>
                        <a:pt x="599" y="350"/>
                      </a:lnTo>
                      <a:lnTo>
                        <a:pt x="529" y="382"/>
                      </a:lnTo>
                      <a:lnTo>
                        <a:pt x="465" y="414"/>
                      </a:lnTo>
                      <a:lnTo>
                        <a:pt x="413" y="448"/>
                      </a:lnTo>
                      <a:lnTo>
                        <a:pt x="367" y="484"/>
                      </a:lnTo>
                      <a:lnTo>
                        <a:pt x="330" y="516"/>
                      </a:lnTo>
                      <a:lnTo>
                        <a:pt x="298" y="548"/>
                      </a:lnTo>
                      <a:lnTo>
                        <a:pt x="272" y="578"/>
                      </a:lnTo>
                      <a:lnTo>
                        <a:pt x="254" y="606"/>
                      </a:lnTo>
                      <a:lnTo>
                        <a:pt x="238" y="630"/>
                      </a:lnTo>
                      <a:lnTo>
                        <a:pt x="228" y="649"/>
                      </a:lnTo>
                      <a:lnTo>
                        <a:pt x="222" y="665"/>
                      </a:lnTo>
                      <a:lnTo>
                        <a:pt x="218" y="675"/>
                      </a:lnTo>
                      <a:lnTo>
                        <a:pt x="216" y="679"/>
                      </a:lnTo>
                      <a:lnTo>
                        <a:pt x="204" y="711"/>
                      </a:lnTo>
                      <a:lnTo>
                        <a:pt x="182" y="737"/>
                      </a:lnTo>
                      <a:lnTo>
                        <a:pt x="154" y="755"/>
                      </a:lnTo>
                      <a:lnTo>
                        <a:pt x="120" y="763"/>
                      </a:lnTo>
                      <a:lnTo>
                        <a:pt x="86" y="761"/>
                      </a:lnTo>
                      <a:lnTo>
                        <a:pt x="54" y="749"/>
                      </a:lnTo>
                      <a:lnTo>
                        <a:pt x="28" y="727"/>
                      </a:lnTo>
                      <a:lnTo>
                        <a:pt x="10" y="701"/>
                      </a:lnTo>
                      <a:lnTo>
                        <a:pt x="0" y="669"/>
                      </a:lnTo>
                      <a:lnTo>
                        <a:pt x="2" y="633"/>
                      </a:lnTo>
                      <a:lnTo>
                        <a:pt x="4" y="630"/>
                      </a:lnTo>
                      <a:lnTo>
                        <a:pt x="6" y="618"/>
                      </a:lnTo>
                      <a:lnTo>
                        <a:pt x="10" y="604"/>
                      </a:lnTo>
                      <a:lnTo>
                        <a:pt x="18" y="586"/>
                      </a:lnTo>
                      <a:lnTo>
                        <a:pt x="26" y="564"/>
                      </a:lnTo>
                      <a:lnTo>
                        <a:pt x="38" y="538"/>
                      </a:lnTo>
                      <a:lnTo>
                        <a:pt x="54" y="510"/>
                      </a:lnTo>
                      <a:lnTo>
                        <a:pt x="74" y="480"/>
                      </a:lnTo>
                      <a:lnTo>
                        <a:pt x="96" y="448"/>
                      </a:lnTo>
                      <a:lnTo>
                        <a:pt x="124" y="414"/>
                      </a:lnTo>
                      <a:lnTo>
                        <a:pt x="156" y="378"/>
                      </a:lnTo>
                      <a:lnTo>
                        <a:pt x="192" y="342"/>
                      </a:lnTo>
                      <a:lnTo>
                        <a:pt x="234" y="307"/>
                      </a:lnTo>
                      <a:lnTo>
                        <a:pt x="282" y="273"/>
                      </a:lnTo>
                      <a:lnTo>
                        <a:pt x="335" y="237"/>
                      </a:lnTo>
                      <a:lnTo>
                        <a:pt x="395" y="203"/>
                      </a:lnTo>
                      <a:lnTo>
                        <a:pt x="463" y="169"/>
                      </a:lnTo>
                      <a:lnTo>
                        <a:pt x="537" y="139"/>
                      </a:lnTo>
                      <a:lnTo>
                        <a:pt x="619" y="109"/>
                      </a:lnTo>
                      <a:lnTo>
                        <a:pt x="706" y="83"/>
                      </a:lnTo>
                      <a:lnTo>
                        <a:pt x="804" y="59"/>
                      </a:lnTo>
                      <a:lnTo>
                        <a:pt x="910" y="39"/>
                      </a:lnTo>
                      <a:lnTo>
                        <a:pt x="1024" y="24"/>
                      </a:lnTo>
                      <a:lnTo>
                        <a:pt x="1147" y="10"/>
                      </a:lnTo>
                      <a:lnTo>
                        <a:pt x="1279" y="4"/>
                      </a:lnTo>
                      <a:lnTo>
                        <a:pt x="14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29" name="Freeform 12"/>
                <p:cNvSpPr>
                  <a:spLocks/>
                </p:cNvSpPr>
                <p:nvPr/>
              </p:nvSpPr>
              <p:spPr bwMode="auto">
                <a:xfrm>
                  <a:off x="3636423" y="1711693"/>
                  <a:ext cx="478377" cy="498730"/>
                </a:xfrm>
                <a:custGeom>
                  <a:avLst/>
                  <a:gdLst>
                    <a:gd name="T0" fmla="*/ 110 w 5030"/>
                    <a:gd name="T1" fmla="*/ 0 h 5244"/>
                    <a:gd name="T2" fmla="*/ 4484 w 5030"/>
                    <a:gd name="T3" fmla="*/ 0 h 5244"/>
                    <a:gd name="T4" fmla="*/ 4563 w 5030"/>
                    <a:gd name="T5" fmla="*/ 6 h 5244"/>
                    <a:gd name="T6" fmla="*/ 4641 w 5030"/>
                    <a:gd name="T7" fmla="*/ 24 h 5244"/>
                    <a:gd name="T8" fmla="*/ 4713 w 5030"/>
                    <a:gd name="T9" fmla="*/ 52 h 5244"/>
                    <a:gd name="T10" fmla="*/ 4781 w 5030"/>
                    <a:gd name="T11" fmla="*/ 87 h 5244"/>
                    <a:gd name="T12" fmla="*/ 4841 w 5030"/>
                    <a:gd name="T13" fmla="*/ 133 h 5244"/>
                    <a:gd name="T14" fmla="*/ 4894 w 5030"/>
                    <a:gd name="T15" fmla="*/ 187 h 5244"/>
                    <a:gd name="T16" fmla="*/ 4942 w 5030"/>
                    <a:gd name="T17" fmla="*/ 249 h 5244"/>
                    <a:gd name="T18" fmla="*/ 4978 w 5030"/>
                    <a:gd name="T19" fmla="*/ 317 h 5244"/>
                    <a:gd name="T20" fmla="*/ 5006 w 5030"/>
                    <a:gd name="T21" fmla="*/ 388 h 5244"/>
                    <a:gd name="T22" fmla="*/ 5024 w 5030"/>
                    <a:gd name="T23" fmla="*/ 466 h 5244"/>
                    <a:gd name="T24" fmla="*/ 5030 w 5030"/>
                    <a:gd name="T25" fmla="*/ 546 h 5244"/>
                    <a:gd name="T26" fmla="*/ 5030 w 5030"/>
                    <a:gd name="T27" fmla="*/ 5135 h 5244"/>
                    <a:gd name="T28" fmla="*/ 5024 w 5030"/>
                    <a:gd name="T29" fmla="*/ 5170 h 5244"/>
                    <a:gd name="T30" fmla="*/ 5008 w 5030"/>
                    <a:gd name="T31" fmla="*/ 5200 h 5244"/>
                    <a:gd name="T32" fmla="*/ 4984 w 5030"/>
                    <a:gd name="T33" fmla="*/ 5224 h 5244"/>
                    <a:gd name="T34" fmla="*/ 4954 w 5030"/>
                    <a:gd name="T35" fmla="*/ 5238 h 5244"/>
                    <a:gd name="T36" fmla="*/ 4920 w 5030"/>
                    <a:gd name="T37" fmla="*/ 5244 h 5244"/>
                    <a:gd name="T38" fmla="*/ 4886 w 5030"/>
                    <a:gd name="T39" fmla="*/ 5238 h 5244"/>
                    <a:gd name="T40" fmla="*/ 4856 w 5030"/>
                    <a:gd name="T41" fmla="*/ 5224 h 5244"/>
                    <a:gd name="T42" fmla="*/ 4833 w 5030"/>
                    <a:gd name="T43" fmla="*/ 5200 h 5244"/>
                    <a:gd name="T44" fmla="*/ 4817 w 5030"/>
                    <a:gd name="T45" fmla="*/ 5170 h 5244"/>
                    <a:gd name="T46" fmla="*/ 4811 w 5030"/>
                    <a:gd name="T47" fmla="*/ 5135 h 5244"/>
                    <a:gd name="T48" fmla="*/ 4811 w 5030"/>
                    <a:gd name="T49" fmla="*/ 546 h 5244"/>
                    <a:gd name="T50" fmla="*/ 4805 w 5030"/>
                    <a:gd name="T51" fmla="*/ 488 h 5244"/>
                    <a:gd name="T52" fmla="*/ 4791 w 5030"/>
                    <a:gd name="T53" fmla="*/ 432 h 5244"/>
                    <a:gd name="T54" fmla="*/ 4765 w 5030"/>
                    <a:gd name="T55" fmla="*/ 383 h 5244"/>
                    <a:gd name="T56" fmla="*/ 4733 w 5030"/>
                    <a:gd name="T57" fmla="*/ 337 h 5244"/>
                    <a:gd name="T58" fmla="*/ 4693 w 5030"/>
                    <a:gd name="T59" fmla="*/ 297 h 5244"/>
                    <a:gd name="T60" fmla="*/ 4647 w 5030"/>
                    <a:gd name="T61" fmla="*/ 265 h 5244"/>
                    <a:gd name="T62" fmla="*/ 4595 w 5030"/>
                    <a:gd name="T63" fmla="*/ 239 h 5244"/>
                    <a:gd name="T64" fmla="*/ 4541 w 5030"/>
                    <a:gd name="T65" fmla="*/ 223 h 5244"/>
                    <a:gd name="T66" fmla="*/ 4484 w 5030"/>
                    <a:gd name="T67" fmla="*/ 219 h 5244"/>
                    <a:gd name="T68" fmla="*/ 110 w 5030"/>
                    <a:gd name="T69" fmla="*/ 219 h 5244"/>
                    <a:gd name="T70" fmla="*/ 76 w 5030"/>
                    <a:gd name="T71" fmla="*/ 213 h 5244"/>
                    <a:gd name="T72" fmla="*/ 46 w 5030"/>
                    <a:gd name="T73" fmla="*/ 197 h 5244"/>
                    <a:gd name="T74" fmla="*/ 22 w 5030"/>
                    <a:gd name="T75" fmla="*/ 173 h 5244"/>
                    <a:gd name="T76" fmla="*/ 6 w 5030"/>
                    <a:gd name="T77" fmla="*/ 143 h 5244"/>
                    <a:gd name="T78" fmla="*/ 0 w 5030"/>
                    <a:gd name="T79" fmla="*/ 109 h 5244"/>
                    <a:gd name="T80" fmla="*/ 6 w 5030"/>
                    <a:gd name="T81" fmla="*/ 76 h 5244"/>
                    <a:gd name="T82" fmla="*/ 22 w 5030"/>
                    <a:gd name="T83" fmla="*/ 46 h 5244"/>
                    <a:gd name="T84" fmla="*/ 46 w 5030"/>
                    <a:gd name="T85" fmla="*/ 22 h 5244"/>
                    <a:gd name="T86" fmla="*/ 76 w 5030"/>
                    <a:gd name="T87" fmla="*/ 6 h 5244"/>
                    <a:gd name="T88" fmla="*/ 110 w 5030"/>
                    <a:gd name="T89" fmla="*/ 0 h 5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030" h="5244">
                      <a:moveTo>
                        <a:pt x="110" y="0"/>
                      </a:moveTo>
                      <a:lnTo>
                        <a:pt x="4484" y="0"/>
                      </a:lnTo>
                      <a:lnTo>
                        <a:pt x="4563" y="6"/>
                      </a:lnTo>
                      <a:lnTo>
                        <a:pt x="4641" y="24"/>
                      </a:lnTo>
                      <a:lnTo>
                        <a:pt x="4713" y="52"/>
                      </a:lnTo>
                      <a:lnTo>
                        <a:pt x="4781" y="87"/>
                      </a:lnTo>
                      <a:lnTo>
                        <a:pt x="4841" y="133"/>
                      </a:lnTo>
                      <a:lnTo>
                        <a:pt x="4894" y="187"/>
                      </a:lnTo>
                      <a:lnTo>
                        <a:pt x="4942" y="249"/>
                      </a:lnTo>
                      <a:lnTo>
                        <a:pt x="4978" y="317"/>
                      </a:lnTo>
                      <a:lnTo>
                        <a:pt x="5006" y="388"/>
                      </a:lnTo>
                      <a:lnTo>
                        <a:pt x="5024" y="466"/>
                      </a:lnTo>
                      <a:lnTo>
                        <a:pt x="5030" y="546"/>
                      </a:lnTo>
                      <a:lnTo>
                        <a:pt x="5030" y="5135"/>
                      </a:lnTo>
                      <a:lnTo>
                        <a:pt x="5024" y="5170"/>
                      </a:lnTo>
                      <a:lnTo>
                        <a:pt x="5008" y="5200"/>
                      </a:lnTo>
                      <a:lnTo>
                        <a:pt x="4984" y="5224"/>
                      </a:lnTo>
                      <a:lnTo>
                        <a:pt x="4954" y="5238"/>
                      </a:lnTo>
                      <a:lnTo>
                        <a:pt x="4920" y="5244"/>
                      </a:lnTo>
                      <a:lnTo>
                        <a:pt x="4886" y="5238"/>
                      </a:lnTo>
                      <a:lnTo>
                        <a:pt x="4856" y="5224"/>
                      </a:lnTo>
                      <a:lnTo>
                        <a:pt x="4833" y="5200"/>
                      </a:lnTo>
                      <a:lnTo>
                        <a:pt x="4817" y="5170"/>
                      </a:lnTo>
                      <a:lnTo>
                        <a:pt x="4811" y="5135"/>
                      </a:lnTo>
                      <a:lnTo>
                        <a:pt x="4811" y="546"/>
                      </a:lnTo>
                      <a:lnTo>
                        <a:pt x="4805" y="488"/>
                      </a:lnTo>
                      <a:lnTo>
                        <a:pt x="4791" y="432"/>
                      </a:lnTo>
                      <a:lnTo>
                        <a:pt x="4765" y="383"/>
                      </a:lnTo>
                      <a:lnTo>
                        <a:pt x="4733" y="337"/>
                      </a:lnTo>
                      <a:lnTo>
                        <a:pt x="4693" y="297"/>
                      </a:lnTo>
                      <a:lnTo>
                        <a:pt x="4647" y="265"/>
                      </a:lnTo>
                      <a:lnTo>
                        <a:pt x="4595" y="239"/>
                      </a:lnTo>
                      <a:lnTo>
                        <a:pt x="4541" y="223"/>
                      </a:lnTo>
                      <a:lnTo>
                        <a:pt x="4484" y="219"/>
                      </a:lnTo>
                      <a:lnTo>
                        <a:pt x="110" y="219"/>
                      </a:lnTo>
                      <a:lnTo>
                        <a:pt x="76" y="213"/>
                      </a:lnTo>
                      <a:lnTo>
                        <a:pt x="46" y="197"/>
                      </a:lnTo>
                      <a:lnTo>
                        <a:pt x="22" y="173"/>
                      </a:lnTo>
                      <a:lnTo>
                        <a:pt x="6" y="143"/>
                      </a:lnTo>
                      <a:lnTo>
                        <a:pt x="0" y="109"/>
                      </a:lnTo>
                      <a:lnTo>
                        <a:pt x="6" y="76"/>
                      </a:lnTo>
                      <a:lnTo>
                        <a:pt x="22" y="46"/>
                      </a:lnTo>
                      <a:lnTo>
                        <a:pt x="46" y="22"/>
                      </a:lnTo>
                      <a:lnTo>
                        <a:pt x="76" y="6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30" name="Freeform 13"/>
                <p:cNvSpPr>
                  <a:spLocks noEditPoints="1"/>
                </p:cNvSpPr>
                <p:nvPr/>
              </p:nvSpPr>
              <p:spPr bwMode="auto">
                <a:xfrm>
                  <a:off x="3761201" y="1836470"/>
                  <a:ext cx="312134" cy="353029"/>
                </a:xfrm>
                <a:custGeom>
                  <a:avLst/>
                  <a:gdLst>
                    <a:gd name="T0" fmla="*/ 513 w 3281"/>
                    <a:gd name="T1" fmla="*/ 2069 h 3714"/>
                    <a:gd name="T2" fmla="*/ 656 w 3281"/>
                    <a:gd name="T3" fmla="*/ 2185 h 3714"/>
                    <a:gd name="T4" fmla="*/ 672 w 3281"/>
                    <a:gd name="T5" fmla="*/ 2414 h 3714"/>
                    <a:gd name="T6" fmla="*/ 784 w 3281"/>
                    <a:gd name="T7" fmla="*/ 2861 h 3714"/>
                    <a:gd name="T8" fmla="*/ 966 w 3281"/>
                    <a:gd name="T9" fmla="*/ 3158 h 3714"/>
                    <a:gd name="T10" fmla="*/ 1213 w 3281"/>
                    <a:gd name="T11" fmla="*/ 3391 h 3714"/>
                    <a:gd name="T12" fmla="*/ 1640 w 3281"/>
                    <a:gd name="T13" fmla="*/ 3497 h 3714"/>
                    <a:gd name="T14" fmla="*/ 2069 w 3281"/>
                    <a:gd name="T15" fmla="*/ 3391 h 3714"/>
                    <a:gd name="T16" fmla="*/ 2316 w 3281"/>
                    <a:gd name="T17" fmla="*/ 3158 h 3714"/>
                    <a:gd name="T18" fmla="*/ 2497 w 3281"/>
                    <a:gd name="T19" fmla="*/ 2861 h 3714"/>
                    <a:gd name="T20" fmla="*/ 2607 w 3281"/>
                    <a:gd name="T21" fmla="*/ 2414 h 3714"/>
                    <a:gd name="T22" fmla="*/ 2625 w 3281"/>
                    <a:gd name="T23" fmla="*/ 2185 h 3714"/>
                    <a:gd name="T24" fmla="*/ 2769 w 3281"/>
                    <a:gd name="T25" fmla="*/ 2069 h 3714"/>
                    <a:gd name="T26" fmla="*/ 437 w 3281"/>
                    <a:gd name="T27" fmla="*/ 1749 h 3714"/>
                    <a:gd name="T28" fmla="*/ 1456 w 3281"/>
                    <a:gd name="T29" fmla="*/ 760 h 3714"/>
                    <a:gd name="T30" fmla="*/ 1313 w 3281"/>
                    <a:gd name="T31" fmla="*/ 656 h 3714"/>
                    <a:gd name="T32" fmla="*/ 816 w 3281"/>
                    <a:gd name="T33" fmla="*/ 574 h 3714"/>
                    <a:gd name="T34" fmla="*/ 429 w 3281"/>
                    <a:gd name="T35" fmla="*/ 955 h 3714"/>
                    <a:gd name="T36" fmla="*/ 744 w 3281"/>
                    <a:gd name="T37" fmla="*/ 1137 h 3714"/>
                    <a:gd name="T38" fmla="*/ 690 w 3281"/>
                    <a:gd name="T39" fmla="*/ 1306 h 3714"/>
                    <a:gd name="T40" fmla="*/ 2625 w 3281"/>
                    <a:gd name="T41" fmla="*/ 1312 h 3714"/>
                    <a:gd name="T42" fmla="*/ 2521 w 3281"/>
                    <a:gd name="T43" fmla="*/ 1166 h 3714"/>
                    <a:gd name="T44" fmla="*/ 2910 w 3281"/>
                    <a:gd name="T45" fmla="*/ 1033 h 3714"/>
                    <a:gd name="T46" fmla="*/ 2661 w 3281"/>
                    <a:gd name="T47" fmla="*/ 696 h 3714"/>
                    <a:gd name="T48" fmla="*/ 2190 w 3281"/>
                    <a:gd name="T49" fmla="*/ 437 h 3714"/>
                    <a:gd name="T50" fmla="*/ 1923 w 3281"/>
                    <a:gd name="T51" fmla="*/ 744 h 3714"/>
                    <a:gd name="T52" fmla="*/ 1755 w 3281"/>
                    <a:gd name="T53" fmla="*/ 690 h 3714"/>
                    <a:gd name="T54" fmla="*/ 1893 w 3281"/>
                    <a:gd name="T55" fmla="*/ 6 h 3714"/>
                    <a:gd name="T56" fmla="*/ 2096 w 3281"/>
                    <a:gd name="T57" fmla="*/ 182 h 3714"/>
                    <a:gd name="T58" fmla="*/ 2681 w 3281"/>
                    <a:gd name="T59" fmla="*/ 433 h 3714"/>
                    <a:gd name="T60" fmla="*/ 3020 w 3281"/>
                    <a:gd name="T61" fmla="*/ 780 h 3714"/>
                    <a:gd name="T62" fmla="*/ 3179 w 3281"/>
                    <a:gd name="T63" fmla="*/ 1093 h 3714"/>
                    <a:gd name="T64" fmla="*/ 3221 w 3281"/>
                    <a:gd name="T65" fmla="*/ 1105 h 3714"/>
                    <a:gd name="T66" fmla="*/ 3255 w 3281"/>
                    <a:gd name="T67" fmla="*/ 1133 h 3714"/>
                    <a:gd name="T68" fmla="*/ 3281 w 3281"/>
                    <a:gd name="T69" fmla="*/ 1202 h 3714"/>
                    <a:gd name="T70" fmla="*/ 3172 w 3281"/>
                    <a:gd name="T71" fmla="*/ 1749 h 3714"/>
                    <a:gd name="T72" fmla="*/ 2982 w 3281"/>
                    <a:gd name="T73" fmla="*/ 2181 h 3714"/>
                    <a:gd name="T74" fmla="*/ 2818 w 3281"/>
                    <a:gd name="T75" fmla="*/ 2486 h 3714"/>
                    <a:gd name="T76" fmla="*/ 2657 w 3281"/>
                    <a:gd name="T77" fmla="*/ 3036 h 3714"/>
                    <a:gd name="T78" fmla="*/ 2467 w 3281"/>
                    <a:gd name="T79" fmla="*/ 3319 h 3714"/>
                    <a:gd name="T80" fmla="*/ 2192 w 3281"/>
                    <a:gd name="T81" fmla="*/ 3570 h 3714"/>
                    <a:gd name="T82" fmla="*/ 1737 w 3281"/>
                    <a:gd name="T83" fmla="*/ 3712 h 3714"/>
                    <a:gd name="T84" fmla="*/ 1217 w 3281"/>
                    <a:gd name="T85" fmla="*/ 3636 h 3714"/>
                    <a:gd name="T86" fmla="*/ 890 w 3281"/>
                    <a:gd name="T87" fmla="*/ 3409 h 3714"/>
                    <a:gd name="T88" fmla="*/ 698 w 3281"/>
                    <a:gd name="T89" fmla="*/ 3156 h 3714"/>
                    <a:gd name="T90" fmla="*/ 495 w 3281"/>
                    <a:gd name="T91" fmla="*/ 2663 h 3714"/>
                    <a:gd name="T92" fmla="*/ 387 w 3281"/>
                    <a:gd name="T93" fmla="*/ 2253 h 3714"/>
                    <a:gd name="T94" fmla="*/ 220 w 3281"/>
                    <a:gd name="T95" fmla="*/ 1966 h 3714"/>
                    <a:gd name="T96" fmla="*/ 12 w 3281"/>
                    <a:gd name="T97" fmla="*/ 1673 h 3714"/>
                    <a:gd name="T98" fmla="*/ 6 w 3281"/>
                    <a:gd name="T99" fmla="*/ 1166 h 3714"/>
                    <a:gd name="T100" fmla="*/ 144 w 3281"/>
                    <a:gd name="T101" fmla="*/ 1015 h 3714"/>
                    <a:gd name="T102" fmla="*/ 483 w 3281"/>
                    <a:gd name="T103" fmla="*/ 559 h 3714"/>
                    <a:gd name="T104" fmla="*/ 1063 w 3281"/>
                    <a:gd name="T105" fmla="*/ 216 h 3714"/>
                    <a:gd name="T106" fmla="*/ 1356 w 3281"/>
                    <a:gd name="T107" fmla="*/ 20 h 3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281" h="3714">
                      <a:moveTo>
                        <a:pt x="437" y="1749"/>
                      </a:moveTo>
                      <a:lnTo>
                        <a:pt x="437" y="1966"/>
                      </a:lnTo>
                      <a:lnTo>
                        <a:pt x="443" y="2002"/>
                      </a:lnTo>
                      <a:lnTo>
                        <a:pt x="459" y="2032"/>
                      </a:lnTo>
                      <a:lnTo>
                        <a:pt x="483" y="2056"/>
                      </a:lnTo>
                      <a:lnTo>
                        <a:pt x="513" y="2069"/>
                      </a:lnTo>
                      <a:lnTo>
                        <a:pt x="547" y="2075"/>
                      </a:lnTo>
                      <a:lnTo>
                        <a:pt x="581" y="2081"/>
                      </a:lnTo>
                      <a:lnTo>
                        <a:pt x="613" y="2097"/>
                      </a:lnTo>
                      <a:lnTo>
                        <a:pt x="634" y="2121"/>
                      </a:lnTo>
                      <a:lnTo>
                        <a:pt x="650" y="2151"/>
                      </a:lnTo>
                      <a:lnTo>
                        <a:pt x="656" y="2185"/>
                      </a:lnTo>
                      <a:lnTo>
                        <a:pt x="656" y="2193"/>
                      </a:lnTo>
                      <a:lnTo>
                        <a:pt x="656" y="2217"/>
                      </a:lnTo>
                      <a:lnTo>
                        <a:pt x="658" y="2251"/>
                      </a:lnTo>
                      <a:lnTo>
                        <a:pt x="662" y="2297"/>
                      </a:lnTo>
                      <a:lnTo>
                        <a:pt x="666" y="2353"/>
                      </a:lnTo>
                      <a:lnTo>
                        <a:pt x="672" y="2414"/>
                      </a:lnTo>
                      <a:lnTo>
                        <a:pt x="682" y="2482"/>
                      </a:lnTo>
                      <a:lnTo>
                        <a:pt x="694" y="2556"/>
                      </a:lnTo>
                      <a:lnTo>
                        <a:pt x="710" y="2632"/>
                      </a:lnTo>
                      <a:lnTo>
                        <a:pt x="730" y="2709"/>
                      </a:lnTo>
                      <a:lnTo>
                        <a:pt x="754" y="2785"/>
                      </a:lnTo>
                      <a:lnTo>
                        <a:pt x="784" y="2861"/>
                      </a:lnTo>
                      <a:lnTo>
                        <a:pt x="818" y="2933"/>
                      </a:lnTo>
                      <a:lnTo>
                        <a:pt x="856" y="2998"/>
                      </a:lnTo>
                      <a:lnTo>
                        <a:pt x="882" y="3036"/>
                      </a:lnTo>
                      <a:lnTo>
                        <a:pt x="908" y="3076"/>
                      </a:lnTo>
                      <a:lnTo>
                        <a:pt x="936" y="3116"/>
                      </a:lnTo>
                      <a:lnTo>
                        <a:pt x="966" y="3158"/>
                      </a:lnTo>
                      <a:lnTo>
                        <a:pt x="997" y="3200"/>
                      </a:lnTo>
                      <a:lnTo>
                        <a:pt x="1033" y="3242"/>
                      </a:lnTo>
                      <a:lnTo>
                        <a:pt x="1071" y="3281"/>
                      </a:lnTo>
                      <a:lnTo>
                        <a:pt x="1115" y="3321"/>
                      </a:lnTo>
                      <a:lnTo>
                        <a:pt x="1161" y="3357"/>
                      </a:lnTo>
                      <a:lnTo>
                        <a:pt x="1213" y="3391"/>
                      </a:lnTo>
                      <a:lnTo>
                        <a:pt x="1269" y="3421"/>
                      </a:lnTo>
                      <a:lnTo>
                        <a:pt x="1331" y="3447"/>
                      </a:lnTo>
                      <a:lnTo>
                        <a:pt x="1398" y="3467"/>
                      </a:lnTo>
                      <a:lnTo>
                        <a:pt x="1472" y="3483"/>
                      </a:lnTo>
                      <a:lnTo>
                        <a:pt x="1552" y="3493"/>
                      </a:lnTo>
                      <a:lnTo>
                        <a:pt x="1640" y="3497"/>
                      </a:lnTo>
                      <a:lnTo>
                        <a:pt x="1727" y="3493"/>
                      </a:lnTo>
                      <a:lnTo>
                        <a:pt x="1809" y="3483"/>
                      </a:lnTo>
                      <a:lnTo>
                        <a:pt x="1883" y="3467"/>
                      </a:lnTo>
                      <a:lnTo>
                        <a:pt x="1951" y="3447"/>
                      </a:lnTo>
                      <a:lnTo>
                        <a:pt x="2013" y="3421"/>
                      </a:lnTo>
                      <a:lnTo>
                        <a:pt x="2069" y="3391"/>
                      </a:lnTo>
                      <a:lnTo>
                        <a:pt x="2118" y="3357"/>
                      </a:lnTo>
                      <a:lnTo>
                        <a:pt x="2166" y="3321"/>
                      </a:lnTo>
                      <a:lnTo>
                        <a:pt x="2208" y="3281"/>
                      </a:lnTo>
                      <a:lnTo>
                        <a:pt x="2248" y="3242"/>
                      </a:lnTo>
                      <a:lnTo>
                        <a:pt x="2282" y="3200"/>
                      </a:lnTo>
                      <a:lnTo>
                        <a:pt x="2316" y="3158"/>
                      </a:lnTo>
                      <a:lnTo>
                        <a:pt x="2346" y="3116"/>
                      </a:lnTo>
                      <a:lnTo>
                        <a:pt x="2374" y="3076"/>
                      </a:lnTo>
                      <a:lnTo>
                        <a:pt x="2400" y="3036"/>
                      </a:lnTo>
                      <a:lnTo>
                        <a:pt x="2424" y="2998"/>
                      </a:lnTo>
                      <a:lnTo>
                        <a:pt x="2463" y="2933"/>
                      </a:lnTo>
                      <a:lnTo>
                        <a:pt x="2497" y="2861"/>
                      </a:lnTo>
                      <a:lnTo>
                        <a:pt x="2525" y="2785"/>
                      </a:lnTo>
                      <a:lnTo>
                        <a:pt x="2549" y="2709"/>
                      </a:lnTo>
                      <a:lnTo>
                        <a:pt x="2569" y="2632"/>
                      </a:lnTo>
                      <a:lnTo>
                        <a:pt x="2585" y="2556"/>
                      </a:lnTo>
                      <a:lnTo>
                        <a:pt x="2599" y="2482"/>
                      </a:lnTo>
                      <a:lnTo>
                        <a:pt x="2607" y="2414"/>
                      </a:lnTo>
                      <a:lnTo>
                        <a:pt x="2615" y="2353"/>
                      </a:lnTo>
                      <a:lnTo>
                        <a:pt x="2619" y="2297"/>
                      </a:lnTo>
                      <a:lnTo>
                        <a:pt x="2621" y="2251"/>
                      </a:lnTo>
                      <a:lnTo>
                        <a:pt x="2623" y="2217"/>
                      </a:lnTo>
                      <a:lnTo>
                        <a:pt x="2625" y="2193"/>
                      </a:lnTo>
                      <a:lnTo>
                        <a:pt x="2625" y="2185"/>
                      </a:lnTo>
                      <a:lnTo>
                        <a:pt x="2629" y="2151"/>
                      </a:lnTo>
                      <a:lnTo>
                        <a:pt x="2645" y="2121"/>
                      </a:lnTo>
                      <a:lnTo>
                        <a:pt x="2669" y="2097"/>
                      </a:lnTo>
                      <a:lnTo>
                        <a:pt x="2699" y="2081"/>
                      </a:lnTo>
                      <a:lnTo>
                        <a:pt x="2733" y="2075"/>
                      </a:lnTo>
                      <a:lnTo>
                        <a:pt x="2769" y="2069"/>
                      </a:lnTo>
                      <a:lnTo>
                        <a:pt x="2799" y="2056"/>
                      </a:lnTo>
                      <a:lnTo>
                        <a:pt x="2822" y="2032"/>
                      </a:lnTo>
                      <a:lnTo>
                        <a:pt x="2836" y="2002"/>
                      </a:lnTo>
                      <a:lnTo>
                        <a:pt x="2842" y="1966"/>
                      </a:lnTo>
                      <a:lnTo>
                        <a:pt x="2842" y="1749"/>
                      </a:lnTo>
                      <a:lnTo>
                        <a:pt x="437" y="1749"/>
                      </a:lnTo>
                      <a:close/>
                      <a:moveTo>
                        <a:pt x="1532" y="218"/>
                      </a:moveTo>
                      <a:lnTo>
                        <a:pt x="1532" y="656"/>
                      </a:lnTo>
                      <a:lnTo>
                        <a:pt x="1526" y="690"/>
                      </a:lnTo>
                      <a:lnTo>
                        <a:pt x="1510" y="720"/>
                      </a:lnTo>
                      <a:lnTo>
                        <a:pt x="1486" y="744"/>
                      </a:lnTo>
                      <a:lnTo>
                        <a:pt x="1456" y="760"/>
                      </a:lnTo>
                      <a:lnTo>
                        <a:pt x="1422" y="766"/>
                      </a:lnTo>
                      <a:lnTo>
                        <a:pt x="1386" y="760"/>
                      </a:lnTo>
                      <a:lnTo>
                        <a:pt x="1356" y="744"/>
                      </a:lnTo>
                      <a:lnTo>
                        <a:pt x="1333" y="720"/>
                      </a:lnTo>
                      <a:lnTo>
                        <a:pt x="1319" y="690"/>
                      </a:lnTo>
                      <a:lnTo>
                        <a:pt x="1313" y="656"/>
                      </a:lnTo>
                      <a:lnTo>
                        <a:pt x="1313" y="375"/>
                      </a:lnTo>
                      <a:lnTo>
                        <a:pt x="1199" y="403"/>
                      </a:lnTo>
                      <a:lnTo>
                        <a:pt x="1093" y="437"/>
                      </a:lnTo>
                      <a:lnTo>
                        <a:pt x="993" y="477"/>
                      </a:lnTo>
                      <a:lnTo>
                        <a:pt x="902" y="523"/>
                      </a:lnTo>
                      <a:lnTo>
                        <a:pt x="816" y="574"/>
                      </a:lnTo>
                      <a:lnTo>
                        <a:pt x="734" y="630"/>
                      </a:lnTo>
                      <a:lnTo>
                        <a:pt x="662" y="690"/>
                      </a:lnTo>
                      <a:lnTo>
                        <a:pt x="595" y="754"/>
                      </a:lnTo>
                      <a:lnTo>
                        <a:pt x="533" y="818"/>
                      </a:lnTo>
                      <a:lnTo>
                        <a:pt x="479" y="885"/>
                      </a:lnTo>
                      <a:lnTo>
                        <a:pt x="429" y="955"/>
                      </a:lnTo>
                      <a:lnTo>
                        <a:pt x="387" y="1023"/>
                      </a:lnTo>
                      <a:lnTo>
                        <a:pt x="349" y="1093"/>
                      </a:lnTo>
                      <a:lnTo>
                        <a:pt x="656" y="1093"/>
                      </a:lnTo>
                      <a:lnTo>
                        <a:pt x="690" y="1099"/>
                      </a:lnTo>
                      <a:lnTo>
                        <a:pt x="720" y="1115"/>
                      </a:lnTo>
                      <a:lnTo>
                        <a:pt x="744" y="1137"/>
                      </a:lnTo>
                      <a:lnTo>
                        <a:pt x="760" y="1166"/>
                      </a:lnTo>
                      <a:lnTo>
                        <a:pt x="766" y="1202"/>
                      </a:lnTo>
                      <a:lnTo>
                        <a:pt x="760" y="1236"/>
                      </a:lnTo>
                      <a:lnTo>
                        <a:pt x="744" y="1266"/>
                      </a:lnTo>
                      <a:lnTo>
                        <a:pt x="720" y="1290"/>
                      </a:lnTo>
                      <a:lnTo>
                        <a:pt x="690" y="1306"/>
                      </a:lnTo>
                      <a:lnTo>
                        <a:pt x="656" y="1312"/>
                      </a:lnTo>
                      <a:lnTo>
                        <a:pt x="226" y="1312"/>
                      </a:lnTo>
                      <a:lnTo>
                        <a:pt x="226" y="1529"/>
                      </a:lnTo>
                      <a:lnTo>
                        <a:pt x="3062" y="1529"/>
                      </a:lnTo>
                      <a:lnTo>
                        <a:pt x="3062" y="1312"/>
                      </a:lnTo>
                      <a:lnTo>
                        <a:pt x="2625" y="1312"/>
                      </a:lnTo>
                      <a:lnTo>
                        <a:pt x="2589" y="1306"/>
                      </a:lnTo>
                      <a:lnTo>
                        <a:pt x="2559" y="1290"/>
                      </a:lnTo>
                      <a:lnTo>
                        <a:pt x="2535" y="1266"/>
                      </a:lnTo>
                      <a:lnTo>
                        <a:pt x="2521" y="1236"/>
                      </a:lnTo>
                      <a:lnTo>
                        <a:pt x="2515" y="1202"/>
                      </a:lnTo>
                      <a:lnTo>
                        <a:pt x="2521" y="1166"/>
                      </a:lnTo>
                      <a:lnTo>
                        <a:pt x="2535" y="1137"/>
                      </a:lnTo>
                      <a:lnTo>
                        <a:pt x="2559" y="1115"/>
                      </a:lnTo>
                      <a:lnTo>
                        <a:pt x="2589" y="1099"/>
                      </a:lnTo>
                      <a:lnTo>
                        <a:pt x="2625" y="1093"/>
                      </a:lnTo>
                      <a:lnTo>
                        <a:pt x="2936" y="1093"/>
                      </a:lnTo>
                      <a:lnTo>
                        <a:pt x="2910" y="1033"/>
                      </a:lnTo>
                      <a:lnTo>
                        <a:pt x="2880" y="975"/>
                      </a:lnTo>
                      <a:lnTo>
                        <a:pt x="2846" y="915"/>
                      </a:lnTo>
                      <a:lnTo>
                        <a:pt x="2807" y="860"/>
                      </a:lnTo>
                      <a:lnTo>
                        <a:pt x="2765" y="804"/>
                      </a:lnTo>
                      <a:lnTo>
                        <a:pt x="2715" y="750"/>
                      </a:lnTo>
                      <a:lnTo>
                        <a:pt x="2661" y="696"/>
                      </a:lnTo>
                      <a:lnTo>
                        <a:pt x="2601" y="646"/>
                      </a:lnTo>
                      <a:lnTo>
                        <a:pt x="2533" y="598"/>
                      </a:lnTo>
                      <a:lnTo>
                        <a:pt x="2459" y="555"/>
                      </a:lnTo>
                      <a:lnTo>
                        <a:pt x="2378" y="511"/>
                      </a:lnTo>
                      <a:lnTo>
                        <a:pt x="2288" y="473"/>
                      </a:lnTo>
                      <a:lnTo>
                        <a:pt x="2190" y="437"/>
                      </a:lnTo>
                      <a:lnTo>
                        <a:pt x="2084" y="405"/>
                      </a:lnTo>
                      <a:lnTo>
                        <a:pt x="1969" y="379"/>
                      </a:lnTo>
                      <a:lnTo>
                        <a:pt x="1969" y="656"/>
                      </a:lnTo>
                      <a:lnTo>
                        <a:pt x="1963" y="690"/>
                      </a:lnTo>
                      <a:lnTo>
                        <a:pt x="1947" y="720"/>
                      </a:lnTo>
                      <a:lnTo>
                        <a:pt x="1923" y="744"/>
                      </a:lnTo>
                      <a:lnTo>
                        <a:pt x="1893" y="760"/>
                      </a:lnTo>
                      <a:lnTo>
                        <a:pt x="1859" y="766"/>
                      </a:lnTo>
                      <a:lnTo>
                        <a:pt x="1825" y="760"/>
                      </a:lnTo>
                      <a:lnTo>
                        <a:pt x="1795" y="744"/>
                      </a:lnTo>
                      <a:lnTo>
                        <a:pt x="1771" y="720"/>
                      </a:lnTo>
                      <a:lnTo>
                        <a:pt x="1755" y="690"/>
                      </a:lnTo>
                      <a:lnTo>
                        <a:pt x="1749" y="656"/>
                      </a:lnTo>
                      <a:lnTo>
                        <a:pt x="1749" y="218"/>
                      </a:lnTo>
                      <a:lnTo>
                        <a:pt x="1532" y="218"/>
                      </a:lnTo>
                      <a:close/>
                      <a:moveTo>
                        <a:pt x="1422" y="0"/>
                      </a:moveTo>
                      <a:lnTo>
                        <a:pt x="1859" y="0"/>
                      </a:lnTo>
                      <a:lnTo>
                        <a:pt x="1893" y="6"/>
                      </a:lnTo>
                      <a:lnTo>
                        <a:pt x="1923" y="20"/>
                      </a:lnTo>
                      <a:lnTo>
                        <a:pt x="1947" y="44"/>
                      </a:lnTo>
                      <a:lnTo>
                        <a:pt x="1963" y="74"/>
                      </a:lnTo>
                      <a:lnTo>
                        <a:pt x="1969" y="110"/>
                      </a:lnTo>
                      <a:lnTo>
                        <a:pt x="1969" y="156"/>
                      </a:lnTo>
                      <a:lnTo>
                        <a:pt x="2096" y="182"/>
                      </a:lnTo>
                      <a:lnTo>
                        <a:pt x="2214" y="216"/>
                      </a:lnTo>
                      <a:lnTo>
                        <a:pt x="2324" y="252"/>
                      </a:lnTo>
                      <a:lnTo>
                        <a:pt x="2426" y="291"/>
                      </a:lnTo>
                      <a:lnTo>
                        <a:pt x="2519" y="335"/>
                      </a:lnTo>
                      <a:lnTo>
                        <a:pt x="2603" y="383"/>
                      </a:lnTo>
                      <a:lnTo>
                        <a:pt x="2681" y="433"/>
                      </a:lnTo>
                      <a:lnTo>
                        <a:pt x="2753" y="487"/>
                      </a:lnTo>
                      <a:lnTo>
                        <a:pt x="2818" y="543"/>
                      </a:lnTo>
                      <a:lnTo>
                        <a:pt x="2876" y="598"/>
                      </a:lnTo>
                      <a:lnTo>
                        <a:pt x="2928" y="658"/>
                      </a:lnTo>
                      <a:lnTo>
                        <a:pt x="2976" y="718"/>
                      </a:lnTo>
                      <a:lnTo>
                        <a:pt x="3020" y="780"/>
                      </a:lnTo>
                      <a:lnTo>
                        <a:pt x="3058" y="842"/>
                      </a:lnTo>
                      <a:lnTo>
                        <a:pt x="3092" y="905"/>
                      </a:lnTo>
                      <a:lnTo>
                        <a:pt x="3122" y="967"/>
                      </a:lnTo>
                      <a:lnTo>
                        <a:pt x="3148" y="1031"/>
                      </a:lnTo>
                      <a:lnTo>
                        <a:pt x="3172" y="1093"/>
                      </a:lnTo>
                      <a:lnTo>
                        <a:pt x="3179" y="1093"/>
                      </a:lnTo>
                      <a:lnTo>
                        <a:pt x="3189" y="1095"/>
                      </a:lnTo>
                      <a:lnTo>
                        <a:pt x="3197" y="1099"/>
                      </a:lnTo>
                      <a:lnTo>
                        <a:pt x="3203" y="1099"/>
                      </a:lnTo>
                      <a:lnTo>
                        <a:pt x="3207" y="1101"/>
                      </a:lnTo>
                      <a:lnTo>
                        <a:pt x="3213" y="1101"/>
                      </a:lnTo>
                      <a:lnTo>
                        <a:pt x="3221" y="1105"/>
                      </a:lnTo>
                      <a:lnTo>
                        <a:pt x="3229" y="1111"/>
                      </a:lnTo>
                      <a:lnTo>
                        <a:pt x="3235" y="1117"/>
                      </a:lnTo>
                      <a:lnTo>
                        <a:pt x="3239" y="1119"/>
                      </a:lnTo>
                      <a:lnTo>
                        <a:pt x="3245" y="1123"/>
                      </a:lnTo>
                      <a:lnTo>
                        <a:pt x="3249" y="1125"/>
                      </a:lnTo>
                      <a:lnTo>
                        <a:pt x="3255" y="1133"/>
                      </a:lnTo>
                      <a:lnTo>
                        <a:pt x="3261" y="1141"/>
                      </a:lnTo>
                      <a:lnTo>
                        <a:pt x="3265" y="1151"/>
                      </a:lnTo>
                      <a:lnTo>
                        <a:pt x="3269" y="1155"/>
                      </a:lnTo>
                      <a:lnTo>
                        <a:pt x="3271" y="1159"/>
                      </a:lnTo>
                      <a:lnTo>
                        <a:pt x="3277" y="1180"/>
                      </a:lnTo>
                      <a:lnTo>
                        <a:pt x="3281" y="1202"/>
                      </a:lnTo>
                      <a:lnTo>
                        <a:pt x="3281" y="1639"/>
                      </a:lnTo>
                      <a:lnTo>
                        <a:pt x="3275" y="1673"/>
                      </a:lnTo>
                      <a:lnTo>
                        <a:pt x="3259" y="1703"/>
                      </a:lnTo>
                      <a:lnTo>
                        <a:pt x="3235" y="1727"/>
                      </a:lnTo>
                      <a:lnTo>
                        <a:pt x="3205" y="1743"/>
                      </a:lnTo>
                      <a:lnTo>
                        <a:pt x="3172" y="1749"/>
                      </a:lnTo>
                      <a:lnTo>
                        <a:pt x="3062" y="1749"/>
                      </a:lnTo>
                      <a:lnTo>
                        <a:pt x="3062" y="1966"/>
                      </a:lnTo>
                      <a:lnTo>
                        <a:pt x="3056" y="2028"/>
                      </a:lnTo>
                      <a:lnTo>
                        <a:pt x="3040" y="2083"/>
                      </a:lnTo>
                      <a:lnTo>
                        <a:pt x="3014" y="2135"/>
                      </a:lnTo>
                      <a:lnTo>
                        <a:pt x="2982" y="2181"/>
                      </a:lnTo>
                      <a:lnTo>
                        <a:pt x="2940" y="2221"/>
                      </a:lnTo>
                      <a:lnTo>
                        <a:pt x="2892" y="2253"/>
                      </a:lnTo>
                      <a:lnTo>
                        <a:pt x="2840" y="2277"/>
                      </a:lnTo>
                      <a:lnTo>
                        <a:pt x="2836" y="2337"/>
                      </a:lnTo>
                      <a:lnTo>
                        <a:pt x="2828" y="2406"/>
                      </a:lnTo>
                      <a:lnTo>
                        <a:pt x="2818" y="2486"/>
                      </a:lnTo>
                      <a:lnTo>
                        <a:pt x="2805" y="2572"/>
                      </a:lnTo>
                      <a:lnTo>
                        <a:pt x="2787" y="2663"/>
                      </a:lnTo>
                      <a:lnTo>
                        <a:pt x="2763" y="2757"/>
                      </a:lnTo>
                      <a:lnTo>
                        <a:pt x="2735" y="2853"/>
                      </a:lnTo>
                      <a:lnTo>
                        <a:pt x="2699" y="2945"/>
                      </a:lnTo>
                      <a:lnTo>
                        <a:pt x="2657" y="3036"/>
                      </a:lnTo>
                      <a:lnTo>
                        <a:pt x="2605" y="3120"/>
                      </a:lnTo>
                      <a:lnTo>
                        <a:pt x="2583" y="3156"/>
                      </a:lnTo>
                      <a:lnTo>
                        <a:pt x="2557" y="3194"/>
                      </a:lnTo>
                      <a:lnTo>
                        <a:pt x="2529" y="3234"/>
                      </a:lnTo>
                      <a:lnTo>
                        <a:pt x="2499" y="3277"/>
                      </a:lnTo>
                      <a:lnTo>
                        <a:pt x="2467" y="3319"/>
                      </a:lnTo>
                      <a:lnTo>
                        <a:pt x="2432" y="3363"/>
                      </a:lnTo>
                      <a:lnTo>
                        <a:pt x="2392" y="3409"/>
                      </a:lnTo>
                      <a:lnTo>
                        <a:pt x="2348" y="3451"/>
                      </a:lnTo>
                      <a:lnTo>
                        <a:pt x="2300" y="3493"/>
                      </a:lnTo>
                      <a:lnTo>
                        <a:pt x="2248" y="3533"/>
                      </a:lnTo>
                      <a:lnTo>
                        <a:pt x="2192" y="3570"/>
                      </a:lnTo>
                      <a:lnTo>
                        <a:pt x="2130" y="3606"/>
                      </a:lnTo>
                      <a:lnTo>
                        <a:pt x="2065" y="3636"/>
                      </a:lnTo>
                      <a:lnTo>
                        <a:pt x="1993" y="3664"/>
                      </a:lnTo>
                      <a:lnTo>
                        <a:pt x="1913" y="3684"/>
                      </a:lnTo>
                      <a:lnTo>
                        <a:pt x="1829" y="3702"/>
                      </a:lnTo>
                      <a:lnTo>
                        <a:pt x="1737" y="3712"/>
                      </a:lnTo>
                      <a:lnTo>
                        <a:pt x="1640" y="3714"/>
                      </a:lnTo>
                      <a:lnTo>
                        <a:pt x="1542" y="3712"/>
                      </a:lnTo>
                      <a:lnTo>
                        <a:pt x="1452" y="3702"/>
                      </a:lnTo>
                      <a:lnTo>
                        <a:pt x="1366" y="3684"/>
                      </a:lnTo>
                      <a:lnTo>
                        <a:pt x="1289" y="3664"/>
                      </a:lnTo>
                      <a:lnTo>
                        <a:pt x="1217" y="3636"/>
                      </a:lnTo>
                      <a:lnTo>
                        <a:pt x="1149" y="3606"/>
                      </a:lnTo>
                      <a:lnTo>
                        <a:pt x="1089" y="3570"/>
                      </a:lnTo>
                      <a:lnTo>
                        <a:pt x="1031" y="3533"/>
                      </a:lnTo>
                      <a:lnTo>
                        <a:pt x="980" y="3493"/>
                      </a:lnTo>
                      <a:lnTo>
                        <a:pt x="934" y="3451"/>
                      </a:lnTo>
                      <a:lnTo>
                        <a:pt x="890" y="3409"/>
                      </a:lnTo>
                      <a:lnTo>
                        <a:pt x="850" y="3363"/>
                      </a:lnTo>
                      <a:lnTo>
                        <a:pt x="814" y="3319"/>
                      </a:lnTo>
                      <a:lnTo>
                        <a:pt x="780" y="3277"/>
                      </a:lnTo>
                      <a:lnTo>
                        <a:pt x="750" y="3234"/>
                      </a:lnTo>
                      <a:lnTo>
                        <a:pt x="724" y="3194"/>
                      </a:lnTo>
                      <a:lnTo>
                        <a:pt x="698" y="3156"/>
                      </a:lnTo>
                      <a:lnTo>
                        <a:pt x="674" y="3120"/>
                      </a:lnTo>
                      <a:lnTo>
                        <a:pt x="624" y="3036"/>
                      </a:lnTo>
                      <a:lnTo>
                        <a:pt x="583" y="2945"/>
                      </a:lnTo>
                      <a:lnTo>
                        <a:pt x="547" y="2853"/>
                      </a:lnTo>
                      <a:lnTo>
                        <a:pt x="517" y="2757"/>
                      </a:lnTo>
                      <a:lnTo>
                        <a:pt x="495" y="2663"/>
                      </a:lnTo>
                      <a:lnTo>
                        <a:pt x="475" y="2572"/>
                      </a:lnTo>
                      <a:lnTo>
                        <a:pt x="461" y="2486"/>
                      </a:lnTo>
                      <a:lnTo>
                        <a:pt x="451" y="2406"/>
                      </a:lnTo>
                      <a:lnTo>
                        <a:pt x="445" y="2337"/>
                      </a:lnTo>
                      <a:lnTo>
                        <a:pt x="439" y="2277"/>
                      </a:lnTo>
                      <a:lnTo>
                        <a:pt x="387" y="2253"/>
                      </a:lnTo>
                      <a:lnTo>
                        <a:pt x="341" y="2221"/>
                      </a:lnTo>
                      <a:lnTo>
                        <a:pt x="299" y="2181"/>
                      </a:lnTo>
                      <a:lnTo>
                        <a:pt x="265" y="2135"/>
                      </a:lnTo>
                      <a:lnTo>
                        <a:pt x="242" y="2083"/>
                      </a:lnTo>
                      <a:lnTo>
                        <a:pt x="226" y="2028"/>
                      </a:lnTo>
                      <a:lnTo>
                        <a:pt x="220" y="1966"/>
                      </a:lnTo>
                      <a:lnTo>
                        <a:pt x="220" y="1749"/>
                      </a:lnTo>
                      <a:lnTo>
                        <a:pt x="116" y="1749"/>
                      </a:lnTo>
                      <a:lnTo>
                        <a:pt x="80" y="1743"/>
                      </a:lnTo>
                      <a:lnTo>
                        <a:pt x="50" y="1727"/>
                      </a:lnTo>
                      <a:lnTo>
                        <a:pt x="26" y="1703"/>
                      </a:lnTo>
                      <a:lnTo>
                        <a:pt x="12" y="1673"/>
                      </a:lnTo>
                      <a:lnTo>
                        <a:pt x="6" y="1639"/>
                      </a:lnTo>
                      <a:lnTo>
                        <a:pt x="6" y="1230"/>
                      </a:lnTo>
                      <a:lnTo>
                        <a:pt x="4" y="1220"/>
                      </a:lnTo>
                      <a:lnTo>
                        <a:pt x="2" y="1212"/>
                      </a:lnTo>
                      <a:lnTo>
                        <a:pt x="0" y="1202"/>
                      </a:lnTo>
                      <a:lnTo>
                        <a:pt x="6" y="1166"/>
                      </a:lnTo>
                      <a:lnTo>
                        <a:pt x="22" y="1137"/>
                      </a:lnTo>
                      <a:lnTo>
                        <a:pt x="46" y="1115"/>
                      </a:lnTo>
                      <a:lnTo>
                        <a:pt x="76" y="1099"/>
                      </a:lnTo>
                      <a:lnTo>
                        <a:pt x="110" y="1093"/>
                      </a:lnTo>
                      <a:lnTo>
                        <a:pt x="110" y="1093"/>
                      </a:lnTo>
                      <a:lnTo>
                        <a:pt x="144" y="1015"/>
                      </a:lnTo>
                      <a:lnTo>
                        <a:pt x="184" y="937"/>
                      </a:lnTo>
                      <a:lnTo>
                        <a:pt x="232" y="860"/>
                      </a:lnTo>
                      <a:lnTo>
                        <a:pt x="283" y="782"/>
                      </a:lnTo>
                      <a:lnTo>
                        <a:pt x="343" y="704"/>
                      </a:lnTo>
                      <a:lnTo>
                        <a:pt x="409" y="630"/>
                      </a:lnTo>
                      <a:lnTo>
                        <a:pt x="483" y="559"/>
                      </a:lnTo>
                      <a:lnTo>
                        <a:pt x="563" y="489"/>
                      </a:lnTo>
                      <a:lnTo>
                        <a:pt x="648" y="423"/>
                      </a:lnTo>
                      <a:lnTo>
                        <a:pt x="742" y="363"/>
                      </a:lnTo>
                      <a:lnTo>
                        <a:pt x="842" y="307"/>
                      </a:lnTo>
                      <a:lnTo>
                        <a:pt x="950" y="258"/>
                      </a:lnTo>
                      <a:lnTo>
                        <a:pt x="1063" y="216"/>
                      </a:lnTo>
                      <a:lnTo>
                        <a:pt x="1185" y="180"/>
                      </a:lnTo>
                      <a:lnTo>
                        <a:pt x="1313" y="152"/>
                      </a:lnTo>
                      <a:lnTo>
                        <a:pt x="1313" y="110"/>
                      </a:lnTo>
                      <a:lnTo>
                        <a:pt x="1319" y="74"/>
                      </a:lnTo>
                      <a:lnTo>
                        <a:pt x="1333" y="44"/>
                      </a:lnTo>
                      <a:lnTo>
                        <a:pt x="1356" y="20"/>
                      </a:lnTo>
                      <a:lnTo>
                        <a:pt x="1386" y="6"/>
                      </a:lnTo>
                      <a:lnTo>
                        <a:pt x="142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31" name="Freeform 14"/>
                <p:cNvSpPr>
                  <a:spLocks noEditPoints="1"/>
                </p:cNvSpPr>
                <p:nvPr/>
              </p:nvSpPr>
              <p:spPr bwMode="auto">
                <a:xfrm>
                  <a:off x="3490913" y="1649304"/>
                  <a:ext cx="207899" cy="623507"/>
                </a:xfrm>
                <a:custGeom>
                  <a:avLst/>
                  <a:gdLst>
                    <a:gd name="T0" fmla="*/ 584 w 2186"/>
                    <a:gd name="T1" fmla="*/ 225 h 6556"/>
                    <a:gd name="T2" fmla="*/ 455 w 2186"/>
                    <a:gd name="T3" fmla="*/ 267 h 6556"/>
                    <a:gd name="T4" fmla="*/ 347 w 2186"/>
                    <a:gd name="T5" fmla="*/ 347 h 6556"/>
                    <a:gd name="T6" fmla="*/ 267 w 2186"/>
                    <a:gd name="T7" fmla="*/ 454 h 6556"/>
                    <a:gd name="T8" fmla="*/ 225 w 2186"/>
                    <a:gd name="T9" fmla="*/ 586 h 6556"/>
                    <a:gd name="T10" fmla="*/ 219 w 2186"/>
                    <a:gd name="T11" fmla="*/ 5414 h 6556"/>
                    <a:gd name="T12" fmla="*/ 347 w 2186"/>
                    <a:gd name="T13" fmla="*/ 5322 h 6556"/>
                    <a:gd name="T14" fmla="*/ 495 w 2186"/>
                    <a:gd name="T15" fmla="*/ 5264 h 6556"/>
                    <a:gd name="T16" fmla="*/ 656 w 2186"/>
                    <a:gd name="T17" fmla="*/ 5244 h 6556"/>
                    <a:gd name="T18" fmla="*/ 818 w 2186"/>
                    <a:gd name="T19" fmla="*/ 5264 h 6556"/>
                    <a:gd name="T20" fmla="*/ 965 w 2186"/>
                    <a:gd name="T21" fmla="*/ 5322 h 6556"/>
                    <a:gd name="T22" fmla="*/ 1093 w 2186"/>
                    <a:gd name="T23" fmla="*/ 5414 h 6556"/>
                    <a:gd name="T24" fmla="*/ 1087 w 2186"/>
                    <a:gd name="T25" fmla="*/ 586 h 6556"/>
                    <a:gd name="T26" fmla="*/ 1045 w 2186"/>
                    <a:gd name="T27" fmla="*/ 454 h 6556"/>
                    <a:gd name="T28" fmla="*/ 965 w 2186"/>
                    <a:gd name="T29" fmla="*/ 347 h 6556"/>
                    <a:gd name="T30" fmla="*/ 858 w 2186"/>
                    <a:gd name="T31" fmla="*/ 267 h 6556"/>
                    <a:gd name="T32" fmla="*/ 726 w 2186"/>
                    <a:gd name="T33" fmla="*/ 225 h 6556"/>
                    <a:gd name="T34" fmla="*/ 656 w 2186"/>
                    <a:gd name="T35" fmla="*/ 0 h 6556"/>
                    <a:gd name="T36" fmla="*/ 830 w 2186"/>
                    <a:gd name="T37" fmla="*/ 24 h 6556"/>
                    <a:gd name="T38" fmla="*/ 987 w 2186"/>
                    <a:gd name="T39" fmla="*/ 90 h 6556"/>
                    <a:gd name="T40" fmla="*/ 1119 w 2186"/>
                    <a:gd name="T41" fmla="*/ 193 h 6556"/>
                    <a:gd name="T42" fmla="*/ 1223 w 2186"/>
                    <a:gd name="T43" fmla="*/ 325 h 6556"/>
                    <a:gd name="T44" fmla="*/ 1288 w 2186"/>
                    <a:gd name="T45" fmla="*/ 482 h 6556"/>
                    <a:gd name="T46" fmla="*/ 1312 w 2186"/>
                    <a:gd name="T47" fmla="*/ 656 h 6556"/>
                    <a:gd name="T48" fmla="*/ 1306 w 2186"/>
                    <a:gd name="T49" fmla="*/ 5934 h 6556"/>
                    <a:gd name="T50" fmla="*/ 1267 w 2186"/>
                    <a:gd name="T51" fmla="*/ 5988 h 6556"/>
                    <a:gd name="T52" fmla="*/ 1203 w 2186"/>
                    <a:gd name="T53" fmla="*/ 6010 h 6556"/>
                    <a:gd name="T54" fmla="*/ 1139 w 2186"/>
                    <a:gd name="T55" fmla="*/ 5988 h 6556"/>
                    <a:gd name="T56" fmla="*/ 1099 w 2186"/>
                    <a:gd name="T57" fmla="*/ 5934 h 6556"/>
                    <a:gd name="T58" fmla="*/ 1087 w 2186"/>
                    <a:gd name="T59" fmla="*/ 5830 h 6556"/>
                    <a:gd name="T60" fmla="*/ 1045 w 2186"/>
                    <a:gd name="T61" fmla="*/ 5699 h 6556"/>
                    <a:gd name="T62" fmla="*/ 965 w 2186"/>
                    <a:gd name="T63" fmla="*/ 5591 h 6556"/>
                    <a:gd name="T64" fmla="*/ 858 w 2186"/>
                    <a:gd name="T65" fmla="*/ 5512 h 6556"/>
                    <a:gd name="T66" fmla="*/ 726 w 2186"/>
                    <a:gd name="T67" fmla="*/ 5470 h 6556"/>
                    <a:gd name="T68" fmla="*/ 584 w 2186"/>
                    <a:gd name="T69" fmla="*/ 5470 h 6556"/>
                    <a:gd name="T70" fmla="*/ 455 w 2186"/>
                    <a:gd name="T71" fmla="*/ 5512 h 6556"/>
                    <a:gd name="T72" fmla="*/ 347 w 2186"/>
                    <a:gd name="T73" fmla="*/ 5591 h 6556"/>
                    <a:gd name="T74" fmla="*/ 267 w 2186"/>
                    <a:gd name="T75" fmla="*/ 5699 h 6556"/>
                    <a:gd name="T76" fmla="*/ 225 w 2186"/>
                    <a:gd name="T77" fmla="*/ 5830 h 6556"/>
                    <a:gd name="T78" fmla="*/ 225 w 2186"/>
                    <a:gd name="T79" fmla="*/ 5972 h 6556"/>
                    <a:gd name="T80" fmla="*/ 267 w 2186"/>
                    <a:gd name="T81" fmla="*/ 6102 h 6556"/>
                    <a:gd name="T82" fmla="*/ 347 w 2186"/>
                    <a:gd name="T83" fmla="*/ 6209 h 6556"/>
                    <a:gd name="T84" fmla="*/ 455 w 2186"/>
                    <a:gd name="T85" fmla="*/ 6289 h 6556"/>
                    <a:gd name="T86" fmla="*/ 584 w 2186"/>
                    <a:gd name="T87" fmla="*/ 6331 h 6556"/>
                    <a:gd name="T88" fmla="*/ 2076 w 2186"/>
                    <a:gd name="T89" fmla="*/ 6337 h 6556"/>
                    <a:gd name="T90" fmla="*/ 2142 w 2186"/>
                    <a:gd name="T91" fmla="*/ 6359 h 6556"/>
                    <a:gd name="T92" fmla="*/ 2180 w 2186"/>
                    <a:gd name="T93" fmla="*/ 6413 h 6556"/>
                    <a:gd name="T94" fmla="*/ 2180 w 2186"/>
                    <a:gd name="T95" fmla="*/ 6480 h 6556"/>
                    <a:gd name="T96" fmla="*/ 2142 w 2186"/>
                    <a:gd name="T97" fmla="*/ 6534 h 6556"/>
                    <a:gd name="T98" fmla="*/ 2076 w 2186"/>
                    <a:gd name="T99" fmla="*/ 6556 h 6556"/>
                    <a:gd name="T100" fmla="*/ 566 w 2186"/>
                    <a:gd name="T101" fmla="*/ 6550 h 6556"/>
                    <a:gd name="T102" fmla="*/ 401 w 2186"/>
                    <a:gd name="T103" fmla="*/ 6504 h 6556"/>
                    <a:gd name="T104" fmla="*/ 255 w 2186"/>
                    <a:gd name="T105" fmla="*/ 6419 h 6556"/>
                    <a:gd name="T106" fmla="*/ 138 w 2186"/>
                    <a:gd name="T107" fmla="*/ 6301 h 6556"/>
                    <a:gd name="T108" fmla="*/ 52 w 2186"/>
                    <a:gd name="T109" fmla="*/ 6155 h 6556"/>
                    <a:gd name="T110" fmla="*/ 6 w 2186"/>
                    <a:gd name="T111" fmla="*/ 5990 h 6556"/>
                    <a:gd name="T112" fmla="*/ 0 w 2186"/>
                    <a:gd name="T113" fmla="*/ 656 h 6556"/>
                    <a:gd name="T114" fmla="*/ 24 w 2186"/>
                    <a:gd name="T115" fmla="*/ 482 h 6556"/>
                    <a:gd name="T116" fmla="*/ 90 w 2186"/>
                    <a:gd name="T117" fmla="*/ 325 h 6556"/>
                    <a:gd name="T118" fmla="*/ 191 w 2186"/>
                    <a:gd name="T119" fmla="*/ 193 h 6556"/>
                    <a:gd name="T120" fmla="*/ 325 w 2186"/>
                    <a:gd name="T121" fmla="*/ 90 h 6556"/>
                    <a:gd name="T122" fmla="*/ 483 w 2186"/>
                    <a:gd name="T123" fmla="*/ 24 h 6556"/>
                    <a:gd name="T124" fmla="*/ 656 w 2186"/>
                    <a:gd name="T125" fmla="*/ 0 h 6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86" h="6556">
                      <a:moveTo>
                        <a:pt x="656" y="219"/>
                      </a:moveTo>
                      <a:lnTo>
                        <a:pt x="584" y="225"/>
                      </a:lnTo>
                      <a:lnTo>
                        <a:pt x="519" y="241"/>
                      </a:lnTo>
                      <a:lnTo>
                        <a:pt x="455" y="267"/>
                      </a:lnTo>
                      <a:lnTo>
                        <a:pt x="397" y="303"/>
                      </a:lnTo>
                      <a:lnTo>
                        <a:pt x="347" y="347"/>
                      </a:lnTo>
                      <a:lnTo>
                        <a:pt x="303" y="399"/>
                      </a:lnTo>
                      <a:lnTo>
                        <a:pt x="267" y="454"/>
                      </a:lnTo>
                      <a:lnTo>
                        <a:pt x="241" y="518"/>
                      </a:lnTo>
                      <a:lnTo>
                        <a:pt x="225" y="586"/>
                      </a:lnTo>
                      <a:lnTo>
                        <a:pt x="219" y="656"/>
                      </a:lnTo>
                      <a:lnTo>
                        <a:pt x="219" y="5414"/>
                      </a:lnTo>
                      <a:lnTo>
                        <a:pt x="279" y="5364"/>
                      </a:lnTo>
                      <a:lnTo>
                        <a:pt x="347" y="5322"/>
                      </a:lnTo>
                      <a:lnTo>
                        <a:pt x="419" y="5290"/>
                      </a:lnTo>
                      <a:lnTo>
                        <a:pt x="495" y="5264"/>
                      </a:lnTo>
                      <a:lnTo>
                        <a:pt x="572" y="5250"/>
                      </a:lnTo>
                      <a:lnTo>
                        <a:pt x="656" y="5244"/>
                      </a:lnTo>
                      <a:lnTo>
                        <a:pt x="738" y="5250"/>
                      </a:lnTo>
                      <a:lnTo>
                        <a:pt x="818" y="5264"/>
                      </a:lnTo>
                      <a:lnTo>
                        <a:pt x="894" y="5290"/>
                      </a:lnTo>
                      <a:lnTo>
                        <a:pt x="965" y="5322"/>
                      </a:lnTo>
                      <a:lnTo>
                        <a:pt x="1033" y="5364"/>
                      </a:lnTo>
                      <a:lnTo>
                        <a:pt x="1093" y="5414"/>
                      </a:lnTo>
                      <a:lnTo>
                        <a:pt x="1093" y="656"/>
                      </a:lnTo>
                      <a:lnTo>
                        <a:pt x="1087" y="586"/>
                      </a:lnTo>
                      <a:lnTo>
                        <a:pt x="1071" y="518"/>
                      </a:lnTo>
                      <a:lnTo>
                        <a:pt x="1045" y="454"/>
                      </a:lnTo>
                      <a:lnTo>
                        <a:pt x="1009" y="399"/>
                      </a:lnTo>
                      <a:lnTo>
                        <a:pt x="965" y="347"/>
                      </a:lnTo>
                      <a:lnTo>
                        <a:pt x="914" y="303"/>
                      </a:lnTo>
                      <a:lnTo>
                        <a:pt x="858" y="267"/>
                      </a:lnTo>
                      <a:lnTo>
                        <a:pt x="794" y="241"/>
                      </a:lnTo>
                      <a:lnTo>
                        <a:pt x="726" y="225"/>
                      </a:lnTo>
                      <a:lnTo>
                        <a:pt x="656" y="219"/>
                      </a:lnTo>
                      <a:close/>
                      <a:moveTo>
                        <a:pt x="656" y="0"/>
                      </a:moveTo>
                      <a:lnTo>
                        <a:pt x="744" y="6"/>
                      </a:lnTo>
                      <a:lnTo>
                        <a:pt x="830" y="24"/>
                      </a:lnTo>
                      <a:lnTo>
                        <a:pt x="912" y="52"/>
                      </a:lnTo>
                      <a:lnTo>
                        <a:pt x="987" y="90"/>
                      </a:lnTo>
                      <a:lnTo>
                        <a:pt x="1057" y="138"/>
                      </a:lnTo>
                      <a:lnTo>
                        <a:pt x="1119" y="193"/>
                      </a:lnTo>
                      <a:lnTo>
                        <a:pt x="1175" y="255"/>
                      </a:lnTo>
                      <a:lnTo>
                        <a:pt x="1223" y="325"/>
                      </a:lnTo>
                      <a:lnTo>
                        <a:pt x="1261" y="401"/>
                      </a:lnTo>
                      <a:lnTo>
                        <a:pt x="1288" y="482"/>
                      </a:lnTo>
                      <a:lnTo>
                        <a:pt x="1306" y="568"/>
                      </a:lnTo>
                      <a:lnTo>
                        <a:pt x="1312" y="656"/>
                      </a:lnTo>
                      <a:lnTo>
                        <a:pt x="1312" y="5900"/>
                      </a:lnTo>
                      <a:lnTo>
                        <a:pt x="1306" y="5934"/>
                      </a:lnTo>
                      <a:lnTo>
                        <a:pt x="1290" y="5964"/>
                      </a:lnTo>
                      <a:lnTo>
                        <a:pt x="1267" y="5988"/>
                      </a:lnTo>
                      <a:lnTo>
                        <a:pt x="1237" y="6004"/>
                      </a:lnTo>
                      <a:lnTo>
                        <a:pt x="1203" y="6010"/>
                      </a:lnTo>
                      <a:lnTo>
                        <a:pt x="1169" y="6004"/>
                      </a:lnTo>
                      <a:lnTo>
                        <a:pt x="1139" y="5988"/>
                      </a:lnTo>
                      <a:lnTo>
                        <a:pt x="1115" y="5964"/>
                      </a:lnTo>
                      <a:lnTo>
                        <a:pt x="1099" y="5934"/>
                      </a:lnTo>
                      <a:lnTo>
                        <a:pt x="1093" y="5900"/>
                      </a:lnTo>
                      <a:lnTo>
                        <a:pt x="1087" y="5830"/>
                      </a:lnTo>
                      <a:lnTo>
                        <a:pt x="1071" y="5763"/>
                      </a:lnTo>
                      <a:lnTo>
                        <a:pt x="1045" y="5699"/>
                      </a:lnTo>
                      <a:lnTo>
                        <a:pt x="1009" y="5643"/>
                      </a:lnTo>
                      <a:lnTo>
                        <a:pt x="965" y="5591"/>
                      </a:lnTo>
                      <a:lnTo>
                        <a:pt x="914" y="5547"/>
                      </a:lnTo>
                      <a:lnTo>
                        <a:pt x="858" y="5512"/>
                      </a:lnTo>
                      <a:lnTo>
                        <a:pt x="794" y="5486"/>
                      </a:lnTo>
                      <a:lnTo>
                        <a:pt x="726" y="5470"/>
                      </a:lnTo>
                      <a:lnTo>
                        <a:pt x="656" y="5464"/>
                      </a:lnTo>
                      <a:lnTo>
                        <a:pt x="584" y="5470"/>
                      </a:lnTo>
                      <a:lnTo>
                        <a:pt x="519" y="5486"/>
                      </a:lnTo>
                      <a:lnTo>
                        <a:pt x="455" y="5512"/>
                      </a:lnTo>
                      <a:lnTo>
                        <a:pt x="397" y="5547"/>
                      </a:lnTo>
                      <a:lnTo>
                        <a:pt x="347" y="5591"/>
                      </a:lnTo>
                      <a:lnTo>
                        <a:pt x="303" y="5643"/>
                      </a:lnTo>
                      <a:lnTo>
                        <a:pt x="267" y="5699"/>
                      </a:lnTo>
                      <a:lnTo>
                        <a:pt x="241" y="5763"/>
                      </a:lnTo>
                      <a:lnTo>
                        <a:pt x="225" y="5830"/>
                      </a:lnTo>
                      <a:lnTo>
                        <a:pt x="219" y="5900"/>
                      </a:lnTo>
                      <a:lnTo>
                        <a:pt x="225" y="5972"/>
                      </a:lnTo>
                      <a:lnTo>
                        <a:pt x="241" y="6038"/>
                      </a:lnTo>
                      <a:lnTo>
                        <a:pt x="267" y="6102"/>
                      </a:lnTo>
                      <a:lnTo>
                        <a:pt x="303" y="6157"/>
                      </a:lnTo>
                      <a:lnTo>
                        <a:pt x="347" y="6209"/>
                      </a:lnTo>
                      <a:lnTo>
                        <a:pt x="397" y="6253"/>
                      </a:lnTo>
                      <a:lnTo>
                        <a:pt x="455" y="6289"/>
                      </a:lnTo>
                      <a:lnTo>
                        <a:pt x="519" y="6315"/>
                      </a:lnTo>
                      <a:lnTo>
                        <a:pt x="584" y="6331"/>
                      </a:lnTo>
                      <a:lnTo>
                        <a:pt x="656" y="6337"/>
                      </a:lnTo>
                      <a:lnTo>
                        <a:pt x="2076" y="6337"/>
                      </a:lnTo>
                      <a:lnTo>
                        <a:pt x="2112" y="6343"/>
                      </a:lnTo>
                      <a:lnTo>
                        <a:pt x="2142" y="6359"/>
                      </a:lnTo>
                      <a:lnTo>
                        <a:pt x="2166" y="6383"/>
                      </a:lnTo>
                      <a:lnTo>
                        <a:pt x="2180" y="6413"/>
                      </a:lnTo>
                      <a:lnTo>
                        <a:pt x="2186" y="6446"/>
                      </a:lnTo>
                      <a:lnTo>
                        <a:pt x="2180" y="6480"/>
                      </a:lnTo>
                      <a:lnTo>
                        <a:pt x="2166" y="6512"/>
                      </a:lnTo>
                      <a:lnTo>
                        <a:pt x="2142" y="6534"/>
                      </a:lnTo>
                      <a:lnTo>
                        <a:pt x="2112" y="6550"/>
                      </a:lnTo>
                      <a:lnTo>
                        <a:pt x="2076" y="6556"/>
                      </a:lnTo>
                      <a:lnTo>
                        <a:pt x="656" y="6556"/>
                      </a:lnTo>
                      <a:lnTo>
                        <a:pt x="566" y="6550"/>
                      </a:lnTo>
                      <a:lnTo>
                        <a:pt x="483" y="6532"/>
                      </a:lnTo>
                      <a:lnTo>
                        <a:pt x="401" y="6504"/>
                      </a:lnTo>
                      <a:lnTo>
                        <a:pt x="325" y="6466"/>
                      </a:lnTo>
                      <a:lnTo>
                        <a:pt x="255" y="6419"/>
                      </a:lnTo>
                      <a:lnTo>
                        <a:pt x="191" y="6365"/>
                      </a:lnTo>
                      <a:lnTo>
                        <a:pt x="138" y="6301"/>
                      </a:lnTo>
                      <a:lnTo>
                        <a:pt x="90" y="6231"/>
                      </a:lnTo>
                      <a:lnTo>
                        <a:pt x="52" y="6155"/>
                      </a:lnTo>
                      <a:lnTo>
                        <a:pt x="24" y="6074"/>
                      </a:lnTo>
                      <a:lnTo>
                        <a:pt x="6" y="5990"/>
                      </a:lnTo>
                      <a:lnTo>
                        <a:pt x="0" y="5900"/>
                      </a:lnTo>
                      <a:lnTo>
                        <a:pt x="0" y="656"/>
                      </a:lnTo>
                      <a:lnTo>
                        <a:pt x="6" y="568"/>
                      </a:lnTo>
                      <a:lnTo>
                        <a:pt x="24" y="482"/>
                      </a:lnTo>
                      <a:lnTo>
                        <a:pt x="52" y="401"/>
                      </a:lnTo>
                      <a:lnTo>
                        <a:pt x="90" y="325"/>
                      </a:lnTo>
                      <a:lnTo>
                        <a:pt x="138" y="255"/>
                      </a:lnTo>
                      <a:lnTo>
                        <a:pt x="191" y="193"/>
                      </a:lnTo>
                      <a:lnTo>
                        <a:pt x="255" y="138"/>
                      </a:lnTo>
                      <a:lnTo>
                        <a:pt x="325" y="90"/>
                      </a:lnTo>
                      <a:lnTo>
                        <a:pt x="401" y="52"/>
                      </a:lnTo>
                      <a:lnTo>
                        <a:pt x="483" y="24"/>
                      </a:lnTo>
                      <a:lnTo>
                        <a:pt x="566" y="6"/>
                      </a:lnTo>
                      <a:lnTo>
                        <a:pt x="6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3053219" y="1481891"/>
                <a:ext cx="14324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bg1"/>
                    </a:solidFill>
                  </a:rPr>
                  <a:t>в строительстве</a:t>
                </a:r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2681109" y="1150828"/>
              <a:ext cx="2057400" cy="1136037"/>
              <a:chOff x="7385781" y="943730"/>
              <a:chExt cx="2057400" cy="1136037"/>
            </a:xfrm>
            <a:solidFill>
              <a:schemeClr val="bg1"/>
            </a:solidFill>
          </p:grpSpPr>
          <p:grpSp>
            <p:nvGrpSpPr>
              <p:cNvPr id="214" name="Группа 213"/>
              <p:cNvGrpSpPr/>
              <p:nvPr/>
            </p:nvGrpSpPr>
            <p:grpSpPr>
              <a:xfrm>
                <a:off x="8035181" y="943730"/>
                <a:ext cx="612775" cy="612775"/>
                <a:chOff x="8062694" y="1658448"/>
                <a:chExt cx="612775" cy="612775"/>
              </a:xfrm>
              <a:grpFill/>
            </p:grpSpPr>
            <p:sp>
              <p:nvSpPr>
                <p:cNvPr id="110" name="Freeform 62"/>
                <p:cNvSpPr>
                  <a:spLocks noEditPoints="1"/>
                </p:cNvSpPr>
                <p:nvPr/>
              </p:nvSpPr>
              <p:spPr bwMode="auto">
                <a:xfrm>
                  <a:off x="8062694" y="1658448"/>
                  <a:ext cx="612775" cy="612775"/>
                </a:xfrm>
                <a:custGeom>
                  <a:avLst/>
                  <a:gdLst>
                    <a:gd name="T0" fmla="*/ 1272 w 3472"/>
                    <a:gd name="T1" fmla="*/ 3180 h 3472"/>
                    <a:gd name="T2" fmla="*/ 1200 w 3472"/>
                    <a:gd name="T3" fmla="*/ 3142 h 3472"/>
                    <a:gd name="T4" fmla="*/ 1628 w 3472"/>
                    <a:gd name="T5" fmla="*/ 2819 h 3472"/>
                    <a:gd name="T6" fmla="*/ 1939 w 3472"/>
                    <a:gd name="T7" fmla="*/ 2758 h 3472"/>
                    <a:gd name="T8" fmla="*/ 1859 w 3472"/>
                    <a:gd name="T9" fmla="*/ 2741 h 3472"/>
                    <a:gd name="T10" fmla="*/ 1877 w 3472"/>
                    <a:gd name="T11" fmla="*/ 2661 h 3472"/>
                    <a:gd name="T12" fmla="*/ 1432 w 3472"/>
                    <a:gd name="T13" fmla="*/ 2392 h 3472"/>
                    <a:gd name="T14" fmla="*/ 1390 w 3472"/>
                    <a:gd name="T15" fmla="*/ 2323 h 3472"/>
                    <a:gd name="T16" fmla="*/ 1504 w 3472"/>
                    <a:gd name="T17" fmla="*/ 1389 h 3472"/>
                    <a:gd name="T18" fmla="*/ 2057 w 3472"/>
                    <a:gd name="T19" fmla="*/ 2001 h 3472"/>
                    <a:gd name="T20" fmla="*/ 1873 w 3472"/>
                    <a:gd name="T21" fmla="*/ 2071 h 3472"/>
                    <a:gd name="T22" fmla="*/ 1867 w 3472"/>
                    <a:gd name="T23" fmla="*/ 1989 h 3472"/>
                    <a:gd name="T24" fmla="*/ 1968 w 3472"/>
                    <a:gd name="T25" fmla="*/ 1389 h 3472"/>
                    <a:gd name="T26" fmla="*/ 231 w 3472"/>
                    <a:gd name="T27" fmla="*/ 1041 h 3472"/>
                    <a:gd name="T28" fmla="*/ 119 w 3472"/>
                    <a:gd name="T29" fmla="*/ 1130 h 3472"/>
                    <a:gd name="T30" fmla="*/ 180 w 3472"/>
                    <a:gd name="T31" fmla="*/ 1261 h 3472"/>
                    <a:gd name="T32" fmla="*/ 2789 w 3472"/>
                    <a:gd name="T33" fmla="*/ 1181 h 3472"/>
                    <a:gd name="T34" fmla="*/ 2882 w 3472"/>
                    <a:gd name="T35" fmla="*/ 1181 h 3472"/>
                    <a:gd name="T36" fmla="*/ 3350 w 3472"/>
                    <a:gd name="T37" fmla="*/ 1326 h 3472"/>
                    <a:gd name="T38" fmla="*/ 3335 w 3472"/>
                    <a:gd name="T39" fmla="*/ 834 h 3472"/>
                    <a:gd name="T40" fmla="*/ 3281 w 3472"/>
                    <a:gd name="T41" fmla="*/ 572 h 3472"/>
                    <a:gd name="T42" fmla="*/ 3151 w 3472"/>
                    <a:gd name="T43" fmla="*/ 263 h 3472"/>
                    <a:gd name="T44" fmla="*/ 3075 w 3472"/>
                    <a:gd name="T45" fmla="*/ 0 h 3472"/>
                    <a:gd name="T46" fmla="*/ 3134 w 3472"/>
                    <a:gd name="T47" fmla="*/ 42 h 3472"/>
                    <a:gd name="T48" fmla="*/ 3240 w 3472"/>
                    <a:gd name="T49" fmla="*/ 183 h 3472"/>
                    <a:gd name="T50" fmla="*/ 3366 w 3472"/>
                    <a:gd name="T51" fmla="*/ 455 h 3472"/>
                    <a:gd name="T52" fmla="*/ 3457 w 3472"/>
                    <a:gd name="T53" fmla="*/ 881 h 3472"/>
                    <a:gd name="T54" fmla="*/ 3458 w 3472"/>
                    <a:gd name="T55" fmla="*/ 1431 h 3472"/>
                    <a:gd name="T56" fmla="*/ 3368 w 3472"/>
                    <a:gd name="T57" fmla="*/ 1853 h 3472"/>
                    <a:gd name="T58" fmla="*/ 3243 w 3472"/>
                    <a:gd name="T59" fmla="*/ 2127 h 3472"/>
                    <a:gd name="T60" fmla="*/ 3136 w 3472"/>
                    <a:gd name="T61" fmla="*/ 2269 h 3472"/>
                    <a:gd name="T62" fmla="*/ 3084 w 3472"/>
                    <a:gd name="T63" fmla="*/ 3121 h 3472"/>
                    <a:gd name="T64" fmla="*/ 3008 w 3472"/>
                    <a:gd name="T65" fmla="*/ 3066 h 3472"/>
                    <a:gd name="T66" fmla="*/ 2780 w 3472"/>
                    <a:gd name="T67" fmla="*/ 1544 h 3472"/>
                    <a:gd name="T68" fmla="*/ 2869 w 3472"/>
                    <a:gd name="T69" fmla="*/ 1515 h 3472"/>
                    <a:gd name="T70" fmla="*/ 3091 w 3472"/>
                    <a:gd name="T71" fmla="*/ 2141 h 3472"/>
                    <a:gd name="T72" fmla="*/ 3217 w 3472"/>
                    <a:gd name="T73" fmla="*/ 1919 h 3472"/>
                    <a:gd name="T74" fmla="*/ 2824 w 3472"/>
                    <a:gd name="T75" fmla="*/ 1389 h 3472"/>
                    <a:gd name="T76" fmla="*/ 2754 w 3472"/>
                    <a:gd name="T77" fmla="*/ 3251 h 3472"/>
                    <a:gd name="T78" fmla="*/ 2766 w 3472"/>
                    <a:gd name="T79" fmla="*/ 3448 h 3472"/>
                    <a:gd name="T80" fmla="*/ 2673 w 3472"/>
                    <a:gd name="T81" fmla="*/ 3448 h 3472"/>
                    <a:gd name="T82" fmla="*/ 807 w 3472"/>
                    <a:gd name="T83" fmla="*/ 3431 h 3472"/>
                    <a:gd name="T84" fmla="*/ 718 w 3472"/>
                    <a:gd name="T85" fmla="*/ 3460 h 3472"/>
                    <a:gd name="T86" fmla="*/ 705 w 3472"/>
                    <a:gd name="T87" fmla="*/ 3264 h 3472"/>
                    <a:gd name="T88" fmla="*/ 1389 w 3472"/>
                    <a:gd name="T89" fmla="*/ 1389 h 3472"/>
                    <a:gd name="T90" fmla="*/ 423 w 3472"/>
                    <a:gd name="T91" fmla="*/ 1964 h 3472"/>
                    <a:gd name="T92" fmla="*/ 636 w 3472"/>
                    <a:gd name="T93" fmla="*/ 1967 h 3472"/>
                    <a:gd name="T94" fmla="*/ 582 w 3472"/>
                    <a:gd name="T95" fmla="*/ 1891 h 3472"/>
                    <a:gd name="T96" fmla="*/ 771 w 3472"/>
                    <a:gd name="T97" fmla="*/ 1854 h 3472"/>
                    <a:gd name="T98" fmla="*/ 807 w 3472"/>
                    <a:gd name="T99" fmla="*/ 2274 h 3472"/>
                    <a:gd name="T100" fmla="*/ 40 w 3472"/>
                    <a:gd name="T101" fmla="*/ 2311 h 3472"/>
                    <a:gd name="T102" fmla="*/ 3 w 3472"/>
                    <a:gd name="T103" fmla="*/ 1891 h 3472"/>
                    <a:gd name="T104" fmla="*/ 347 w 3472"/>
                    <a:gd name="T105" fmla="*/ 1389 h 3472"/>
                    <a:gd name="T106" fmla="*/ 68 w 3472"/>
                    <a:gd name="T107" fmla="*/ 1320 h 3472"/>
                    <a:gd name="T108" fmla="*/ 3 w 3472"/>
                    <a:gd name="T109" fmla="*/ 1119 h 3472"/>
                    <a:gd name="T110" fmla="*/ 126 w 3472"/>
                    <a:gd name="T111" fmla="*/ 951 h 3472"/>
                    <a:gd name="T112" fmla="*/ 2779 w 3472"/>
                    <a:gd name="T113" fmla="*/ 388 h 3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472" h="3472">
                      <a:moveTo>
                        <a:pt x="1250" y="2578"/>
                      </a:moveTo>
                      <a:lnTo>
                        <a:pt x="1061" y="3240"/>
                      </a:lnTo>
                      <a:lnTo>
                        <a:pt x="2290" y="3240"/>
                      </a:lnTo>
                      <a:lnTo>
                        <a:pt x="1735" y="2888"/>
                      </a:lnTo>
                      <a:lnTo>
                        <a:pt x="1287" y="3174"/>
                      </a:lnTo>
                      <a:lnTo>
                        <a:pt x="1272" y="3180"/>
                      </a:lnTo>
                      <a:lnTo>
                        <a:pt x="1256" y="3182"/>
                      </a:lnTo>
                      <a:lnTo>
                        <a:pt x="1241" y="3181"/>
                      </a:lnTo>
                      <a:lnTo>
                        <a:pt x="1228" y="3176"/>
                      </a:lnTo>
                      <a:lnTo>
                        <a:pt x="1216" y="3168"/>
                      </a:lnTo>
                      <a:lnTo>
                        <a:pt x="1207" y="3156"/>
                      </a:lnTo>
                      <a:lnTo>
                        <a:pt x="1200" y="3142"/>
                      </a:lnTo>
                      <a:lnTo>
                        <a:pt x="1198" y="3127"/>
                      </a:lnTo>
                      <a:lnTo>
                        <a:pt x="1199" y="3113"/>
                      </a:lnTo>
                      <a:lnTo>
                        <a:pt x="1204" y="3099"/>
                      </a:lnTo>
                      <a:lnTo>
                        <a:pt x="1213" y="3086"/>
                      </a:lnTo>
                      <a:lnTo>
                        <a:pt x="1224" y="3076"/>
                      </a:lnTo>
                      <a:lnTo>
                        <a:pt x="1628" y="2819"/>
                      </a:lnTo>
                      <a:lnTo>
                        <a:pt x="1250" y="2578"/>
                      </a:lnTo>
                      <a:close/>
                      <a:moveTo>
                        <a:pt x="1414" y="2001"/>
                      </a:moveTo>
                      <a:lnTo>
                        <a:pt x="1283" y="2462"/>
                      </a:lnTo>
                      <a:lnTo>
                        <a:pt x="2391" y="3168"/>
                      </a:lnTo>
                      <a:lnTo>
                        <a:pt x="2222" y="2578"/>
                      </a:lnTo>
                      <a:lnTo>
                        <a:pt x="1939" y="2758"/>
                      </a:lnTo>
                      <a:lnTo>
                        <a:pt x="1924" y="2765"/>
                      </a:lnTo>
                      <a:lnTo>
                        <a:pt x="1908" y="2767"/>
                      </a:lnTo>
                      <a:lnTo>
                        <a:pt x="1894" y="2765"/>
                      </a:lnTo>
                      <a:lnTo>
                        <a:pt x="1881" y="2760"/>
                      </a:lnTo>
                      <a:lnTo>
                        <a:pt x="1869" y="2753"/>
                      </a:lnTo>
                      <a:lnTo>
                        <a:pt x="1859" y="2741"/>
                      </a:lnTo>
                      <a:lnTo>
                        <a:pt x="1853" y="2726"/>
                      </a:lnTo>
                      <a:lnTo>
                        <a:pt x="1850" y="2711"/>
                      </a:lnTo>
                      <a:lnTo>
                        <a:pt x="1851" y="2697"/>
                      </a:lnTo>
                      <a:lnTo>
                        <a:pt x="1857" y="2683"/>
                      </a:lnTo>
                      <a:lnTo>
                        <a:pt x="1865" y="2670"/>
                      </a:lnTo>
                      <a:lnTo>
                        <a:pt x="1877" y="2661"/>
                      </a:lnTo>
                      <a:lnTo>
                        <a:pt x="2150" y="2487"/>
                      </a:lnTo>
                      <a:lnTo>
                        <a:pt x="1735" y="2213"/>
                      </a:lnTo>
                      <a:lnTo>
                        <a:pt x="1479" y="2383"/>
                      </a:lnTo>
                      <a:lnTo>
                        <a:pt x="1463" y="2390"/>
                      </a:lnTo>
                      <a:lnTo>
                        <a:pt x="1446" y="2393"/>
                      </a:lnTo>
                      <a:lnTo>
                        <a:pt x="1432" y="2392"/>
                      </a:lnTo>
                      <a:lnTo>
                        <a:pt x="1420" y="2386"/>
                      </a:lnTo>
                      <a:lnTo>
                        <a:pt x="1408" y="2378"/>
                      </a:lnTo>
                      <a:lnTo>
                        <a:pt x="1399" y="2367"/>
                      </a:lnTo>
                      <a:lnTo>
                        <a:pt x="1391" y="2352"/>
                      </a:lnTo>
                      <a:lnTo>
                        <a:pt x="1389" y="2338"/>
                      </a:lnTo>
                      <a:lnTo>
                        <a:pt x="1390" y="2323"/>
                      </a:lnTo>
                      <a:lnTo>
                        <a:pt x="1394" y="2309"/>
                      </a:lnTo>
                      <a:lnTo>
                        <a:pt x="1403" y="2297"/>
                      </a:lnTo>
                      <a:lnTo>
                        <a:pt x="1414" y="2287"/>
                      </a:lnTo>
                      <a:lnTo>
                        <a:pt x="1631" y="2143"/>
                      </a:lnTo>
                      <a:lnTo>
                        <a:pt x="1414" y="2001"/>
                      </a:lnTo>
                      <a:close/>
                      <a:moveTo>
                        <a:pt x="1504" y="1389"/>
                      </a:moveTo>
                      <a:lnTo>
                        <a:pt x="1504" y="1678"/>
                      </a:lnTo>
                      <a:lnTo>
                        <a:pt x="1504" y="1685"/>
                      </a:lnTo>
                      <a:lnTo>
                        <a:pt x="1502" y="1694"/>
                      </a:lnTo>
                      <a:lnTo>
                        <a:pt x="1447" y="1884"/>
                      </a:lnTo>
                      <a:lnTo>
                        <a:pt x="2158" y="2354"/>
                      </a:lnTo>
                      <a:lnTo>
                        <a:pt x="2057" y="2001"/>
                      </a:lnTo>
                      <a:lnTo>
                        <a:pt x="1943" y="2076"/>
                      </a:lnTo>
                      <a:lnTo>
                        <a:pt x="1927" y="2083"/>
                      </a:lnTo>
                      <a:lnTo>
                        <a:pt x="1912" y="2085"/>
                      </a:lnTo>
                      <a:lnTo>
                        <a:pt x="1898" y="2084"/>
                      </a:lnTo>
                      <a:lnTo>
                        <a:pt x="1884" y="2079"/>
                      </a:lnTo>
                      <a:lnTo>
                        <a:pt x="1873" y="2071"/>
                      </a:lnTo>
                      <a:lnTo>
                        <a:pt x="1863" y="2060"/>
                      </a:lnTo>
                      <a:lnTo>
                        <a:pt x="1857" y="2045"/>
                      </a:lnTo>
                      <a:lnTo>
                        <a:pt x="1854" y="2032"/>
                      </a:lnTo>
                      <a:lnTo>
                        <a:pt x="1855" y="2017"/>
                      </a:lnTo>
                      <a:lnTo>
                        <a:pt x="1860" y="2002"/>
                      </a:lnTo>
                      <a:lnTo>
                        <a:pt x="1867" y="1989"/>
                      </a:lnTo>
                      <a:lnTo>
                        <a:pt x="1880" y="1980"/>
                      </a:lnTo>
                      <a:lnTo>
                        <a:pt x="2024" y="1884"/>
                      </a:lnTo>
                      <a:lnTo>
                        <a:pt x="1970" y="1694"/>
                      </a:lnTo>
                      <a:lnTo>
                        <a:pt x="1968" y="1685"/>
                      </a:lnTo>
                      <a:lnTo>
                        <a:pt x="1968" y="1678"/>
                      </a:lnTo>
                      <a:lnTo>
                        <a:pt x="1968" y="1389"/>
                      </a:lnTo>
                      <a:lnTo>
                        <a:pt x="1504" y="1389"/>
                      </a:lnTo>
                      <a:close/>
                      <a:moveTo>
                        <a:pt x="3335" y="834"/>
                      </a:moveTo>
                      <a:lnTo>
                        <a:pt x="2857" y="1037"/>
                      </a:lnTo>
                      <a:lnTo>
                        <a:pt x="2847" y="1040"/>
                      </a:lnTo>
                      <a:lnTo>
                        <a:pt x="2835" y="1041"/>
                      </a:lnTo>
                      <a:lnTo>
                        <a:pt x="231" y="1041"/>
                      </a:lnTo>
                      <a:lnTo>
                        <a:pt x="205" y="1044"/>
                      </a:lnTo>
                      <a:lnTo>
                        <a:pt x="180" y="1053"/>
                      </a:lnTo>
                      <a:lnTo>
                        <a:pt x="159" y="1067"/>
                      </a:lnTo>
                      <a:lnTo>
                        <a:pt x="141" y="1085"/>
                      </a:lnTo>
                      <a:lnTo>
                        <a:pt x="128" y="1106"/>
                      </a:lnTo>
                      <a:lnTo>
                        <a:pt x="119" y="1130"/>
                      </a:lnTo>
                      <a:lnTo>
                        <a:pt x="116" y="1156"/>
                      </a:lnTo>
                      <a:lnTo>
                        <a:pt x="119" y="1184"/>
                      </a:lnTo>
                      <a:lnTo>
                        <a:pt x="128" y="1208"/>
                      </a:lnTo>
                      <a:lnTo>
                        <a:pt x="141" y="1229"/>
                      </a:lnTo>
                      <a:lnTo>
                        <a:pt x="159" y="1247"/>
                      </a:lnTo>
                      <a:lnTo>
                        <a:pt x="180" y="1261"/>
                      </a:lnTo>
                      <a:lnTo>
                        <a:pt x="205" y="1269"/>
                      </a:lnTo>
                      <a:lnTo>
                        <a:pt x="231" y="1272"/>
                      </a:lnTo>
                      <a:lnTo>
                        <a:pt x="2777" y="1272"/>
                      </a:lnTo>
                      <a:lnTo>
                        <a:pt x="2777" y="1214"/>
                      </a:lnTo>
                      <a:lnTo>
                        <a:pt x="2780" y="1196"/>
                      </a:lnTo>
                      <a:lnTo>
                        <a:pt x="2789" y="1181"/>
                      </a:lnTo>
                      <a:lnTo>
                        <a:pt x="2800" y="1168"/>
                      </a:lnTo>
                      <a:lnTo>
                        <a:pt x="2817" y="1159"/>
                      </a:lnTo>
                      <a:lnTo>
                        <a:pt x="2835" y="1156"/>
                      </a:lnTo>
                      <a:lnTo>
                        <a:pt x="2853" y="1159"/>
                      </a:lnTo>
                      <a:lnTo>
                        <a:pt x="2869" y="1168"/>
                      </a:lnTo>
                      <a:lnTo>
                        <a:pt x="2882" y="1181"/>
                      </a:lnTo>
                      <a:lnTo>
                        <a:pt x="2890" y="1196"/>
                      </a:lnTo>
                      <a:lnTo>
                        <a:pt x="2893" y="1214"/>
                      </a:lnTo>
                      <a:lnTo>
                        <a:pt x="2893" y="1292"/>
                      </a:lnTo>
                      <a:lnTo>
                        <a:pt x="3335" y="1479"/>
                      </a:lnTo>
                      <a:lnTo>
                        <a:pt x="3343" y="1405"/>
                      </a:lnTo>
                      <a:lnTo>
                        <a:pt x="3350" y="1326"/>
                      </a:lnTo>
                      <a:lnTo>
                        <a:pt x="3355" y="1244"/>
                      </a:lnTo>
                      <a:lnTo>
                        <a:pt x="3356" y="1156"/>
                      </a:lnTo>
                      <a:lnTo>
                        <a:pt x="3355" y="1070"/>
                      </a:lnTo>
                      <a:lnTo>
                        <a:pt x="3350" y="987"/>
                      </a:lnTo>
                      <a:lnTo>
                        <a:pt x="3343" y="908"/>
                      </a:lnTo>
                      <a:lnTo>
                        <a:pt x="3335" y="834"/>
                      </a:lnTo>
                      <a:close/>
                      <a:moveTo>
                        <a:pt x="3074" y="150"/>
                      </a:moveTo>
                      <a:lnTo>
                        <a:pt x="2893" y="423"/>
                      </a:lnTo>
                      <a:lnTo>
                        <a:pt x="2893" y="896"/>
                      </a:lnTo>
                      <a:lnTo>
                        <a:pt x="3316" y="717"/>
                      </a:lnTo>
                      <a:lnTo>
                        <a:pt x="3299" y="642"/>
                      </a:lnTo>
                      <a:lnTo>
                        <a:pt x="3281" y="572"/>
                      </a:lnTo>
                      <a:lnTo>
                        <a:pt x="3261" y="508"/>
                      </a:lnTo>
                      <a:lnTo>
                        <a:pt x="3240" y="449"/>
                      </a:lnTo>
                      <a:lnTo>
                        <a:pt x="3217" y="395"/>
                      </a:lnTo>
                      <a:lnTo>
                        <a:pt x="3195" y="347"/>
                      </a:lnTo>
                      <a:lnTo>
                        <a:pt x="3173" y="302"/>
                      </a:lnTo>
                      <a:lnTo>
                        <a:pt x="3151" y="263"/>
                      </a:lnTo>
                      <a:lnTo>
                        <a:pt x="3130" y="228"/>
                      </a:lnTo>
                      <a:lnTo>
                        <a:pt x="3110" y="198"/>
                      </a:lnTo>
                      <a:lnTo>
                        <a:pt x="3091" y="172"/>
                      </a:lnTo>
                      <a:lnTo>
                        <a:pt x="3074" y="150"/>
                      </a:lnTo>
                      <a:close/>
                      <a:moveTo>
                        <a:pt x="3058" y="0"/>
                      </a:moveTo>
                      <a:lnTo>
                        <a:pt x="3075" y="0"/>
                      </a:lnTo>
                      <a:lnTo>
                        <a:pt x="3090" y="4"/>
                      </a:lnTo>
                      <a:lnTo>
                        <a:pt x="3103" y="13"/>
                      </a:lnTo>
                      <a:lnTo>
                        <a:pt x="3107" y="16"/>
                      </a:lnTo>
                      <a:lnTo>
                        <a:pt x="3113" y="21"/>
                      </a:lnTo>
                      <a:lnTo>
                        <a:pt x="3122" y="30"/>
                      </a:lnTo>
                      <a:lnTo>
                        <a:pt x="3134" y="42"/>
                      </a:lnTo>
                      <a:lnTo>
                        <a:pt x="3148" y="57"/>
                      </a:lnTo>
                      <a:lnTo>
                        <a:pt x="3164" y="75"/>
                      </a:lnTo>
                      <a:lnTo>
                        <a:pt x="3180" y="97"/>
                      </a:lnTo>
                      <a:lnTo>
                        <a:pt x="3199" y="122"/>
                      </a:lnTo>
                      <a:lnTo>
                        <a:pt x="3218" y="150"/>
                      </a:lnTo>
                      <a:lnTo>
                        <a:pt x="3240" y="183"/>
                      </a:lnTo>
                      <a:lnTo>
                        <a:pt x="3261" y="219"/>
                      </a:lnTo>
                      <a:lnTo>
                        <a:pt x="3283" y="258"/>
                      </a:lnTo>
                      <a:lnTo>
                        <a:pt x="3304" y="301"/>
                      </a:lnTo>
                      <a:lnTo>
                        <a:pt x="3325" y="349"/>
                      </a:lnTo>
                      <a:lnTo>
                        <a:pt x="3346" y="400"/>
                      </a:lnTo>
                      <a:lnTo>
                        <a:pt x="3366" y="455"/>
                      </a:lnTo>
                      <a:lnTo>
                        <a:pt x="3386" y="515"/>
                      </a:lnTo>
                      <a:lnTo>
                        <a:pt x="3404" y="580"/>
                      </a:lnTo>
                      <a:lnTo>
                        <a:pt x="3420" y="648"/>
                      </a:lnTo>
                      <a:lnTo>
                        <a:pt x="3435" y="721"/>
                      </a:lnTo>
                      <a:lnTo>
                        <a:pt x="3448" y="798"/>
                      </a:lnTo>
                      <a:lnTo>
                        <a:pt x="3457" y="881"/>
                      </a:lnTo>
                      <a:lnTo>
                        <a:pt x="3465" y="968"/>
                      </a:lnTo>
                      <a:lnTo>
                        <a:pt x="3470" y="1060"/>
                      </a:lnTo>
                      <a:lnTo>
                        <a:pt x="3472" y="1156"/>
                      </a:lnTo>
                      <a:lnTo>
                        <a:pt x="3470" y="1252"/>
                      </a:lnTo>
                      <a:lnTo>
                        <a:pt x="3465" y="1344"/>
                      </a:lnTo>
                      <a:lnTo>
                        <a:pt x="3458" y="1431"/>
                      </a:lnTo>
                      <a:lnTo>
                        <a:pt x="3448" y="1512"/>
                      </a:lnTo>
                      <a:lnTo>
                        <a:pt x="3435" y="1589"/>
                      </a:lnTo>
                      <a:lnTo>
                        <a:pt x="3421" y="1662"/>
                      </a:lnTo>
                      <a:lnTo>
                        <a:pt x="3404" y="1730"/>
                      </a:lnTo>
                      <a:lnTo>
                        <a:pt x="3387" y="1794"/>
                      </a:lnTo>
                      <a:lnTo>
                        <a:pt x="3368" y="1853"/>
                      </a:lnTo>
                      <a:lnTo>
                        <a:pt x="3348" y="1909"/>
                      </a:lnTo>
                      <a:lnTo>
                        <a:pt x="3327" y="1961"/>
                      </a:lnTo>
                      <a:lnTo>
                        <a:pt x="3306" y="2007"/>
                      </a:lnTo>
                      <a:lnTo>
                        <a:pt x="3285" y="2052"/>
                      </a:lnTo>
                      <a:lnTo>
                        <a:pt x="3264" y="2091"/>
                      </a:lnTo>
                      <a:lnTo>
                        <a:pt x="3243" y="2127"/>
                      </a:lnTo>
                      <a:lnTo>
                        <a:pt x="3222" y="2159"/>
                      </a:lnTo>
                      <a:lnTo>
                        <a:pt x="3202" y="2188"/>
                      </a:lnTo>
                      <a:lnTo>
                        <a:pt x="3184" y="2213"/>
                      </a:lnTo>
                      <a:lnTo>
                        <a:pt x="3166" y="2235"/>
                      </a:lnTo>
                      <a:lnTo>
                        <a:pt x="3150" y="2253"/>
                      </a:lnTo>
                      <a:lnTo>
                        <a:pt x="3136" y="2269"/>
                      </a:lnTo>
                      <a:lnTo>
                        <a:pt x="3125" y="2282"/>
                      </a:lnTo>
                      <a:lnTo>
                        <a:pt x="3125" y="3066"/>
                      </a:lnTo>
                      <a:lnTo>
                        <a:pt x="3121" y="3085"/>
                      </a:lnTo>
                      <a:lnTo>
                        <a:pt x="3113" y="3101"/>
                      </a:lnTo>
                      <a:lnTo>
                        <a:pt x="3100" y="3114"/>
                      </a:lnTo>
                      <a:lnTo>
                        <a:pt x="3084" y="3121"/>
                      </a:lnTo>
                      <a:lnTo>
                        <a:pt x="3066" y="3124"/>
                      </a:lnTo>
                      <a:lnTo>
                        <a:pt x="3049" y="3121"/>
                      </a:lnTo>
                      <a:lnTo>
                        <a:pt x="3033" y="3114"/>
                      </a:lnTo>
                      <a:lnTo>
                        <a:pt x="3020" y="3101"/>
                      </a:lnTo>
                      <a:lnTo>
                        <a:pt x="3012" y="3085"/>
                      </a:lnTo>
                      <a:lnTo>
                        <a:pt x="3008" y="3066"/>
                      </a:lnTo>
                      <a:lnTo>
                        <a:pt x="3008" y="2274"/>
                      </a:lnTo>
                      <a:lnTo>
                        <a:pt x="2787" y="1941"/>
                      </a:lnTo>
                      <a:lnTo>
                        <a:pt x="2779" y="1926"/>
                      </a:lnTo>
                      <a:lnTo>
                        <a:pt x="2777" y="1909"/>
                      </a:lnTo>
                      <a:lnTo>
                        <a:pt x="2777" y="1562"/>
                      </a:lnTo>
                      <a:lnTo>
                        <a:pt x="2780" y="1544"/>
                      </a:lnTo>
                      <a:lnTo>
                        <a:pt x="2789" y="1528"/>
                      </a:lnTo>
                      <a:lnTo>
                        <a:pt x="2800" y="1515"/>
                      </a:lnTo>
                      <a:lnTo>
                        <a:pt x="2817" y="1507"/>
                      </a:lnTo>
                      <a:lnTo>
                        <a:pt x="2835" y="1504"/>
                      </a:lnTo>
                      <a:lnTo>
                        <a:pt x="2853" y="1507"/>
                      </a:lnTo>
                      <a:lnTo>
                        <a:pt x="2869" y="1515"/>
                      </a:lnTo>
                      <a:lnTo>
                        <a:pt x="2882" y="1528"/>
                      </a:lnTo>
                      <a:lnTo>
                        <a:pt x="2890" y="1544"/>
                      </a:lnTo>
                      <a:lnTo>
                        <a:pt x="2893" y="1562"/>
                      </a:lnTo>
                      <a:lnTo>
                        <a:pt x="2893" y="1891"/>
                      </a:lnTo>
                      <a:lnTo>
                        <a:pt x="3074" y="2164"/>
                      </a:lnTo>
                      <a:lnTo>
                        <a:pt x="3091" y="2141"/>
                      </a:lnTo>
                      <a:lnTo>
                        <a:pt x="3110" y="2116"/>
                      </a:lnTo>
                      <a:lnTo>
                        <a:pt x="3130" y="2085"/>
                      </a:lnTo>
                      <a:lnTo>
                        <a:pt x="3151" y="2051"/>
                      </a:lnTo>
                      <a:lnTo>
                        <a:pt x="3173" y="2011"/>
                      </a:lnTo>
                      <a:lnTo>
                        <a:pt x="3195" y="1967"/>
                      </a:lnTo>
                      <a:lnTo>
                        <a:pt x="3217" y="1919"/>
                      </a:lnTo>
                      <a:lnTo>
                        <a:pt x="3240" y="1865"/>
                      </a:lnTo>
                      <a:lnTo>
                        <a:pt x="3261" y="1806"/>
                      </a:lnTo>
                      <a:lnTo>
                        <a:pt x="3281" y="1741"/>
                      </a:lnTo>
                      <a:lnTo>
                        <a:pt x="3299" y="1672"/>
                      </a:lnTo>
                      <a:lnTo>
                        <a:pt x="3316" y="1597"/>
                      </a:lnTo>
                      <a:lnTo>
                        <a:pt x="2824" y="1389"/>
                      </a:lnTo>
                      <a:lnTo>
                        <a:pt x="2083" y="1389"/>
                      </a:lnTo>
                      <a:lnTo>
                        <a:pt x="2083" y="1669"/>
                      </a:lnTo>
                      <a:lnTo>
                        <a:pt x="2531" y="3240"/>
                      </a:lnTo>
                      <a:lnTo>
                        <a:pt x="2719" y="3240"/>
                      </a:lnTo>
                      <a:lnTo>
                        <a:pt x="2738" y="3244"/>
                      </a:lnTo>
                      <a:lnTo>
                        <a:pt x="2754" y="3251"/>
                      </a:lnTo>
                      <a:lnTo>
                        <a:pt x="2766" y="3264"/>
                      </a:lnTo>
                      <a:lnTo>
                        <a:pt x="2774" y="3279"/>
                      </a:lnTo>
                      <a:lnTo>
                        <a:pt x="2777" y="3298"/>
                      </a:lnTo>
                      <a:lnTo>
                        <a:pt x="2777" y="3414"/>
                      </a:lnTo>
                      <a:lnTo>
                        <a:pt x="2774" y="3431"/>
                      </a:lnTo>
                      <a:lnTo>
                        <a:pt x="2766" y="3448"/>
                      </a:lnTo>
                      <a:lnTo>
                        <a:pt x="2754" y="3460"/>
                      </a:lnTo>
                      <a:lnTo>
                        <a:pt x="2738" y="3468"/>
                      </a:lnTo>
                      <a:lnTo>
                        <a:pt x="2719" y="3472"/>
                      </a:lnTo>
                      <a:lnTo>
                        <a:pt x="2701" y="3468"/>
                      </a:lnTo>
                      <a:lnTo>
                        <a:pt x="2685" y="3460"/>
                      </a:lnTo>
                      <a:lnTo>
                        <a:pt x="2673" y="3448"/>
                      </a:lnTo>
                      <a:lnTo>
                        <a:pt x="2664" y="3431"/>
                      </a:lnTo>
                      <a:lnTo>
                        <a:pt x="2661" y="3414"/>
                      </a:lnTo>
                      <a:lnTo>
                        <a:pt x="2661" y="3355"/>
                      </a:lnTo>
                      <a:lnTo>
                        <a:pt x="810" y="3355"/>
                      </a:lnTo>
                      <a:lnTo>
                        <a:pt x="810" y="3414"/>
                      </a:lnTo>
                      <a:lnTo>
                        <a:pt x="807" y="3431"/>
                      </a:lnTo>
                      <a:lnTo>
                        <a:pt x="799" y="3448"/>
                      </a:lnTo>
                      <a:lnTo>
                        <a:pt x="786" y="3460"/>
                      </a:lnTo>
                      <a:lnTo>
                        <a:pt x="771" y="3468"/>
                      </a:lnTo>
                      <a:lnTo>
                        <a:pt x="753" y="3472"/>
                      </a:lnTo>
                      <a:lnTo>
                        <a:pt x="734" y="3468"/>
                      </a:lnTo>
                      <a:lnTo>
                        <a:pt x="718" y="3460"/>
                      </a:lnTo>
                      <a:lnTo>
                        <a:pt x="705" y="3448"/>
                      </a:lnTo>
                      <a:lnTo>
                        <a:pt x="698" y="3431"/>
                      </a:lnTo>
                      <a:lnTo>
                        <a:pt x="695" y="3414"/>
                      </a:lnTo>
                      <a:lnTo>
                        <a:pt x="695" y="3298"/>
                      </a:lnTo>
                      <a:lnTo>
                        <a:pt x="698" y="3279"/>
                      </a:lnTo>
                      <a:lnTo>
                        <a:pt x="705" y="3264"/>
                      </a:lnTo>
                      <a:lnTo>
                        <a:pt x="718" y="3251"/>
                      </a:lnTo>
                      <a:lnTo>
                        <a:pt x="734" y="3244"/>
                      </a:lnTo>
                      <a:lnTo>
                        <a:pt x="753" y="3240"/>
                      </a:lnTo>
                      <a:lnTo>
                        <a:pt x="940" y="3240"/>
                      </a:lnTo>
                      <a:lnTo>
                        <a:pt x="1389" y="1669"/>
                      </a:lnTo>
                      <a:lnTo>
                        <a:pt x="1389" y="1389"/>
                      </a:lnTo>
                      <a:lnTo>
                        <a:pt x="463" y="1389"/>
                      </a:lnTo>
                      <a:lnTo>
                        <a:pt x="463" y="1909"/>
                      </a:lnTo>
                      <a:lnTo>
                        <a:pt x="460" y="1927"/>
                      </a:lnTo>
                      <a:lnTo>
                        <a:pt x="452" y="1943"/>
                      </a:lnTo>
                      <a:lnTo>
                        <a:pt x="439" y="1956"/>
                      </a:lnTo>
                      <a:lnTo>
                        <a:pt x="423" y="1964"/>
                      </a:lnTo>
                      <a:lnTo>
                        <a:pt x="405" y="1967"/>
                      </a:lnTo>
                      <a:lnTo>
                        <a:pt x="116" y="1967"/>
                      </a:lnTo>
                      <a:lnTo>
                        <a:pt x="116" y="2198"/>
                      </a:lnTo>
                      <a:lnTo>
                        <a:pt x="695" y="2198"/>
                      </a:lnTo>
                      <a:lnTo>
                        <a:pt x="695" y="1967"/>
                      </a:lnTo>
                      <a:lnTo>
                        <a:pt x="636" y="1967"/>
                      </a:lnTo>
                      <a:lnTo>
                        <a:pt x="619" y="1964"/>
                      </a:lnTo>
                      <a:lnTo>
                        <a:pt x="603" y="1956"/>
                      </a:lnTo>
                      <a:lnTo>
                        <a:pt x="590" y="1943"/>
                      </a:lnTo>
                      <a:lnTo>
                        <a:pt x="582" y="1927"/>
                      </a:lnTo>
                      <a:lnTo>
                        <a:pt x="578" y="1909"/>
                      </a:lnTo>
                      <a:lnTo>
                        <a:pt x="582" y="1891"/>
                      </a:lnTo>
                      <a:lnTo>
                        <a:pt x="590" y="1875"/>
                      </a:lnTo>
                      <a:lnTo>
                        <a:pt x="603" y="1863"/>
                      </a:lnTo>
                      <a:lnTo>
                        <a:pt x="619" y="1854"/>
                      </a:lnTo>
                      <a:lnTo>
                        <a:pt x="636" y="1851"/>
                      </a:lnTo>
                      <a:lnTo>
                        <a:pt x="753" y="1851"/>
                      </a:lnTo>
                      <a:lnTo>
                        <a:pt x="771" y="1854"/>
                      </a:lnTo>
                      <a:lnTo>
                        <a:pt x="786" y="1863"/>
                      </a:lnTo>
                      <a:lnTo>
                        <a:pt x="799" y="1875"/>
                      </a:lnTo>
                      <a:lnTo>
                        <a:pt x="807" y="1891"/>
                      </a:lnTo>
                      <a:lnTo>
                        <a:pt x="810" y="1909"/>
                      </a:lnTo>
                      <a:lnTo>
                        <a:pt x="810" y="2256"/>
                      </a:lnTo>
                      <a:lnTo>
                        <a:pt x="807" y="2274"/>
                      </a:lnTo>
                      <a:lnTo>
                        <a:pt x="799" y="2290"/>
                      </a:lnTo>
                      <a:lnTo>
                        <a:pt x="786" y="2303"/>
                      </a:lnTo>
                      <a:lnTo>
                        <a:pt x="771" y="2311"/>
                      </a:lnTo>
                      <a:lnTo>
                        <a:pt x="753" y="2314"/>
                      </a:lnTo>
                      <a:lnTo>
                        <a:pt x="58" y="2314"/>
                      </a:lnTo>
                      <a:lnTo>
                        <a:pt x="40" y="2311"/>
                      </a:lnTo>
                      <a:lnTo>
                        <a:pt x="23" y="2303"/>
                      </a:lnTo>
                      <a:lnTo>
                        <a:pt x="12" y="2290"/>
                      </a:lnTo>
                      <a:lnTo>
                        <a:pt x="3" y="2274"/>
                      </a:lnTo>
                      <a:lnTo>
                        <a:pt x="0" y="2256"/>
                      </a:lnTo>
                      <a:lnTo>
                        <a:pt x="0" y="1909"/>
                      </a:lnTo>
                      <a:lnTo>
                        <a:pt x="3" y="1891"/>
                      </a:lnTo>
                      <a:lnTo>
                        <a:pt x="12" y="1875"/>
                      </a:lnTo>
                      <a:lnTo>
                        <a:pt x="23" y="1863"/>
                      </a:lnTo>
                      <a:lnTo>
                        <a:pt x="40" y="1854"/>
                      </a:lnTo>
                      <a:lnTo>
                        <a:pt x="58" y="1851"/>
                      </a:lnTo>
                      <a:lnTo>
                        <a:pt x="347" y="1851"/>
                      </a:lnTo>
                      <a:lnTo>
                        <a:pt x="347" y="1389"/>
                      </a:lnTo>
                      <a:lnTo>
                        <a:pt x="231" y="1389"/>
                      </a:lnTo>
                      <a:lnTo>
                        <a:pt x="194" y="1385"/>
                      </a:lnTo>
                      <a:lnTo>
                        <a:pt x="158" y="1377"/>
                      </a:lnTo>
                      <a:lnTo>
                        <a:pt x="126" y="1362"/>
                      </a:lnTo>
                      <a:lnTo>
                        <a:pt x="95" y="1343"/>
                      </a:lnTo>
                      <a:lnTo>
                        <a:pt x="68" y="1320"/>
                      </a:lnTo>
                      <a:lnTo>
                        <a:pt x="44" y="1294"/>
                      </a:lnTo>
                      <a:lnTo>
                        <a:pt x="26" y="1263"/>
                      </a:lnTo>
                      <a:lnTo>
                        <a:pt x="12" y="1230"/>
                      </a:lnTo>
                      <a:lnTo>
                        <a:pt x="3" y="1194"/>
                      </a:lnTo>
                      <a:lnTo>
                        <a:pt x="0" y="1156"/>
                      </a:lnTo>
                      <a:lnTo>
                        <a:pt x="3" y="1119"/>
                      </a:lnTo>
                      <a:lnTo>
                        <a:pt x="12" y="1083"/>
                      </a:lnTo>
                      <a:lnTo>
                        <a:pt x="26" y="1051"/>
                      </a:lnTo>
                      <a:lnTo>
                        <a:pt x="44" y="1020"/>
                      </a:lnTo>
                      <a:lnTo>
                        <a:pt x="68" y="993"/>
                      </a:lnTo>
                      <a:lnTo>
                        <a:pt x="95" y="970"/>
                      </a:lnTo>
                      <a:lnTo>
                        <a:pt x="126" y="951"/>
                      </a:lnTo>
                      <a:lnTo>
                        <a:pt x="158" y="937"/>
                      </a:lnTo>
                      <a:lnTo>
                        <a:pt x="194" y="928"/>
                      </a:lnTo>
                      <a:lnTo>
                        <a:pt x="231" y="925"/>
                      </a:lnTo>
                      <a:lnTo>
                        <a:pt x="2777" y="925"/>
                      </a:lnTo>
                      <a:lnTo>
                        <a:pt x="2777" y="405"/>
                      </a:lnTo>
                      <a:lnTo>
                        <a:pt x="2779" y="388"/>
                      </a:lnTo>
                      <a:lnTo>
                        <a:pt x="2787" y="372"/>
                      </a:lnTo>
                      <a:lnTo>
                        <a:pt x="3018" y="26"/>
                      </a:lnTo>
                      <a:lnTo>
                        <a:pt x="3030" y="13"/>
                      </a:lnTo>
                      <a:lnTo>
                        <a:pt x="3043" y="4"/>
                      </a:lnTo>
                      <a:lnTo>
                        <a:pt x="305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11" name="Freeform 63"/>
                <p:cNvSpPr>
                  <a:spLocks/>
                </p:cNvSpPr>
                <p:nvPr/>
              </p:nvSpPr>
              <p:spPr bwMode="auto">
                <a:xfrm>
                  <a:off x="8124607" y="1853711"/>
                  <a:ext cx="19050" cy="19050"/>
                </a:xfrm>
                <a:custGeom>
                  <a:avLst/>
                  <a:gdLst>
                    <a:gd name="T0" fmla="*/ 58 w 116"/>
                    <a:gd name="T1" fmla="*/ 0 h 115"/>
                    <a:gd name="T2" fmla="*/ 58 w 116"/>
                    <a:gd name="T3" fmla="*/ 0 h 115"/>
                    <a:gd name="T4" fmla="*/ 77 w 116"/>
                    <a:gd name="T5" fmla="*/ 2 h 115"/>
                    <a:gd name="T6" fmla="*/ 93 w 116"/>
                    <a:gd name="T7" fmla="*/ 11 h 115"/>
                    <a:gd name="T8" fmla="*/ 106 w 116"/>
                    <a:gd name="T9" fmla="*/ 24 h 115"/>
                    <a:gd name="T10" fmla="*/ 113 w 116"/>
                    <a:gd name="T11" fmla="*/ 39 h 115"/>
                    <a:gd name="T12" fmla="*/ 116 w 116"/>
                    <a:gd name="T13" fmla="*/ 57 h 115"/>
                    <a:gd name="T14" fmla="*/ 113 w 116"/>
                    <a:gd name="T15" fmla="*/ 76 h 115"/>
                    <a:gd name="T16" fmla="*/ 106 w 116"/>
                    <a:gd name="T17" fmla="*/ 92 h 115"/>
                    <a:gd name="T18" fmla="*/ 93 w 116"/>
                    <a:gd name="T19" fmla="*/ 105 h 115"/>
                    <a:gd name="T20" fmla="*/ 77 w 116"/>
                    <a:gd name="T21" fmla="*/ 112 h 115"/>
                    <a:gd name="T22" fmla="*/ 58 w 116"/>
                    <a:gd name="T23" fmla="*/ 115 h 115"/>
                    <a:gd name="T24" fmla="*/ 40 w 116"/>
                    <a:gd name="T25" fmla="*/ 112 h 115"/>
                    <a:gd name="T26" fmla="*/ 25 w 116"/>
                    <a:gd name="T27" fmla="*/ 105 h 115"/>
                    <a:gd name="T28" fmla="*/ 12 w 116"/>
                    <a:gd name="T29" fmla="*/ 92 h 115"/>
                    <a:gd name="T30" fmla="*/ 3 w 116"/>
                    <a:gd name="T31" fmla="*/ 76 h 115"/>
                    <a:gd name="T32" fmla="*/ 0 w 116"/>
                    <a:gd name="T33" fmla="*/ 57 h 115"/>
                    <a:gd name="T34" fmla="*/ 3 w 116"/>
                    <a:gd name="T35" fmla="*/ 39 h 115"/>
                    <a:gd name="T36" fmla="*/ 12 w 116"/>
                    <a:gd name="T37" fmla="*/ 24 h 115"/>
                    <a:gd name="T38" fmla="*/ 25 w 116"/>
                    <a:gd name="T39" fmla="*/ 11 h 115"/>
                    <a:gd name="T40" fmla="*/ 40 w 116"/>
                    <a:gd name="T41" fmla="*/ 2 h 115"/>
                    <a:gd name="T42" fmla="*/ 58 w 116"/>
                    <a:gd name="T43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6" h="115">
                      <a:moveTo>
                        <a:pt x="58" y="0"/>
                      </a:moveTo>
                      <a:lnTo>
                        <a:pt x="58" y="0"/>
                      </a:lnTo>
                      <a:lnTo>
                        <a:pt x="77" y="2"/>
                      </a:lnTo>
                      <a:lnTo>
                        <a:pt x="93" y="11"/>
                      </a:lnTo>
                      <a:lnTo>
                        <a:pt x="106" y="24"/>
                      </a:lnTo>
                      <a:lnTo>
                        <a:pt x="113" y="39"/>
                      </a:lnTo>
                      <a:lnTo>
                        <a:pt x="116" y="57"/>
                      </a:lnTo>
                      <a:lnTo>
                        <a:pt x="113" y="76"/>
                      </a:lnTo>
                      <a:lnTo>
                        <a:pt x="106" y="92"/>
                      </a:lnTo>
                      <a:lnTo>
                        <a:pt x="93" y="105"/>
                      </a:lnTo>
                      <a:lnTo>
                        <a:pt x="77" y="112"/>
                      </a:lnTo>
                      <a:lnTo>
                        <a:pt x="58" y="115"/>
                      </a:lnTo>
                      <a:lnTo>
                        <a:pt x="40" y="112"/>
                      </a:lnTo>
                      <a:lnTo>
                        <a:pt x="25" y="105"/>
                      </a:lnTo>
                      <a:lnTo>
                        <a:pt x="12" y="92"/>
                      </a:lnTo>
                      <a:lnTo>
                        <a:pt x="3" y="76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2" y="24"/>
                      </a:lnTo>
                      <a:lnTo>
                        <a:pt x="25" y="11"/>
                      </a:lnTo>
                      <a:lnTo>
                        <a:pt x="40" y="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12" name="Freeform 64"/>
                <p:cNvSpPr>
                  <a:spLocks/>
                </p:cNvSpPr>
                <p:nvPr/>
              </p:nvSpPr>
              <p:spPr bwMode="auto">
                <a:xfrm>
                  <a:off x="8357969" y="1853711"/>
                  <a:ext cx="20638" cy="19050"/>
                </a:xfrm>
                <a:custGeom>
                  <a:avLst/>
                  <a:gdLst>
                    <a:gd name="T0" fmla="*/ 57 w 117"/>
                    <a:gd name="T1" fmla="*/ 0 h 115"/>
                    <a:gd name="T2" fmla="*/ 58 w 117"/>
                    <a:gd name="T3" fmla="*/ 0 h 115"/>
                    <a:gd name="T4" fmla="*/ 76 w 117"/>
                    <a:gd name="T5" fmla="*/ 2 h 115"/>
                    <a:gd name="T6" fmla="*/ 92 w 117"/>
                    <a:gd name="T7" fmla="*/ 11 h 115"/>
                    <a:gd name="T8" fmla="*/ 105 w 117"/>
                    <a:gd name="T9" fmla="*/ 24 h 115"/>
                    <a:gd name="T10" fmla="*/ 113 w 117"/>
                    <a:gd name="T11" fmla="*/ 39 h 115"/>
                    <a:gd name="T12" fmla="*/ 117 w 117"/>
                    <a:gd name="T13" fmla="*/ 57 h 115"/>
                    <a:gd name="T14" fmla="*/ 113 w 117"/>
                    <a:gd name="T15" fmla="*/ 76 h 115"/>
                    <a:gd name="T16" fmla="*/ 105 w 117"/>
                    <a:gd name="T17" fmla="*/ 92 h 115"/>
                    <a:gd name="T18" fmla="*/ 92 w 117"/>
                    <a:gd name="T19" fmla="*/ 105 h 115"/>
                    <a:gd name="T20" fmla="*/ 76 w 117"/>
                    <a:gd name="T21" fmla="*/ 112 h 115"/>
                    <a:gd name="T22" fmla="*/ 58 w 117"/>
                    <a:gd name="T23" fmla="*/ 115 h 115"/>
                    <a:gd name="T24" fmla="*/ 41 w 117"/>
                    <a:gd name="T25" fmla="*/ 112 h 115"/>
                    <a:gd name="T26" fmla="*/ 25 w 117"/>
                    <a:gd name="T27" fmla="*/ 105 h 115"/>
                    <a:gd name="T28" fmla="*/ 12 w 117"/>
                    <a:gd name="T29" fmla="*/ 92 h 115"/>
                    <a:gd name="T30" fmla="*/ 4 w 117"/>
                    <a:gd name="T31" fmla="*/ 76 h 115"/>
                    <a:gd name="T32" fmla="*/ 0 w 117"/>
                    <a:gd name="T33" fmla="*/ 57 h 115"/>
                    <a:gd name="T34" fmla="*/ 4 w 117"/>
                    <a:gd name="T35" fmla="*/ 39 h 115"/>
                    <a:gd name="T36" fmla="*/ 11 w 117"/>
                    <a:gd name="T37" fmla="*/ 24 h 115"/>
                    <a:gd name="T38" fmla="*/ 24 w 117"/>
                    <a:gd name="T39" fmla="*/ 11 h 115"/>
                    <a:gd name="T40" fmla="*/ 39 w 117"/>
                    <a:gd name="T41" fmla="*/ 2 h 115"/>
                    <a:gd name="T42" fmla="*/ 57 w 117"/>
                    <a:gd name="T43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7" h="115">
                      <a:moveTo>
                        <a:pt x="57" y="0"/>
                      </a:moveTo>
                      <a:lnTo>
                        <a:pt x="58" y="0"/>
                      </a:lnTo>
                      <a:lnTo>
                        <a:pt x="76" y="2"/>
                      </a:lnTo>
                      <a:lnTo>
                        <a:pt x="92" y="11"/>
                      </a:lnTo>
                      <a:lnTo>
                        <a:pt x="105" y="24"/>
                      </a:lnTo>
                      <a:lnTo>
                        <a:pt x="113" y="39"/>
                      </a:lnTo>
                      <a:lnTo>
                        <a:pt x="117" y="57"/>
                      </a:lnTo>
                      <a:lnTo>
                        <a:pt x="113" y="76"/>
                      </a:lnTo>
                      <a:lnTo>
                        <a:pt x="105" y="92"/>
                      </a:lnTo>
                      <a:lnTo>
                        <a:pt x="92" y="105"/>
                      </a:lnTo>
                      <a:lnTo>
                        <a:pt x="76" y="112"/>
                      </a:lnTo>
                      <a:lnTo>
                        <a:pt x="58" y="115"/>
                      </a:lnTo>
                      <a:lnTo>
                        <a:pt x="41" y="112"/>
                      </a:lnTo>
                      <a:lnTo>
                        <a:pt x="25" y="105"/>
                      </a:lnTo>
                      <a:lnTo>
                        <a:pt x="12" y="92"/>
                      </a:lnTo>
                      <a:lnTo>
                        <a:pt x="4" y="76"/>
                      </a:lnTo>
                      <a:lnTo>
                        <a:pt x="0" y="57"/>
                      </a:lnTo>
                      <a:lnTo>
                        <a:pt x="4" y="39"/>
                      </a:lnTo>
                      <a:lnTo>
                        <a:pt x="11" y="24"/>
                      </a:lnTo>
                      <a:lnTo>
                        <a:pt x="24" y="11"/>
                      </a:lnTo>
                      <a:lnTo>
                        <a:pt x="39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25400" dist="25400" dir="2700000" algn="tl" rotWithShape="0">
                    <a:srgbClr val="1F4E79">
                      <a:alpha val="8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7385781" y="1556547"/>
                <a:ext cx="2057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chemeClr val="bg1"/>
                    </a:solidFill>
                  </a:rPr>
                  <a:t>в нефтегазовом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комплексе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2462987" y="5091905"/>
              <a:ext cx="2493644" cy="1502073"/>
              <a:chOff x="2462987" y="5160638"/>
              <a:chExt cx="2493644" cy="150207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462987" y="5924047"/>
                <a:ext cx="249364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chemeClr val="bg1"/>
                    </a:solidFill>
                  </a:rPr>
                  <a:t>В сфере безопасности труда, социальной защиты и занятости населения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2" name="Group 4"/>
              <p:cNvGrpSpPr>
                <a:grpSpLocks noChangeAspect="1"/>
              </p:cNvGrpSpPr>
              <p:nvPr/>
            </p:nvGrpSpPr>
            <p:grpSpPr bwMode="auto">
              <a:xfrm>
                <a:off x="3382098" y="5160638"/>
                <a:ext cx="655423" cy="655022"/>
                <a:chOff x="7689" y="631"/>
                <a:chExt cx="3280" cy="3278"/>
              </a:xfrm>
              <a:solidFill>
                <a:schemeClr val="bg1"/>
              </a:solidFill>
            </p:grpSpPr>
            <p:sp>
              <p:nvSpPr>
                <p:cNvPr id="34" name="Freeform 6"/>
                <p:cNvSpPr>
                  <a:spLocks/>
                </p:cNvSpPr>
                <p:nvPr/>
              </p:nvSpPr>
              <p:spPr bwMode="auto">
                <a:xfrm>
                  <a:off x="8017" y="2489"/>
                  <a:ext cx="1585" cy="436"/>
                </a:xfrm>
                <a:custGeom>
                  <a:avLst/>
                  <a:gdLst>
                    <a:gd name="T0" fmla="*/ 642 w 3170"/>
                    <a:gd name="T1" fmla="*/ 4 h 873"/>
                    <a:gd name="T2" fmla="*/ 820 w 3170"/>
                    <a:gd name="T3" fmla="*/ 35 h 873"/>
                    <a:gd name="T4" fmla="*/ 974 w 3170"/>
                    <a:gd name="T5" fmla="*/ 95 h 873"/>
                    <a:gd name="T6" fmla="*/ 1109 w 3170"/>
                    <a:gd name="T7" fmla="*/ 171 h 873"/>
                    <a:gd name="T8" fmla="*/ 1229 w 3170"/>
                    <a:gd name="T9" fmla="*/ 261 h 873"/>
                    <a:gd name="T10" fmla="*/ 1331 w 3170"/>
                    <a:gd name="T11" fmla="*/ 356 h 873"/>
                    <a:gd name="T12" fmla="*/ 1420 w 3170"/>
                    <a:gd name="T13" fmla="*/ 448 h 873"/>
                    <a:gd name="T14" fmla="*/ 1482 w 3170"/>
                    <a:gd name="T15" fmla="*/ 518 h 873"/>
                    <a:gd name="T16" fmla="*/ 1534 w 3170"/>
                    <a:gd name="T17" fmla="*/ 572 h 873"/>
                    <a:gd name="T18" fmla="*/ 1584 w 3170"/>
                    <a:gd name="T19" fmla="*/ 619 h 873"/>
                    <a:gd name="T20" fmla="*/ 1626 w 3170"/>
                    <a:gd name="T21" fmla="*/ 651 h 873"/>
                    <a:gd name="T22" fmla="*/ 3062 w 3170"/>
                    <a:gd name="T23" fmla="*/ 655 h 873"/>
                    <a:gd name="T24" fmla="*/ 3126 w 3170"/>
                    <a:gd name="T25" fmla="*/ 675 h 873"/>
                    <a:gd name="T26" fmla="*/ 3166 w 3170"/>
                    <a:gd name="T27" fmla="*/ 729 h 873"/>
                    <a:gd name="T28" fmla="*/ 3166 w 3170"/>
                    <a:gd name="T29" fmla="*/ 799 h 873"/>
                    <a:gd name="T30" fmla="*/ 3126 w 3170"/>
                    <a:gd name="T31" fmla="*/ 853 h 873"/>
                    <a:gd name="T32" fmla="*/ 3062 w 3170"/>
                    <a:gd name="T33" fmla="*/ 873 h 873"/>
                    <a:gd name="T34" fmla="*/ 1594 w 3170"/>
                    <a:gd name="T35" fmla="*/ 869 h 873"/>
                    <a:gd name="T36" fmla="*/ 1506 w 3170"/>
                    <a:gd name="T37" fmla="*/ 833 h 873"/>
                    <a:gd name="T38" fmla="*/ 1424 w 3170"/>
                    <a:gd name="T39" fmla="*/ 771 h 873"/>
                    <a:gd name="T40" fmla="*/ 1341 w 3170"/>
                    <a:gd name="T41" fmla="*/ 685 h 873"/>
                    <a:gd name="T42" fmla="*/ 1257 w 3170"/>
                    <a:gd name="T43" fmla="*/ 594 h 873"/>
                    <a:gd name="T44" fmla="*/ 1171 w 3170"/>
                    <a:gd name="T45" fmla="*/ 504 h 873"/>
                    <a:gd name="T46" fmla="*/ 1075 w 3170"/>
                    <a:gd name="T47" fmla="*/ 418 h 873"/>
                    <a:gd name="T48" fmla="*/ 968 w 3170"/>
                    <a:gd name="T49" fmla="*/ 338 h 873"/>
                    <a:gd name="T50" fmla="*/ 846 w 3170"/>
                    <a:gd name="T51" fmla="*/ 277 h 873"/>
                    <a:gd name="T52" fmla="*/ 706 w 3170"/>
                    <a:gd name="T53" fmla="*/ 233 h 873"/>
                    <a:gd name="T54" fmla="*/ 547 w 3170"/>
                    <a:gd name="T55" fmla="*/ 217 h 873"/>
                    <a:gd name="T56" fmla="*/ 411 w 3170"/>
                    <a:gd name="T57" fmla="*/ 223 h 873"/>
                    <a:gd name="T58" fmla="*/ 315 w 3170"/>
                    <a:gd name="T59" fmla="*/ 233 h 873"/>
                    <a:gd name="T60" fmla="*/ 254 w 3170"/>
                    <a:gd name="T61" fmla="*/ 247 h 873"/>
                    <a:gd name="T62" fmla="*/ 218 w 3170"/>
                    <a:gd name="T63" fmla="*/ 259 h 873"/>
                    <a:gd name="T64" fmla="*/ 192 w 3170"/>
                    <a:gd name="T65" fmla="*/ 289 h 873"/>
                    <a:gd name="T66" fmla="*/ 142 w 3170"/>
                    <a:gd name="T67" fmla="*/ 322 h 873"/>
                    <a:gd name="T68" fmla="*/ 74 w 3170"/>
                    <a:gd name="T69" fmla="*/ 320 h 873"/>
                    <a:gd name="T70" fmla="*/ 20 w 3170"/>
                    <a:gd name="T71" fmla="*/ 283 h 873"/>
                    <a:gd name="T72" fmla="*/ 0 w 3170"/>
                    <a:gd name="T73" fmla="*/ 217 h 873"/>
                    <a:gd name="T74" fmla="*/ 6 w 3170"/>
                    <a:gd name="T75" fmla="*/ 175 h 873"/>
                    <a:gd name="T76" fmla="*/ 30 w 3170"/>
                    <a:gd name="T77" fmla="*/ 131 h 873"/>
                    <a:gd name="T78" fmla="*/ 72 w 3170"/>
                    <a:gd name="T79" fmla="*/ 89 h 873"/>
                    <a:gd name="T80" fmla="*/ 142 w 3170"/>
                    <a:gd name="T81" fmla="*/ 53 h 873"/>
                    <a:gd name="T82" fmla="*/ 242 w 3170"/>
                    <a:gd name="T83" fmla="*/ 25 h 873"/>
                    <a:gd name="T84" fmla="*/ 373 w 3170"/>
                    <a:gd name="T85" fmla="*/ 6 h 873"/>
                    <a:gd name="T86" fmla="*/ 547 w 3170"/>
                    <a:gd name="T87" fmla="*/ 0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170" h="873">
                      <a:moveTo>
                        <a:pt x="547" y="0"/>
                      </a:moveTo>
                      <a:lnTo>
                        <a:pt x="642" y="4"/>
                      </a:lnTo>
                      <a:lnTo>
                        <a:pt x="734" y="15"/>
                      </a:lnTo>
                      <a:lnTo>
                        <a:pt x="820" y="35"/>
                      </a:lnTo>
                      <a:lnTo>
                        <a:pt x="900" y="63"/>
                      </a:lnTo>
                      <a:lnTo>
                        <a:pt x="974" y="95"/>
                      </a:lnTo>
                      <a:lnTo>
                        <a:pt x="1045" y="131"/>
                      </a:lnTo>
                      <a:lnTo>
                        <a:pt x="1109" y="171"/>
                      </a:lnTo>
                      <a:lnTo>
                        <a:pt x="1171" y="215"/>
                      </a:lnTo>
                      <a:lnTo>
                        <a:pt x="1229" y="261"/>
                      </a:lnTo>
                      <a:lnTo>
                        <a:pt x="1281" y="309"/>
                      </a:lnTo>
                      <a:lnTo>
                        <a:pt x="1331" y="356"/>
                      </a:lnTo>
                      <a:lnTo>
                        <a:pt x="1376" y="402"/>
                      </a:lnTo>
                      <a:lnTo>
                        <a:pt x="1420" y="448"/>
                      </a:lnTo>
                      <a:lnTo>
                        <a:pt x="1458" y="492"/>
                      </a:lnTo>
                      <a:lnTo>
                        <a:pt x="1482" y="518"/>
                      </a:lnTo>
                      <a:lnTo>
                        <a:pt x="1508" y="544"/>
                      </a:lnTo>
                      <a:lnTo>
                        <a:pt x="1534" y="572"/>
                      </a:lnTo>
                      <a:lnTo>
                        <a:pt x="1560" y="598"/>
                      </a:lnTo>
                      <a:lnTo>
                        <a:pt x="1584" y="619"/>
                      </a:lnTo>
                      <a:lnTo>
                        <a:pt x="1606" y="637"/>
                      </a:lnTo>
                      <a:lnTo>
                        <a:pt x="1626" y="651"/>
                      </a:lnTo>
                      <a:lnTo>
                        <a:pt x="1640" y="655"/>
                      </a:lnTo>
                      <a:lnTo>
                        <a:pt x="3062" y="655"/>
                      </a:lnTo>
                      <a:lnTo>
                        <a:pt x="3096" y="661"/>
                      </a:lnTo>
                      <a:lnTo>
                        <a:pt x="3126" y="675"/>
                      </a:lnTo>
                      <a:lnTo>
                        <a:pt x="3150" y="699"/>
                      </a:lnTo>
                      <a:lnTo>
                        <a:pt x="3166" y="729"/>
                      </a:lnTo>
                      <a:lnTo>
                        <a:pt x="3170" y="765"/>
                      </a:lnTo>
                      <a:lnTo>
                        <a:pt x="3166" y="799"/>
                      </a:lnTo>
                      <a:lnTo>
                        <a:pt x="3150" y="829"/>
                      </a:lnTo>
                      <a:lnTo>
                        <a:pt x="3126" y="853"/>
                      </a:lnTo>
                      <a:lnTo>
                        <a:pt x="3096" y="869"/>
                      </a:lnTo>
                      <a:lnTo>
                        <a:pt x="3062" y="873"/>
                      </a:lnTo>
                      <a:lnTo>
                        <a:pt x="1640" y="873"/>
                      </a:lnTo>
                      <a:lnTo>
                        <a:pt x="1594" y="869"/>
                      </a:lnTo>
                      <a:lnTo>
                        <a:pt x="1550" y="855"/>
                      </a:lnTo>
                      <a:lnTo>
                        <a:pt x="1506" y="833"/>
                      </a:lnTo>
                      <a:lnTo>
                        <a:pt x="1466" y="805"/>
                      </a:lnTo>
                      <a:lnTo>
                        <a:pt x="1424" y="771"/>
                      </a:lnTo>
                      <a:lnTo>
                        <a:pt x="1382" y="731"/>
                      </a:lnTo>
                      <a:lnTo>
                        <a:pt x="1341" y="685"/>
                      </a:lnTo>
                      <a:lnTo>
                        <a:pt x="1297" y="637"/>
                      </a:lnTo>
                      <a:lnTo>
                        <a:pt x="1257" y="594"/>
                      </a:lnTo>
                      <a:lnTo>
                        <a:pt x="1215" y="550"/>
                      </a:lnTo>
                      <a:lnTo>
                        <a:pt x="1171" y="504"/>
                      </a:lnTo>
                      <a:lnTo>
                        <a:pt x="1125" y="460"/>
                      </a:lnTo>
                      <a:lnTo>
                        <a:pt x="1075" y="418"/>
                      </a:lnTo>
                      <a:lnTo>
                        <a:pt x="1023" y="376"/>
                      </a:lnTo>
                      <a:lnTo>
                        <a:pt x="968" y="338"/>
                      </a:lnTo>
                      <a:lnTo>
                        <a:pt x="908" y="305"/>
                      </a:lnTo>
                      <a:lnTo>
                        <a:pt x="846" y="277"/>
                      </a:lnTo>
                      <a:lnTo>
                        <a:pt x="778" y="251"/>
                      </a:lnTo>
                      <a:lnTo>
                        <a:pt x="706" y="233"/>
                      </a:lnTo>
                      <a:lnTo>
                        <a:pt x="628" y="221"/>
                      </a:lnTo>
                      <a:lnTo>
                        <a:pt x="547" y="217"/>
                      </a:lnTo>
                      <a:lnTo>
                        <a:pt x="475" y="219"/>
                      </a:lnTo>
                      <a:lnTo>
                        <a:pt x="411" y="223"/>
                      </a:lnTo>
                      <a:lnTo>
                        <a:pt x="359" y="227"/>
                      </a:lnTo>
                      <a:lnTo>
                        <a:pt x="315" y="233"/>
                      </a:lnTo>
                      <a:lnTo>
                        <a:pt x="281" y="239"/>
                      </a:lnTo>
                      <a:lnTo>
                        <a:pt x="254" y="247"/>
                      </a:lnTo>
                      <a:lnTo>
                        <a:pt x="234" y="253"/>
                      </a:lnTo>
                      <a:lnTo>
                        <a:pt x="218" y="259"/>
                      </a:lnTo>
                      <a:lnTo>
                        <a:pt x="210" y="263"/>
                      </a:lnTo>
                      <a:lnTo>
                        <a:pt x="192" y="289"/>
                      </a:lnTo>
                      <a:lnTo>
                        <a:pt x="170" y="309"/>
                      </a:lnTo>
                      <a:lnTo>
                        <a:pt x="142" y="322"/>
                      </a:lnTo>
                      <a:lnTo>
                        <a:pt x="110" y="326"/>
                      </a:lnTo>
                      <a:lnTo>
                        <a:pt x="74" y="320"/>
                      </a:lnTo>
                      <a:lnTo>
                        <a:pt x="44" y="307"/>
                      </a:lnTo>
                      <a:lnTo>
                        <a:pt x="20" y="283"/>
                      </a:lnTo>
                      <a:lnTo>
                        <a:pt x="6" y="253"/>
                      </a:lnTo>
                      <a:lnTo>
                        <a:pt x="0" y="217"/>
                      </a:lnTo>
                      <a:lnTo>
                        <a:pt x="2" y="197"/>
                      </a:lnTo>
                      <a:lnTo>
                        <a:pt x="6" y="175"/>
                      </a:lnTo>
                      <a:lnTo>
                        <a:pt x="16" y="153"/>
                      </a:lnTo>
                      <a:lnTo>
                        <a:pt x="30" y="131"/>
                      </a:lnTo>
                      <a:lnTo>
                        <a:pt x="48" y="109"/>
                      </a:lnTo>
                      <a:lnTo>
                        <a:pt x="72" y="89"/>
                      </a:lnTo>
                      <a:lnTo>
                        <a:pt x="104" y="71"/>
                      </a:lnTo>
                      <a:lnTo>
                        <a:pt x="142" y="53"/>
                      </a:lnTo>
                      <a:lnTo>
                        <a:pt x="188" y="37"/>
                      </a:lnTo>
                      <a:lnTo>
                        <a:pt x="242" y="25"/>
                      </a:lnTo>
                      <a:lnTo>
                        <a:pt x="303" y="14"/>
                      </a:lnTo>
                      <a:lnTo>
                        <a:pt x="373" y="6"/>
                      </a:lnTo>
                      <a:lnTo>
                        <a:pt x="455" y="2"/>
                      </a:lnTo>
                      <a:lnTo>
                        <a:pt x="54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Freeform 7"/>
                <p:cNvSpPr>
                  <a:spLocks/>
                </p:cNvSpPr>
                <p:nvPr/>
              </p:nvSpPr>
              <p:spPr bwMode="auto">
                <a:xfrm>
                  <a:off x="8673" y="959"/>
                  <a:ext cx="437" cy="1585"/>
                </a:xfrm>
                <a:custGeom>
                  <a:avLst/>
                  <a:gdLst>
                    <a:gd name="T0" fmla="*/ 676 w 873"/>
                    <a:gd name="T1" fmla="*/ 2 h 3169"/>
                    <a:gd name="T2" fmla="*/ 720 w 873"/>
                    <a:gd name="T3" fmla="*/ 16 h 3169"/>
                    <a:gd name="T4" fmla="*/ 764 w 873"/>
                    <a:gd name="T5" fmla="*/ 48 h 3169"/>
                    <a:gd name="T6" fmla="*/ 801 w 873"/>
                    <a:gd name="T7" fmla="*/ 103 h 3169"/>
                    <a:gd name="T8" fmla="*/ 833 w 873"/>
                    <a:gd name="T9" fmla="*/ 187 h 3169"/>
                    <a:gd name="T10" fmla="*/ 859 w 873"/>
                    <a:gd name="T11" fmla="*/ 303 h 3169"/>
                    <a:gd name="T12" fmla="*/ 871 w 873"/>
                    <a:gd name="T13" fmla="*/ 454 h 3169"/>
                    <a:gd name="T14" fmla="*/ 869 w 873"/>
                    <a:gd name="T15" fmla="*/ 644 h 3169"/>
                    <a:gd name="T16" fmla="*/ 837 w 873"/>
                    <a:gd name="T17" fmla="*/ 819 h 3169"/>
                    <a:gd name="T18" fmla="*/ 777 w 873"/>
                    <a:gd name="T19" fmla="*/ 975 h 3169"/>
                    <a:gd name="T20" fmla="*/ 702 w 873"/>
                    <a:gd name="T21" fmla="*/ 1110 h 3169"/>
                    <a:gd name="T22" fmla="*/ 612 w 873"/>
                    <a:gd name="T23" fmla="*/ 1228 h 3169"/>
                    <a:gd name="T24" fmla="*/ 516 w 873"/>
                    <a:gd name="T25" fmla="*/ 1329 h 3169"/>
                    <a:gd name="T26" fmla="*/ 424 w 873"/>
                    <a:gd name="T27" fmla="*/ 1419 h 3169"/>
                    <a:gd name="T28" fmla="*/ 355 w 873"/>
                    <a:gd name="T29" fmla="*/ 1481 h 3169"/>
                    <a:gd name="T30" fmla="*/ 301 w 873"/>
                    <a:gd name="T31" fmla="*/ 1533 h 3169"/>
                    <a:gd name="T32" fmla="*/ 253 w 873"/>
                    <a:gd name="T33" fmla="*/ 1582 h 3169"/>
                    <a:gd name="T34" fmla="*/ 221 w 873"/>
                    <a:gd name="T35" fmla="*/ 1624 h 3169"/>
                    <a:gd name="T36" fmla="*/ 217 w 873"/>
                    <a:gd name="T37" fmla="*/ 3060 h 3169"/>
                    <a:gd name="T38" fmla="*/ 197 w 873"/>
                    <a:gd name="T39" fmla="*/ 3123 h 3169"/>
                    <a:gd name="T40" fmla="*/ 143 w 873"/>
                    <a:gd name="T41" fmla="*/ 3163 h 3169"/>
                    <a:gd name="T42" fmla="*/ 73 w 873"/>
                    <a:gd name="T43" fmla="*/ 3163 h 3169"/>
                    <a:gd name="T44" fmla="*/ 20 w 873"/>
                    <a:gd name="T45" fmla="*/ 3123 h 3169"/>
                    <a:gd name="T46" fmla="*/ 0 w 873"/>
                    <a:gd name="T47" fmla="*/ 3060 h 3169"/>
                    <a:gd name="T48" fmla="*/ 4 w 873"/>
                    <a:gd name="T49" fmla="*/ 1592 h 3169"/>
                    <a:gd name="T50" fmla="*/ 39 w 873"/>
                    <a:gd name="T51" fmla="*/ 1505 h 3169"/>
                    <a:gd name="T52" fmla="*/ 101 w 873"/>
                    <a:gd name="T53" fmla="*/ 1423 h 3169"/>
                    <a:gd name="T54" fmla="*/ 185 w 873"/>
                    <a:gd name="T55" fmla="*/ 1341 h 3169"/>
                    <a:gd name="T56" fmla="*/ 277 w 873"/>
                    <a:gd name="T57" fmla="*/ 1256 h 3169"/>
                    <a:gd name="T58" fmla="*/ 369 w 873"/>
                    <a:gd name="T59" fmla="*/ 1170 h 3169"/>
                    <a:gd name="T60" fmla="*/ 454 w 873"/>
                    <a:gd name="T61" fmla="*/ 1074 h 3169"/>
                    <a:gd name="T62" fmla="*/ 532 w 873"/>
                    <a:gd name="T63" fmla="*/ 967 h 3169"/>
                    <a:gd name="T64" fmla="*/ 596 w 873"/>
                    <a:gd name="T65" fmla="*/ 845 h 3169"/>
                    <a:gd name="T66" fmla="*/ 640 w 873"/>
                    <a:gd name="T67" fmla="*/ 705 h 3169"/>
                    <a:gd name="T68" fmla="*/ 656 w 873"/>
                    <a:gd name="T69" fmla="*/ 546 h 3169"/>
                    <a:gd name="T70" fmla="*/ 650 w 873"/>
                    <a:gd name="T71" fmla="*/ 412 h 3169"/>
                    <a:gd name="T72" fmla="*/ 640 w 873"/>
                    <a:gd name="T73" fmla="*/ 317 h 3169"/>
                    <a:gd name="T74" fmla="*/ 626 w 873"/>
                    <a:gd name="T75" fmla="*/ 253 h 3169"/>
                    <a:gd name="T76" fmla="*/ 614 w 873"/>
                    <a:gd name="T77" fmla="*/ 219 h 3169"/>
                    <a:gd name="T78" fmla="*/ 584 w 873"/>
                    <a:gd name="T79" fmla="*/ 191 h 3169"/>
                    <a:gd name="T80" fmla="*/ 550 w 873"/>
                    <a:gd name="T81" fmla="*/ 141 h 3169"/>
                    <a:gd name="T82" fmla="*/ 550 w 873"/>
                    <a:gd name="T83" fmla="*/ 76 h 3169"/>
                    <a:gd name="T84" fmla="*/ 590 w 873"/>
                    <a:gd name="T85" fmla="*/ 22 h 3169"/>
                    <a:gd name="T86" fmla="*/ 656 w 873"/>
                    <a:gd name="T87" fmla="*/ 0 h 3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73" h="3169">
                      <a:moveTo>
                        <a:pt x="656" y="0"/>
                      </a:moveTo>
                      <a:lnTo>
                        <a:pt x="676" y="2"/>
                      </a:lnTo>
                      <a:lnTo>
                        <a:pt x="698" y="6"/>
                      </a:lnTo>
                      <a:lnTo>
                        <a:pt x="720" y="16"/>
                      </a:lnTo>
                      <a:lnTo>
                        <a:pt x="742" y="30"/>
                      </a:lnTo>
                      <a:lnTo>
                        <a:pt x="764" y="48"/>
                      </a:lnTo>
                      <a:lnTo>
                        <a:pt x="783" y="74"/>
                      </a:lnTo>
                      <a:lnTo>
                        <a:pt x="801" y="103"/>
                      </a:lnTo>
                      <a:lnTo>
                        <a:pt x="819" y="141"/>
                      </a:lnTo>
                      <a:lnTo>
                        <a:pt x="833" y="187"/>
                      </a:lnTo>
                      <a:lnTo>
                        <a:pt x="847" y="241"/>
                      </a:lnTo>
                      <a:lnTo>
                        <a:pt x="859" y="303"/>
                      </a:lnTo>
                      <a:lnTo>
                        <a:pt x="867" y="375"/>
                      </a:lnTo>
                      <a:lnTo>
                        <a:pt x="871" y="454"/>
                      </a:lnTo>
                      <a:lnTo>
                        <a:pt x="873" y="546"/>
                      </a:lnTo>
                      <a:lnTo>
                        <a:pt x="869" y="644"/>
                      </a:lnTo>
                      <a:lnTo>
                        <a:pt x="857" y="733"/>
                      </a:lnTo>
                      <a:lnTo>
                        <a:pt x="837" y="819"/>
                      </a:lnTo>
                      <a:lnTo>
                        <a:pt x="809" y="899"/>
                      </a:lnTo>
                      <a:lnTo>
                        <a:pt x="777" y="975"/>
                      </a:lnTo>
                      <a:lnTo>
                        <a:pt x="742" y="1044"/>
                      </a:lnTo>
                      <a:lnTo>
                        <a:pt x="702" y="1110"/>
                      </a:lnTo>
                      <a:lnTo>
                        <a:pt x="658" y="1170"/>
                      </a:lnTo>
                      <a:lnTo>
                        <a:pt x="612" y="1228"/>
                      </a:lnTo>
                      <a:lnTo>
                        <a:pt x="564" y="1281"/>
                      </a:lnTo>
                      <a:lnTo>
                        <a:pt x="516" y="1329"/>
                      </a:lnTo>
                      <a:lnTo>
                        <a:pt x="470" y="1375"/>
                      </a:lnTo>
                      <a:lnTo>
                        <a:pt x="424" y="1419"/>
                      </a:lnTo>
                      <a:lnTo>
                        <a:pt x="381" y="1459"/>
                      </a:lnTo>
                      <a:lnTo>
                        <a:pt x="355" y="1481"/>
                      </a:lnTo>
                      <a:lnTo>
                        <a:pt x="329" y="1507"/>
                      </a:lnTo>
                      <a:lnTo>
                        <a:pt x="301" y="1533"/>
                      </a:lnTo>
                      <a:lnTo>
                        <a:pt x="275" y="1559"/>
                      </a:lnTo>
                      <a:lnTo>
                        <a:pt x="253" y="1582"/>
                      </a:lnTo>
                      <a:lnTo>
                        <a:pt x="233" y="1606"/>
                      </a:lnTo>
                      <a:lnTo>
                        <a:pt x="221" y="1624"/>
                      </a:lnTo>
                      <a:lnTo>
                        <a:pt x="217" y="1638"/>
                      </a:lnTo>
                      <a:lnTo>
                        <a:pt x="217" y="3060"/>
                      </a:lnTo>
                      <a:lnTo>
                        <a:pt x="211" y="3093"/>
                      </a:lnTo>
                      <a:lnTo>
                        <a:pt x="197" y="3123"/>
                      </a:lnTo>
                      <a:lnTo>
                        <a:pt x="173" y="3147"/>
                      </a:lnTo>
                      <a:lnTo>
                        <a:pt x="143" y="3163"/>
                      </a:lnTo>
                      <a:lnTo>
                        <a:pt x="107" y="3169"/>
                      </a:lnTo>
                      <a:lnTo>
                        <a:pt x="73" y="3163"/>
                      </a:lnTo>
                      <a:lnTo>
                        <a:pt x="43" y="3147"/>
                      </a:lnTo>
                      <a:lnTo>
                        <a:pt x="20" y="3123"/>
                      </a:lnTo>
                      <a:lnTo>
                        <a:pt x="4" y="3093"/>
                      </a:lnTo>
                      <a:lnTo>
                        <a:pt x="0" y="3060"/>
                      </a:lnTo>
                      <a:lnTo>
                        <a:pt x="0" y="1638"/>
                      </a:lnTo>
                      <a:lnTo>
                        <a:pt x="4" y="1592"/>
                      </a:lnTo>
                      <a:lnTo>
                        <a:pt x="18" y="1549"/>
                      </a:lnTo>
                      <a:lnTo>
                        <a:pt x="39" y="1505"/>
                      </a:lnTo>
                      <a:lnTo>
                        <a:pt x="67" y="1465"/>
                      </a:lnTo>
                      <a:lnTo>
                        <a:pt x="101" y="1423"/>
                      </a:lnTo>
                      <a:lnTo>
                        <a:pt x="141" y="1383"/>
                      </a:lnTo>
                      <a:lnTo>
                        <a:pt x="185" y="1341"/>
                      </a:lnTo>
                      <a:lnTo>
                        <a:pt x="233" y="1297"/>
                      </a:lnTo>
                      <a:lnTo>
                        <a:pt x="277" y="1256"/>
                      </a:lnTo>
                      <a:lnTo>
                        <a:pt x="323" y="1214"/>
                      </a:lnTo>
                      <a:lnTo>
                        <a:pt x="369" y="1170"/>
                      </a:lnTo>
                      <a:lnTo>
                        <a:pt x="412" y="1124"/>
                      </a:lnTo>
                      <a:lnTo>
                        <a:pt x="454" y="1074"/>
                      </a:lnTo>
                      <a:lnTo>
                        <a:pt x="496" y="1022"/>
                      </a:lnTo>
                      <a:lnTo>
                        <a:pt x="532" y="967"/>
                      </a:lnTo>
                      <a:lnTo>
                        <a:pt x="568" y="909"/>
                      </a:lnTo>
                      <a:lnTo>
                        <a:pt x="596" y="845"/>
                      </a:lnTo>
                      <a:lnTo>
                        <a:pt x="622" y="777"/>
                      </a:lnTo>
                      <a:lnTo>
                        <a:pt x="640" y="705"/>
                      </a:lnTo>
                      <a:lnTo>
                        <a:pt x="652" y="628"/>
                      </a:lnTo>
                      <a:lnTo>
                        <a:pt x="656" y="546"/>
                      </a:lnTo>
                      <a:lnTo>
                        <a:pt x="654" y="474"/>
                      </a:lnTo>
                      <a:lnTo>
                        <a:pt x="650" y="412"/>
                      </a:lnTo>
                      <a:lnTo>
                        <a:pt x="646" y="359"/>
                      </a:lnTo>
                      <a:lnTo>
                        <a:pt x="640" y="317"/>
                      </a:lnTo>
                      <a:lnTo>
                        <a:pt x="634" y="281"/>
                      </a:lnTo>
                      <a:lnTo>
                        <a:pt x="626" y="253"/>
                      </a:lnTo>
                      <a:lnTo>
                        <a:pt x="620" y="233"/>
                      </a:lnTo>
                      <a:lnTo>
                        <a:pt x="614" y="219"/>
                      </a:lnTo>
                      <a:lnTo>
                        <a:pt x="610" y="209"/>
                      </a:lnTo>
                      <a:lnTo>
                        <a:pt x="584" y="191"/>
                      </a:lnTo>
                      <a:lnTo>
                        <a:pt x="564" y="169"/>
                      </a:lnTo>
                      <a:lnTo>
                        <a:pt x="550" y="141"/>
                      </a:lnTo>
                      <a:lnTo>
                        <a:pt x="546" y="109"/>
                      </a:lnTo>
                      <a:lnTo>
                        <a:pt x="550" y="76"/>
                      </a:lnTo>
                      <a:lnTo>
                        <a:pt x="566" y="46"/>
                      </a:lnTo>
                      <a:lnTo>
                        <a:pt x="590" y="22"/>
                      </a:lnTo>
                      <a:lnTo>
                        <a:pt x="620" y="6"/>
                      </a:lnTo>
                      <a:lnTo>
                        <a:pt x="6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Freeform 8"/>
                <p:cNvSpPr>
                  <a:spLocks/>
                </p:cNvSpPr>
                <p:nvPr/>
              </p:nvSpPr>
              <p:spPr bwMode="auto">
                <a:xfrm>
                  <a:off x="7689" y="631"/>
                  <a:ext cx="1203" cy="1748"/>
                </a:xfrm>
                <a:custGeom>
                  <a:avLst/>
                  <a:gdLst>
                    <a:gd name="T0" fmla="*/ 884 w 2405"/>
                    <a:gd name="T1" fmla="*/ 22 h 3496"/>
                    <a:gd name="T2" fmla="*/ 1031 w 2405"/>
                    <a:gd name="T3" fmla="*/ 50 h 3496"/>
                    <a:gd name="T4" fmla="*/ 1203 w 2405"/>
                    <a:gd name="T5" fmla="*/ 0 h 3496"/>
                    <a:gd name="T6" fmla="*/ 1374 w 2405"/>
                    <a:gd name="T7" fmla="*/ 50 h 3496"/>
                    <a:gd name="T8" fmla="*/ 1522 w 2405"/>
                    <a:gd name="T9" fmla="*/ 22 h 3496"/>
                    <a:gd name="T10" fmla="*/ 1701 w 2405"/>
                    <a:gd name="T11" fmla="*/ 6 h 3496"/>
                    <a:gd name="T12" fmla="*/ 1859 w 2405"/>
                    <a:gd name="T13" fmla="*/ 84 h 3496"/>
                    <a:gd name="T14" fmla="*/ 2016 w 2405"/>
                    <a:gd name="T15" fmla="*/ 6 h 3496"/>
                    <a:gd name="T16" fmla="*/ 2192 w 2405"/>
                    <a:gd name="T17" fmla="*/ 22 h 3496"/>
                    <a:gd name="T18" fmla="*/ 2328 w 2405"/>
                    <a:gd name="T19" fmla="*/ 118 h 3496"/>
                    <a:gd name="T20" fmla="*/ 2399 w 2405"/>
                    <a:gd name="T21" fmla="*/ 269 h 3496"/>
                    <a:gd name="T22" fmla="*/ 2399 w 2405"/>
                    <a:gd name="T23" fmla="*/ 1236 h 3496"/>
                    <a:gd name="T24" fmla="*/ 2330 w 2405"/>
                    <a:gd name="T25" fmla="*/ 1306 h 3496"/>
                    <a:gd name="T26" fmla="*/ 2232 w 2405"/>
                    <a:gd name="T27" fmla="*/ 1290 h 3496"/>
                    <a:gd name="T28" fmla="*/ 2186 w 2405"/>
                    <a:gd name="T29" fmla="*/ 1202 h 3496"/>
                    <a:gd name="T30" fmla="*/ 2166 w 2405"/>
                    <a:gd name="T31" fmla="*/ 263 h 3496"/>
                    <a:gd name="T32" fmla="*/ 2076 w 2405"/>
                    <a:gd name="T33" fmla="*/ 219 h 3496"/>
                    <a:gd name="T34" fmla="*/ 1989 w 2405"/>
                    <a:gd name="T35" fmla="*/ 263 h 3496"/>
                    <a:gd name="T36" fmla="*/ 1963 w 2405"/>
                    <a:gd name="T37" fmla="*/ 363 h 3496"/>
                    <a:gd name="T38" fmla="*/ 1893 w 2405"/>
                    <a:gd name="T39" fmla="*/ 433 h 3496"/>
                    <a:gd name="T40" fmla="*/ 1793 w 2405"/>
                    <a:gd name="T41" fmla="*/ 417 h 3496"/>
                    <a:gd name="T42" fmla="*/ 1749 w 2405"/>
                    <a:gd name="T43" fmla="*/ 329 h 3496"/>
                    <a:gd name="T44" fmla="*/ 1705 w 2405"/>
                    <a:gd name="T45" fmla="*/ 239 h 3496"/>
                    <a:gd name="T46" fmla="*/ 1606 w 2405"/>
                    <a:gd name="T47" fmla="*/ 225 h 3496"/>
                    <a:gd name="T48" fmla="*/ 1536 w 2405"/>
                    <a:gd name="T49" fmla="*/ 293 h 3496"/>
                    <a:gd name="T50" fmla="*/ 1510 w 2405"/>
                    <a:gd name="T51" fmla="*/ 393 h 3496"/>
                    <a:gd name="T52" fmla="*/ 1422 w 2405"/>
                    <a:gd name="T53" fmla="*/ 437 h 3496"/>
                    <a:gd name="T54" fmla="*/ 1332 w 2405"/>
                    <a:gd name="T55" fmla="*/ 393 h 3496"/>
                    <a:gd name="T56" fmla="*/ 1306 w 2405"/>
                    <a:gd name="T57" fmla="*/ 293 h 3496"/>
                    <a:gd name="T58" fmla="*/ 1237 w 2405"/>
                    <a:gd name="T59" fmla="*/ 225 h 3496"/>
                    <a:gd name="T60" fmla="*/ 1139 w 2405"/>
                    <a:gd name="T61" fmla="*/ 239 h 3496"/>
                    <a:gd name="T62" fmla="*/ 1093 w 2405"/>
                    <a:gd name="T63" fmla="*/ 329 h 3496"/>
                    <a:gd name="T64" fmla="*/ 1049 w 2405"/>
                    <a:gd name="T65" fmla="*/ 417 h 3496"/>
                    <a:gd name="T66" fmla="*/ 949 w 2405"/>
                    <a:gd name="T67" fmla="*/ 433 h 3496"/>
                    <a:gd name="T68" fmla="*/ 880 w 2405"/>
                    <a:gd name="T69" fmla="*/ 363 h 3496"/>
                    <a:gd name="T70" fmla="*/ 854 w 2405"/>
                    <a:gd name="T71" fmla="*/ 263 h 3496"/>
                    <a:gd name="T72" fmla="*/ 766 w 2405"/>
                    <a:gd name="T73" fmla="*/ 219 h 3496"/>
                    <a:gd name="T74" fmla="*/ 676 w 2405"/>
                    <a:gd name="T75" fmla="*/ 263 h 3496"/>
                    <a:gd name="T76" fmla="*/ 656 w 2405"/>
                    <a:gd name="T77" fmla="*/ 1312 h 3496"/>
                    <a:gd name="T78" fmla="*/ 686 w 2405"/>
                    <a:gd name="T79" fmla="*/ 1541 h 3496"/>
                    <a:gd name="T80" fmla="*/ 752 w 2405"/>
                    <a:gd name="T81" fmla="*/ 1786 h 3496"/>
                    <a:gd name="T82" fmla="*/ 826 w 2405"/>
                    <a:gd name="T83" fmla="*/ 2025 h 3496"/>
                    <a:gd name="T84" fmla="*/ 872 w 2405"/>
                    <a:gd name="T85" fmla="*/ 2235 h 3496"/>
                    <a:gd name="T86" fmla="*/ 870 w 2405"/>
                    <a:gd name="T87" fmla="*/ 3423 h 3496"/>
                    <a:gd name="T88" fmla="*/ 800 w 2405"/>
                    <a:gd name="T89" fmla="*/ 3490 h 3496"/>
                    <a:gd name="T90" fmla="*/ 700 w 2405"/>
                    <a:gd name="T91" fmla="*/ 3476 h 3496"/>
                    <a:gd name="T92" fmla="*/ 656 w 2405"/>
                    <a:gd name="T93" fmla="*/ 3387 h 3496"/>
                    <a:gd name="T94" fmla="*/ 648 w 2405"/>
                    <a:gd name="T95" fmla="*/ 2227 h 3496"/>
                    <a:gd name="T96" fmla="*/ 74 w 2405"/>
                    <a:gd name="T97" fmla="*/ 2181 h 3496"/>
                    <a:gd name="T98" fmla="*/ 6 w 2405"/>
                    <a:gd name="T99" fmla="*/ 2111 h 3496"/>
                    <a:gd name="T100" fmla="*/ 22 w 2405"/>
                    <a:gd name="T101" fmla="*/ 2011 h 3496"/>
                    <a:gd name="T102" fmla="*/ 110 w 2405"/>
                    <a:gd name="T103" fmla="*/ 1967 h 3496"/>
                    <a:gd name="T104" fmla="*/ 543 w 2405"/>
                    <a:gd name="T105" fmla="*/ 1844 h 3496"/>
                    <a:gd name="T106" fmla="*/ 469 w 2405"/>
                    <a:gd name="T107" fmla="*/ 1575 h 3496"/>
                    <a:gd name="T108" fmla="*/ 437 w 2405"/>
                    <a:gd name="T109" fmla="*/ 1312 h 3496"/>
                    <a:gd name="T110" fmla="*/ 74 w 2405"/>
                    <a:gd name="T111" fmla="*/ 869 h 3496"/>
                    <a:gd name="T112" fmla="*/ 6 w 2405"/>
                    <a:gd name="T113" fmla="*/ 799 h 3496"/>
                    <a:gd name="T114" fmla="*/ 22 w 2405"/>
                    <a:gd name="T115" fmla="*/ 702 h 3496"/>
                    <a:gd name="T116" fmla="*/ 110 w 2405"/>
                    <a:gd name="T117" fmla="*/ 656 h 3496"/>
                    <a:gd name="T118" fmla="*/ 443 w 2405"/>
                    <a:gd name="T119" fmla="*/ 269 h 3496"/>
                    <a:gd name="T120" fmla="*/ 515 w 2405"/>
                    <a:gd name="T121" fmla="*/ 118 h 3496"/>
                    <a:gd name="T122" fmla="*/ 650 w 2405"/>
                    <a:gd name="T123" fmla="*/ 22 h 3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405" h="3496">
                      <a:moveTo>
                        <a:pt x="766" y="0"/>
                      </a:moveTo>
                      <a:lnTo>
                        <a:pt x="826" y="6"/>
                      </a:lnTo>
                      <a:lnTo>
                        <a:pt x="884" y="22"/>
                      </a:lnTo>
                      <a:lnTo>
                        <a:pt x="937" y="50"/>
                      </a:lnTo>
                      <a:lnTo>
                        <a:pt x="983" y="84"/>
                      </a:lnTo>
                      <a:lnTo>
                        <a:pt x="1031" y="50"/>
                      </a:lnTo>
                      <a:lnTo>
                        <a:pt x="1083" y="22"/>
                      </a:lnTo>
                      <a:lnTo>
                        <a:pt x="1141" y="6"/>
                      </a:lnTo>
                      <a:lnTo>
                        <a:pt x="1203" y="0"/>
                      </a:lnTo>
                      <a:lnTo>
                        <a:pt x="1265" y="6"/>
                      </a:lnTo>
                      <a:lnTo>
                        <a:pt x="1322" y="22"/>
                      </a:lnTo>
                      <a:lnTo>
                        <a:pt x="1374" y="50"/>
                      </a:lnTo>
                      <a:lnTo>
                        <a:pt x="1422" y="84"/>
                      </a:lnTo>
                      <a:lnTo>
                        <a:pt x="1468" y="50"/>
                      </a:lnTo>
                      <a:lnTo>
                        <a:pt x="1522" y="22"/>
                      </a:lnTo>
                      <a:lnTo>
                        <a:pt x="1578" y="6"/>
                      </a:lnTo>
                      <a:lnTo>
                        <a:pt x="1640" y="0"/>
                      </a:lnTo>
                      <a:lnTo>
                        <a:pt x="1701" y="6"/>
                      </a:lnTo>
                      <a:lnTo>
                        <a:pt x="1759" y="22"/>
                      </a:lnTo>
                      <a:lnTo>
                        <a:pt x="1811" y="50"/>
                      </a:lnTo>
                      <a:lnTo>
                        <a:pt x="1859" y="84"/>
                      </a:lnTo>
                      <a:lnTo>
                        <a:pt x="1905" y="50"/>
                      </a:lnTo>
                      <a:lnTo>
                        <a:pt x="1959" y="22"/>
                      </a:lnTo>
                      <a:lnTo>
                        <a:pt x="2016" y="6"/>
                      </a:lnTo>
                      <a:lnTo>
                        <a:pt x="2076" y="0"/>
                      </a:lnTo>
                      <a:lnTo>
                        <a:pt x="2136" y="6"/>
                      </a:lnTo>
                      <a:lnTo>
                        <a:pt x="2192" y="22"/>
                      </a:lnTo>
                      <a:lnTo>
                        <a:pt x="2242" y="46"/>
                      </a:lnTo>
                      <a:lnTo>
                        <a:pt x="2288" y="78"/>
                      </a:lnTo>
                      <a:lnTo>
                        <a:pt x="2328" y="118"/>
                      </a:lnTo>
                      <a:lnTo>
                        <a:pt x="2360" y="163"/>
                      </a:lnTo>
                      <a:lnTo>
                        <a:pt x="2385" y="213"/>
                      </a:lnTo>
                      <a:lnTo>
                        <a:pt x="2399" y="269"/>
                      </a:lnTo>
                      <a:lnTo>
                        <a:pt x="2405" y="329"/>
                      </a:lnTo>
                      <a:lnTo>
                        <a:pt x="2405" y="1202"/>
                      </a:lnTo>
                      <a:lnTo>
                        <a:pt x="2399" y="1236"/>
                      </a:lnTo>
                      <a:lnTo>
                        <a:pt x="2383" y="1268"/>
                      </a:lnTo>
                      <a:lnTo>
                        <a:pt x="2360" y="1290"/>
                      </a:lnTo>
                      <a:lnTo>
                        <a:pt x="2330" y="1306"/>
                      </a:lnTo>
                      <a:lnTo>
                        <a:pt x="2296" y="1312"/>
                      </a:lnTo>
                      <a:lnTo>
                        <a:pt x="2262" y="1306"/>
                      </a:lnTo>
                      <a:lnTo>
                        <a:pt x="2232" y="1290"/>
                      </a:lnTo>
                      <a:lnTo>
                        <a:pt x="2208" y="1268"/>
                      </a:lnTo>
                      <a:lnTo>
                        <a:pt x="2192" y="1236"/>
                      </a:lnTo>
                      <a:lnTo>
                        <a:pt x="2186" y="1202"/>
                      </a:lnTo>
                      <a:lnTo>
                        <a:pt x="2186" y="329"/>
                      </a:lnTo>
                      <a:lnTo>
                        <a:pt x="2180" y="293"/>
                      </a:lnTo>
                      <a:lnTo>
                        <a:pt x="2166" y="263"/>
                      </a:lnTo>
                      <a:lnTo>
                        <a:pt x="2142" y="239"/>
                      </a:lnTo>
                      <a:lnTo>
                        <a:pt x="2112" y="225"/>
                      </a:lnTo>
                      <a:lnTo>
                        <a:pt x="2076" y="219"/>
                      </a:lnTo>
                      <a:lnTo>
                        <a:pt x="2042" y="225"/>
                      </a:lnTo>
                      <a:lnTo>
                        <a:pt x="2012" y="239"/>
                      </a:lnTo>
                      <a:lnTo>
                        <a:pt x="1989" y="263"/>
                      </a:lnTo>
                      <a:lnTo>
                        <a:pt x="1973" y="293"/>
                      </a:lnTo>
                      <a:lnTo>
                        <a:pt x="1969" y="329"/>
                      </a:lnTo>
                      <a:lnTo>
                        <a:pt x="1963" y="363"/>
                      </a:lnTo>
                      <a:lnTo>
                        <a:pt x="1947" y="393"/>
                      </a:lnTo>
                      <a:lnTo>
                        <a:pt x="1923" y="417"/>
                      </a:lnTo>
                      <a:lnTo>
                        <a:pt x="1893" y="433"/>
                      </a:lnTo>
                      <a:lnTo>
                        <a:pt x="1859" y="437"/>
                      </a:lnTo>
                      <a:lnTo>
                        <a:pt x="1823" y="433"/>
                      </a:lnTo>
                      <a:lnTo>
                        <a:pt x="1793" y="417"/>
                      </a:lnTo>
                      <a:lnTo>
                        <a:pt x="1771" y="393"/>
                      </a:lnTo>
                      <a:lnTo>
                        <a:pt x="1755" y="363"/>
                      </a:lnTo>
                      <a:lnTo>
                        <a:pt x="1749" y="329"/>
                      </a:lnTo>
                      <a:lnTo>
                        <a:pt x="1743" y="293"/>
                      </a:lnTo>
                      <a:lnTo>
                        <a:pt x="1727" y="263"/>
                      </a:lnTo>
                      <a:lnTo>
                        <a:pt x="1705" y="239"/>
                      </a:lnTo>
                      <a:lnTo>
                        <a:pt x="1673" y="225"/>
                      </a:lnTo>
                      <a:lnTo>
                        <a:pt x="1640" y="219"/>
                      </a:lnTo>
                      <a:lnTo>
                        <a:pt x="1606" y="225"/>
                      </a:lnTo>
                      <a:lnTo>
                        <a:pt x="1576" y="239"/>
                      </a:lnTo>
                      <a:lnTo>
                        <a:pt x="1552" y="263"/>
                      </a:lnTo>
                      <a:lnTo>
                        <a:pt x="1536" y="293"/>
                      </a:lnTo>
                      <a:lnTo>
                        <a:pt x="1530" y="329"/>
                      </a:lnTo>
                      <a:lnTo>
                        <a:pt x="1526" y="363"/>
                      </a:lnTo>
                      <a:lnTo>
                        <a:pt x="1510" y="393"/>
                      </a:lnTo>
                      <a:lnTo>
                        <a:pt x="1486" y="417"/>
                      </a:lnTo>
                      <a:lnTo>
                        <a:pt x="1456" y="433"/>
                      </a:lnTo>
                      <a:lnTo>
                        <a:pt x="1422" y="437"/>
                      </a:lnTo>
                      <a:lnTo>
                        <a:pt x="1386" y="433"/>
                      </a:lnTo>
                      <a:lnTo>
                        <a:pt x="1356" y="417"/>
                      </a:lnTo>
                      <a:lnTo>
                        <a:pt x="1332" y="393"/>
                      </a:lnTo>
                      <a:lnTo>
                        <a:pt x="1318" y="363"/>
                      </a:lnTo>
                      <a:lnTo>
                        <a:pt x="1312" y="329"/>
                      </a:lnTo>
                      <a:lnTo>
                        <a:pt x="1306" y="293"/>
                      </a:lnTo>
                      <a:lnTo>
                        <a:pt x="1290" y="263"/>
                      </a:lnTo>
                      <a:lnTo>
                        <a:pt x="1267" y="239"/>
                      </a:lnTo>
                      <a:lnTo>
                        <a:pt x="1237" y="225"/>
                      </a:lnTo>
                      <a:lnTo>
                        <a:pt x="1203" y="219"/>
                      </a:lnTo>
                      <a:lnTo>
                        <a:pt x="1169" y="225"/>
                      </a:lnTo>
                      <a:lnTo>
                        <a:pt x="1139" y="239"/>
                      </a:lnTo>
                      <a:lnTo>
                        <a:pt x="1115" y="263"/>
                      </a:lnTo>
                      <a:lnTo>
                        <a:pt x="1099" y="293"/>
                      </a:lnTo>
                      <a:lnTo>
                        <a:pt x="1093" y="329"/>
                      </a:lnTo>
                      <a:lnTo>
                        <a:pt x="1087" y="363"/>
                      </a:lnTo>
                      <a:lnTo>
                        <a:pt x="1073" y="393"/>
                      </a:lnTo>
                      <a:lnTo>
                        <a:pt x="1049" y="417"/>
                      </a:lnTo>
                      <a:lnTo>
                        <a:pt x="1019" y="433"/>
                      </a:lnTo>
                      <a:lnTo>
                        <a:pt x="983" y="437"/>
                      </a:lnTo>
                      <a:lnTo>
                        <a:pt x="949" y="433"/>
                      </a:lnTo>
                      <a:lnTo>
                        <a:pt x="919" y="417"/>
                      </a:lnTo>
                      <a:lnTo>
                        <a:pt x="896" y="393"/>
                      </a:lnTo>
                      <a:lnTo>
                        <a:pt x="880" y="363"/>
                      </a:lnTo>
                      <a:lnTo>
                        <a:pt x="876" y="329"/>
                      </a:lnTo>
                      <a:lnTo>
                        <a:pt x="870" y="293"/>
                      </a:lnTo>
                      <a:lnTo>
                        <a:pt x="854" y="263"/>
                      </a:lnTo>
                      <a:lnTo>
                        <a:pt x="830" y="239"/>
                      </a:lnTo>
                      <a:lnTo>
                        <a:pt x="800" y="225"/>
                      </a:lnTo>
                      <a:lnTo>
                        <a:pt x="766" y="219"/>
                      </a:lnTo>
                      <a:lnTo>
                        <a:pt x="730" y="225"/>
                      </a:lnTo>
                      <a:lnTo>
                        <a:pt x="700" y="239"/>
                      </a:lnTo>
                      <a:lnTo>
                        <a:pt x="676" y="263"/>
                      </a:lnTo>
                      <a:lnTo>
                        <a:pt x="662" y="293"/>
                      </a:lnTo>
                      <a:lnTo>
                        <a:pt x="656" y="329"/>
                      </a:lnTo>
                      <a:lnTo>
                        <a:pt x="656" y="1312"/>
                      </a:lnTo>
                      <a:lnTo>
                        <a:pt x="660" y="1383"/>
                      </a:lnTo>
                      <a:lnTo>
                        <a:pt x="670" y="1461"/>
                      </a:lnTo>
                      <a:lnTo>
                        <a:pt x="686" y="1541"/>
                      </a:lnTo>
                      <a:lnTo>
                        <a:pt x="706" y="1623"/>
                      </a:lnTo>
                      <a:lnTo>
                        <a:pt x="728" y="1704"/>
                      </a:lnTo>
                      <a:lnTo>
                        <a:pt x="752" y="1786"/>
                      </a:lnTo>
                      <a:lnTo>
                        <a:pt x="776" y="1866"/>
                      </a:lnTo>
                      <a:lnTo>
                        <a:pt x="802" y="1947"/>
                      </a:lnTo>
                      <a:lnTo>
                        <a:pt x="826" y="2025"/>
                      </a:lnTo>
                      <a:lnTo>
                        <a:pt x="846" y="2101"/>
                      </a:lnTo>
                      <a:lnTo>
                        <a:pt x="862" y="2171"/>
                      </a:lnTo>
                      <a:lnTo>
                        <a:pt x="872" y="2235"/>
                      </a:lnTo>
                      <a:lnTo>
                        <a:pt x="876" y="2294"/>
                      </a:lnTo>
                      <a:lnTo>
                        <a:pt x="876" y="3387"/>
                      </a:lnTo>
                      <a:lnTo>
                        <a:pt x="870" y="3423"/>
                      </a:lnTo>
                      <a:lnTo>
                        <a:pt x="854" y="3452"/>
                      </a:lnTo>
                      <a:lnTo>
                        <a:pt x="830" y="3476"/>
                      </a:lnTo>
                      <a:lnTo>
                        <a:pt x="800" y="3490"/>
                      </a:lnTo>
                      <a:lnTo>
                        <a:pt x="766" y="3496"/>
                      </a:lnTo>
                      <a:lnTo>
                        <a:pt x="730" y="3490"/>
                      </a:lnTo>
                      <a:lnTo>
                        <a:pt x="700" y="3476"/>
                      </a:lnTo>
                      <a:lnTo>
                        <a:pt x="676" y="3452"/>
                      </a:lnTo>
                      <a:lnTo>
                        <a:pt x="662" y="3423"/>
                      </a:lnTo>
                      <a:lnTo>
                        <a:pt x="656" y="3387"/>
                      </a:lnTo>
                      <a:lnTo>
                        <a:pt x="656" y="2294"/>
                      </a:lnTo>
                      <a:lnTo>
                        <a:pt x="654" y="2262"/>
                      </a:lnTo>
                      <a:lnTo>
                        <a:pt x="648" y="2227"/>
                      </a:lnTo>
                      <a:lnTo>
                        <a:pt x="640" y="2185"/>
                      </a:lnTo>
                      <a:lnTo>
                        <a:pt x="110" y="2185"/>
                      </a:lnTo>
                      <a:lnTo>
                        <a:pt x="74" y="2181"/>
                      </a:lnTo>
                      <a:lnTo>
                        <a:pt x="44" y="2165"/>
                      </a:lnTo>
                      <a:lnTo>
                        <a:pt x="22" y="2141"/>
                      </a:lnTo>
                      <a:lnTo>
                        <a:pt x="6" y="2111"/>
                      </a:lnTo>
                      <a:lnTo>
                        <a:pt x="0" y="2077"/>
                      </a:lnTo>
                      <a:lnTo>
                        <a:pt x="6" y="2041"/>
                      </a:lnTo>
                      <a:lnTo>
                        <a:pt x="22" y="2011"/>
                      </a:lnTo>
                      <a:lnTo>
                        <a:pt x="44" y="1987"/>
                      </a:lnTo>
                      <a:lnTo>
                        <a:pt x="74" y="1973"/>
                      </a:lnTo>
                      <a:lnTo>
                        <a:pt x="110" y="1967"/>
                      </a:lnTo>
                      <a:lnTo>
                        <a:pt x="580" y="1967"/>
                      </a:lnTo>
                      <a:lnTo>
                        <a:pt x="568" y="1930"/>
                      </a:lnTo>
                      <a:lnTo>
                        <a:pt x="543" y="1844"/>
                      </a:lnTo>
                      <a:lnTo>
                        <a:pt x="515" y="1756"/>
                      </a:lnTo>
                      <a:lnTo>
                        <a:pt x="491" y="1666"/>
                      </a:lnTo>
                      <a:lnTo>
                        <a:pt x="469" y="1575"/>
                      </a:lnTo>
                      <a:lnTo>
                        <a:pt x="453" y="1485"/>
                      </a:lnTo>
                      <a:lnTo>
                        <a:pt x="441" y="1397"/>
                      </a:lnTo>
                      <a:lnTo>
                        <a:pt x="437" y="1312"/>
                      </a:lnTo>
                      <a:lnTo>
                        <a:pt x="437" y="875"/>
                      </a:lnTo>
                      <a:lnTo>
                        <a:pt x="110" y="875"/>
                      </a:lnTo>
                      <a:lnTo>
                        <a:pt x="74" y="869"/>
                      </a:lnTo>
                      <a:lnTo>
                        <a:pt x="44" y="853"/>
                      </a:lnTo>
                      <a:lnTo>
                        <a:pt x="22" y="829"/>
                      </a:lnTo>
                      <a:lnTo>
                        <a:pt x="6" y="799"/>
                      </a:lnTo>
                      <a:lnTo>
                        <a:pt x="0" y="765"/>
                      </a:lnTo>
                      <a:lnTo>
                        <a:pt x="6" y="732"/>
                      </a:lnTo>
                      <a:lnTo>
                        <a:pt x="22" y="702"/>
                      </a:lnTo>
                      <a:lnTo>
                        <a:pt x="44" y="678"/>
                      </a:lnTo>
                      <a:lnTo>
                        <a:pt x="74" y="662"/>
                      </a:lnTo>
                      <a:lnTo>
                        <a:pt x="110" y="656"/>
                      </a:lnTo>
                      <a:lnTo>
                        <a:pt x="437" y="656"/>
                      </a:lnTo>
                      <a:lnTo>
                        <a:pt x="437" y="329"/>
                      </a:lnTo>
                      <a:lnTo>
                        <a:pt x="443" y="269"/>
                      </a:lnTo>
                      <a:lnTo>
                        <a:pt x="459" y="213"/>
                      </a:lnTo>
                      <a:lnTo>
                        <a:pt x="483" y="163"/>
                      </a:lnTo>
                      <a:lnTo>
                        <a:pt x="515" y="118"/>
                      </a:lnTo>
                      <a:lnTo>
                        <a:pt x="554" y="78"/>
                      </a:lnTo>
                      <a:lnTo>
                        <a:pt x="600" y="46"/>
                      </a:lnTo>
                      <a:lnTo>
                        <a:pt x="650" y="22"/>
                      </a:lnTo>
                      <a:lnTo>
                        <a:pt x="706" y="6"/>
                      </a:lnTo>
                      <a:lnTo>
                        <a:pt x="7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Freeform 9"/>
                <p:cNvSpPr>
                  <a:spLocks/>
                </p:cNvSpPr>
                <p:nvPr/>
              </p:nvSpPr>
              <p:spPr bwMode="auto">
                <a:xfrm>
                  <a:off x="9055" y="1615"/>
                  <a:ext cx="1586" cy="436"/>
                </a:xfrm>
                <a:custGeom>
                  <a:avLst/>
                  <a:gdLst>
                    <a:gd name="T0" fmla="*/ 1531 w 3171"/>
                    <a:gd name="T1" fmla="*/ 0 h 873"/>
                    <a:gd name="T2" fmla="*/ 1621 w 3171"/>
                    <a:gd name="T3" fmla="*/ 18 h 873"/>
                    <a:gd name="T4" fmla="*/ 1705 w 3171"/>
                    <a:gd name="T5" fmla="*/ 68 h 873"/>
                    <a:gd name="T6" fmla="*/ 1787 w 3171"/>
                    <a:gd name="T7" fmla="*/ 144 h 873"/>
                    <a:gd name="T8" fmla="*/ 1872 w 3171"/>
                    <a:gd name="T9" fmla="*/ 236 h 873"/>
                    <a:gd name="T10" fmla="*/ 1956 w 3171"/>
                    <a:gd name="T11" fmla="*/ 323 h 873"/>
                    <a:gd name="T12" fmla="*/ 2046 w 3171"/>
                    <a:gd name="T13" fmla="*/ 413 h 873"/>
                    <a:gd name="T14" fmla="*/ 2148 w 3171"/>
                    <a:gd name="T15" fmla="*/ 497 h 873"/>
                    <a:gd name="T16" fmla="*/ 2261 w 3171"/>
                    <a:gd name="T17" fmla="*/ 568 h 873"/>
                    <a:gd name="T18" fmla="*/ 2393 w 3171"/>
                    <a:gd name="T19" fmla="*/ 622 h 873"/>
                    <a:gd name="T20" fmla="*/ 2543 w 3171"/>
                    <a:gd name="T21" fmla="*/ 652 h 873"/>
                    <a:gd name="T22" fmla="*/ 2696 w 3171"/>
                    <a:gd name="T23" fmla="*/ 654 h 873"/>
                    <a:gd name="T24" fmla="*/ 2812 w 3171"/>
                    <a:gd name="T25" fmla="*/ 646 h 873"/>
                    <a:gd name="T26" fmla="*/ 2890 w 3171"/>
                    <a:gd name="T27" fmla="*/ 634 h 873"/>
                    <a:gd name="T28" fmla="*/ 2937 w 3171"/>
                    <a:gd name="T29" fmla="*/ 620 h 873"/>
                    <a:gd name="T30" fmla="*/ 2961 w 3171"/>
                    <a:gd name="T31" fmla="*/ 610 h 873"/>
                    <a:gd name="T32" fmla="*/ 3001 w 3171"/>
                    <a:gd name="T33" fmla="*/ 565 h 873"/>
                    <a:gd name="T34" fmla="*/ 3061 w 3171"/>
                    <a:gd name="T35" fmla="*/ 547 h 873"/>
                    <a:gd name="T36" fmla="*/ 3125 w 3171"/>
                    <a:gd name="T37" fmla="*/ 567 h 873"/>
                    <a:gd name="T38" fmla="*/ 3165 w 3171"/>
                    <a:gd name="T39" fmla="*/ 620 h 873"/>
                    <a:gd name="T40" fmla="*/ 3169 w 3171"/>
                    <a:gd name="T41" fmla="*/ 678 h 873"/>
                    <a:gd name="T42" fmla="*/ 3155 w 3171"/>
                    <a:gd name="T43" fmla="*/ 722 h 873"/>
                    <a:gd name="T44" fmla="*/ 3123 w 3171"/>
                    <a:gd name="T45" fmla="*/ 764 h 873"/>
                    <a:gd name="T46" fmla="*/ 3067 w 3171"/>
                    <a:gd name="T47" fmla="*/ 802 h 873"/>
                    <a:gd name="T48" fmla="*/ 2983 w 3171"/>
                    <a:gd name="T49" fmla="*/ 836 h 873"/>
                    <a:gd name="T50" fmla="*/ 2868 w 3171"/>
                    <a:gd name="T51" fmla="*/ 860 h 873"/>
                    <a:gd name="T52" fmla="*/ 2716 w 3171"/>
                    <a:gd name="T53" fmla="*/ 871 h 873"/>
                    <a:gd name="T54" fmla="*/ 2527 w 3171"/>
                    <a:gd name="T55" fmla="*/ 869 h 873"/>
                    <a:gd name="T56" fmla="*/ 2351 w 3171"/>
                    <a:gd name="T57" fmla="*/ 838 h 873"/>
                    <a:gd name="T58" fmla="*/ 2195 w 3171"/>
                    <a:gd name="T59" fmla="*/ 780 h 873"/>
                    <a:gd name="T60" fmla="*/ 2060 w 3171"/>
                    <a:gd name="T61" fmla="*/ 702 h 873"/>
                    <a:gd name="T62" fmla="*/ 1942 w 3171"/>
                    <a:gd name="T63" fmla="*/ 612 h 873"/>
                    <a:gd name="T64" fmla="*/ 1840 w 3171"/>
                    <a:gd name="T65" fmla="*/ 519 h 873"/>
                    <a:gd name="T66" fmla="*/ 1751 w 3171"/>
                    <a:gd name="T67" fmla="*/ 425 h 873"/>
                    <a:gd name="T68" fmla="*/ 1689 w 3171"/>
                    <a:gd name="T69" fmla="*/ 357 h 873"/>
                    <a:gd name="T70" fmla="*/ 1637 w 3171"/>
                    <a:gd name="T71" fmla="*/ 301 h 873"/>
                    <a:gd name="T72" fmla="*/ 1587 w 3171"/>
                    <a:gd name="T73" fmla="*/ 254 h 873"/>
                    <a:gd name="T74" fmla="*/ 1545 w 3171"/>
                    <a:gd name="T75" fmla="*/ 224 h 873"/>
                    <a:gd name="T76" fmla="*/ 109 w 3171"/>
                    <a:gd name="T77" fmla="*/ 218 h 873"/>
                    <a:gd name="T78" fmla="*/ 45 w 3171"/>
                    <a:gd name="T79" fmla="*/ 198 h 873"/>
                    <a:gd name="T80" fmla="*/ 5 w 3171"/>
                    <a:gd name="T81" fmla="*/ 144 h 873"/>
                    <a:gd name="T82" fmla="*/ 5 w 3171"/>
                    <a:gd name="T83" fmla="*/ 74 h 873"/>
                    <a:gd name="T84" fmla="*/ 45 w 3171"/>
                    <a:gd name="T85" fmla="*/ 20 h 873"/>
                    <a:gd name="T86" fmla="*/ 109 w 3171"/>
                    <a:gd name="T87" fmla="*/ 0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171" h="873">
                      <a:moveTo>
                        <a:pt x="109" y="0"/>
                      </a:moveTo>
                      <a:lnTo>
                        <a:pt x="1531" y="0"/>
                      </a:lnTo>
                      <a:lnTo>
                        <a:pt x="1577" y="4"/>
                      </a:lnTo>
                      <a:lnTo>
                        <a:pt x="1621" y="18"/>
                      </a:lnTo>
                      <a:lnTo>
                        <a:pt x="1665" y="40"/>
                      </a:lnTo>
                      <a:lnTo>
                        <a:pt x="1705" y="68"/>
                      </a:lnTo>
                      <a:lnTo>
                        <a:pt x="1747" y="102"/>
                      </a:lnTo>
                      <a:lnTo>
                        <a:pt x="1787" y="144"/>
                      </a:lnTo>
                      <a:lnTo>
                        <a:pt x="1828" y="188"/>
                      </a:lnTo>
                      <a:lnTo>
                        <a:pt x="1872" y="236"/>
                      </a:lnTo>
                      <a:lnTo>
                        <a:pt x="1914" y="279"/>
                      </a:lnTo>
                      <a:lnTo>
                        <a:pt x="1956" y="323"/>
                      </a:lnTo>
                      <a:lnTo>
                        <a:pt x="2000" y="369"/>
                      </a:lnTo>
                      <a:lnTo>
                        <a:pt x="2046" y="413"/>
                      </a:lnTo>
                      <a:lnTo>
                        <a:pt x="2096" y="455"/>
                      </a:lnTo>
                      <a:lnTo>
                        <a:pt x="2148" y="497"/>
                      </a:lnTo>
                      <a:lnTo>
                        <a:pt x="2203" y="535"/>
                      </a:lnTo>
                      <a:lnTo>
                        <a:pt x="2261" y="568"/>
                      </a:lnTo>
                      <a:lnTo>
                        <a:pt x="2325" y="598"/>
                      </a:lnTo>
                      <a:lnTo>
                        <a:pt x="2393" y="622"/>
                      </a:lnTo>
                      <a:lnTo>
                        <a:pt x="2465" y="640"/>
                      </a:lnTo>
                      <a:lnTo>
                        <a:pt x="2543" y="652"/>
                      </a:lnTo>
                      <a:lnTo>
                        <a:pt x="2624" y="656"/>
                      </a:lnTo>
                      <a:lnTo>
                        <a:pt x="2696" y="654"/>
                      </a:lnTo>
                      <a:lnTo>
                        <a:pt x="2758" y="652"/>
                      </a:lnTo>
                      <a:lnTo>
                        <a:pt x="2812" y="646"/>
                      </a:lnTo>
                      <a:lnTo>
                        <a:pt x="2854" y="640"/>
                      </a:lnTo>
                      <a:lnTo>
                        <a:pt x="2890" y="634"/>
                      </a:lnTo>
                      <a:lnTo>
                        <a:pt x="2918" y="628"/>
                      </a:lnTo>
                      <a:lnTo>
                        <a:pt x="2937" y="620"/>
                      </a:lnTo>
                      <a:lnTo>
                        <a:pt x="2951" y="614"/>
                      </a:lnTo>
                      <a:lnTo>
                        <a:pt x="2961" y="610"/>
                      </a:lnTo>
                      <a:lnTo>
                        <a:pt x="2979" y="584"/>
                      </a:lnTo>
                      <a:lnTo>
                        <a:pt x="3001" y="565"/>
                      </a:lnTo>
                      <a:lnTo>
                        <a:pt x="3029" y="551"/>
                      </a:lnTo>
                      <a:lnTo>
                        <a:pt x="3061" y="547"/>
                      </a:lnTo>
                      <a:lnTo>
                        <a:pt x="3095" y="553"/>
                      </a:lnTo>
                      <a:lnTo>
                        <a:pt x="3125" y="567"/>
                      </a:lnTo>
                      <a:lnTo>
                        <a:pt x="3149" y="590"/>
                      </a:lnTo>
                      <a:lnTo>
                        <a:pt x="3165" y="620"/>
                      </a:lnTo>
                      <a:lnTo>
                        <a:pt x="3171" y="656"/>
                      </a:lnTo>
                      <a:lnTo>
                        <a:pt x="3169" y="678"/>
                      </a:lnTo>
                      <a:lnTo>
                        <a:pt x="3165" y="700"/>
                      </a:lnTo>
                      <a:lnTo>
                        <a:pt x="3155" y="722"/>
                      </a:lnTo>
                      <a:lnTo>
                        <a:pt x="3141" y="742"/>
                      </a:lnTo>
                      <a:lnTo>
                        <a:pt x="3123" y="764"/>
                      </a:lnTo>
                      <a:lnTo>
                        <a:pt x="3097" y="784"/>
                      </a:lnTo>
                      <a:lnTo>
                        <a:pt x="3067" y="802"/>
                      </a:lnTo>
                      <a:lnTo>
                        <a:pt x="3029" y="820"/>
                      </a:lnTo>
                      <a:lnTo>
                        <a:pt x="2983" y="836"/>
                      </a:lnTo>
                      <a:lnTo>
                        <a:pt x="2929" y="848"/>
                      </a:lnTo>
                      <a:lnTo>
                        <a:pt x="2868" y="860"/>
                      </a:lnTo>
                      <a:lnTo>
                        <a:pt x="2796" y="867"/>
                      </a:lnTo>
                      <a:lnTo>
                        <a:pt x="2716" y="871"/>
                      </a:lnTo>
                      <a:lnTo>
                        <a:pt x="2624" y="873"/>
                      </a:lnTo>
                      <a:lnTo>
                        <a:pt x="2527" y="869"/>
                      </a:lnTo>
                      <a:lnTo>
                        <a:pt x="2437" y="858"/>
                      </a:lnTo>
                      <a:lnTo>
                        <a:pt x="2351" y="838"/>
                      </a:lnTo>
                      <a:lnTo>
                        <a:pt x="2271" y="812"/>
                      </a:lnTo>
                      <a:lnTo>
                        <a:pt x="2195" y="780"/>
                      </a:lnTo>
                      <a:lnTo>
                        <a:pt x="2126" y="742"/>
                      </a:lnTo>
                      <a:lnTo>
                        <a:pt x="2060" y="702"/>
                      </a:lnTo>
                      <a:lnTo>
                        <a:pt x="2000" y="658"/>
                      </a:lnTo>
                      <a:lnTo>
                        <a:pt x="1942" y="612"/>
                      </a:lnTo>
                      <a:lnTo>
                        <a:pt x="1888" y="565"/>
                      </a:lnTo>
                      <a:lnTo>
                        <a:pt x="1840" y="519"/>
                      </a:lnTo>
                      <a:lnTo>
                        <a:pt x="1795" y="471"/>
                      </a:lnTo>
                      <a:lnTo>
                        <a:pt x="1751" y="425"/>
                      </a:lnTo>
                      <a:lnTo>
                        <a:pt x="1711" y="383"/>
                      </a:lnTo>
                      <a:lnTo>
                        <a:pt x="1689" y="357"/>
                      </a:lnTo>
                      <a:lnTo>
                        <a:pt x="1663" y="329"/>
                      </a:lnTo>
                      <a:lnTo>
                        <a:pt x="1637" y="301"/>
                      </a:lnTo>
                      <a:lnTo>
                        <a:pt x="1611" y="275"/>
                      </a:lnTo>
                      <a:lnTo>
                        <a:pt x="1587" y="254"/>
                      </a:lnTo>
                      <a:lnTo>
                        <a:pt x="1563" y="236"/>
                      </a:lnTo>
                      <a:lnTo>
                        <a:pt x="1545" y="224"/>
                      </a:lnTo>
                      <a:lnTo>
                        <a:pt x="1531" y="218"/>
                      </a:lnTo>
                      <a:lnTo>
                        <a:pt x="109" y="218"/>
                      </a:lnTo>
                      <a:lnTo>
                        <a:pt x="75" y="214"/>
                      </a:lnTo>
                      <a:lnTo>
                        <a:pt x="45" y="198"/>
                      </a:lnTo>
                      <a:lnTo>
                        <a:pt x="21" y="174"/>
                      </a:lnTo>
                      <a:lnTo>
                        <a:pt x="5" y="144"/>
                      </a:lnTo>
                      <a:lnTo>
                        <a:pt x="0" y="110"/>
                      </a:lnTo>
                      <a:lnTo>
                        <a:pt x="5" y="74"/>
                      </a:lnTo>
                      <a:lnTo>
                        <a:pt x="21" y="44"/>
                      </a:lnTo>
                      <a:lnTo>
                        <a:pt x="45" y="20"/>
                      </a:lnTo>
                      <a:lnTo>
                        <a:pt x="75" y="6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Freeform 10"/>
                <p:cNvSpPr>
                  <a:spLocks/>
                </p:cNvSpPr>
                <p:nvPr/>
              </p:nvSpPr>
              <p:spPr bwMode="auto">
                <a:xfrm>
                  <a:off x="7689" y="2707"/>
                  <a:ext cx="1749" cy="1202"/>
                </a:xfrm>
                <a:custGeom>
                  <a:avLst/>
                  <a:gdLst>
                    <a:gd name="T0" fmla="*/ 1237 w 3498"/>
                    <a:gd name="T1" fmla="*/ 6 h 2404"/>
                    <a:gd name="T2" fmla="*/ 1306 w 3498"/>
                    <a:gd name="T3" fmla="*/ 76 h 2404"/>
                    <a:gd name="T4" fmla="*/ 1290 w 3498"/>
                    <a:gd name="T5" fmla="*/ 174 h 2404"/>
                    <a:gd name="T6" fmla="*/ 1203 w 3498"/>
                    <a:gd name="T7" fmla="*/ 219 h 2404"/>
                    <a:gd name="T8" fmla="*/ 263 w 3498"/>
                    <a:gd name="T9" fmla="*/ 239 h 2404"/>
                    <a:gd name="T10" fmla="*/ 219 w 3498"/>
                    <a:gd name="T11" fmla="*/ 329 h 2404"/>
                    <a:gd name="T12" fmla="*/ 263 w 3498"/>
                    <a:gd name="T13" fmla="*/ 417 h 2404"/>
                    <a:gd name="T14" fmla="*/ 363 w 3498"/>
                    <a:gd name="T15" fmla="*/ 443 h 2404"/>
                    <a:gd name="T16" fmla="*/ 431 w 3498"/>
                    <a:gd name="T17" fmla="*/ 512 h 2404"/>
                    <a:gd name="T18" fmla="*/ 417 w 3498"/>
                    <a:gd name="T19" fmla="*/ 612 h 2404"/>
                    <a:gd name="T20" fmla="*/ 327 w 3498"/>
                    <a:gd name="T21" fmla="*/ 656 h 2404"/>
                    <a:gd name="T22" fmla="*/ 239 w 3498"/>
                    <a:gd name="T23" fmla="*/ 700 h 2404"/>
                    <a:gd name="T24" fmla="*/ 223 w 3498"/>
                    <a:gd name="T25" fmla="*/ 799 h 2404"/>
                    <a:gd name="T26" fmla="*/ 293 w 3498"/>
                    <a:gd name="T27" fmla="*/ 869 h 2404"/>
                    <a:gd name="T28" fmla="*/ 393 w 3498"/>
                    <a:gd name="T29" fmla="*/ 895 h 2404"/>
                    <a:gd name="T30" fmla="*/ 437 w 3498"/>
                    <a:gd name="T31" fmla="*/ 983 h 2404"/>
                    <a:gd name="T32" fmla="*/ 393 w 3498"/>
                    <a:gd name="T33" fmla="*/ 1073 h 2404"/>
                    <a:gd name="T34" fmla="*/ 293 w 3498"/>
                    <a:gd name="T35" fmla="*/ 1098 h 2404"/>
                    <a:gd name="T36" fmla="*/ 223 w 3498"/>
                    <a:gd name="T37" fmla="*/ 1168 h 2404"/>
                    <a:gd name="T38" fmla="*/ 239 w 3498"/>
                    <a:gd name="T39" fmla="*/ 1266 h 2404"/>
                    <a:gd name="T40" fmla="*/ 327 w 3498"/>
                    <a:gd name="T41" fmla="*/ 1312 h 2404"/>
                    <a:gd name="T42" fmla="*/ 417 w 3498"/>
                    <a:gd name="T43" fmla="*/ 1356 h 2404"/>
                    <a:gd name="T44" fmla="*/ 431 w 3498"/>
                    <a:gd name="T45" fmla="*/ 1455 h 2404"/>
                    <a:gd name="T46" fmla="*/ 363 w 3498"/>
                    <a:gd name="T47" fmla="*/ 1525 h 2404"/>
                    <a:gd name="T48" fmla="*/ 263 w 3498"/>
                    <a:gd name="T49" fmla="*/ 1551 h 2404"/>
                    <a:gd name="T50" fmla="*/ 219 w 3498"/>
                    <a:gd name="T51" fmla="*/ 1639 h 2404"/>
                    <a:gd name="T52" fmla="*/ 263 w 3498"/>
                    <a:gd name="T53" fmla="*/ 1728 h 2404"/>
                    <a:gd name="T54" fmla="*/ 1312 w 3498"/>
                    <a:gd name="T55" fmla="*/ 1748 h 2404"/>
                    <a:gd name="T56" fmla="*/ 1542 w 3498"/>
                    <a:gd name="T57" fmla="*/ 1718 h 2404"/>
                    <a:gd name="T58" fmla="*/ 1787 w 3498"/>
                    <a:gd name="T59" fmla="*/ 1653 h 2404"/>
                    <a:gd name="T60" fmla="*/ 2026 w 3498"/>
                    <a:gd name="T61" fmla="*/ 1579 h 2404"/>
                    <a:gd name="T62" fmla="*/ 2236 w 3498"/>
                    <a:gd name="T63" fmla="*/ 1533 h 2404"/>
                    <a:gd name="T64" fmla="*/ 3425 w 3498"/>
                    <a:gd name="T65" fmla="*/ 1535 h 2404"/>
                    <a:gd name="T66" fmla="*/ 3492 w 3498"/>
                    <a:gd name="T67" fmla="*/ 1605 h 2404"/>
                    <a:gd name="T68" fmla="*/ 3476 w 3498"/>
                    <a:gd name="T69" fmla="*/ 1704 h 2404"/>
                    <a:gd name="T70" fmla="*/ 3389 w 3498"/>
                    <a:gd name="T71" fmla="*/ 1748 h 2404"/>
                    <a:gd name="T72" fmla="*/ 2226 w 3498"/>
                    <a:gd name="T73" fmla="*/ 1756 h 2404"/>
                    <a:gd name="T74" fmla="*/ 2180 w 3498"/>
                    <a:gd name="T75" fmla="*/ 2328 h 2404"/>
                    <a:gd name="T76" fmla="*/ 2112 w 3498"/>
                    <a:gd name="T77" fmla="*/ 2398 h 2404"/>
                    <a:gd name="T78" fmla="*/ 2012 w 3498"/>
                    <a:gd name="T79" fmla="*/ 2382 h 2404"/>
                    <a:gd name="T80" fmla="*/ 1969 w 3498"/>
                    <a:gd name="T81" fmla="*/ 2294 h 2404"/>
                    <a:gd name="T82" fmla="*/ 1845 w 3498"/>
                    <a:gd name="T83" fmla="*/ 1862 h 2404"/>
                    <a:gd name="T84" fmla="*/ 1576 w 3498"/>
                    <a:gd name="T85" fmla="*/ 1936 h 2404"/>
                    <a:gd name="T86" fmla="*/ 1312 w 3498"/>
                    <a:gd name="T87" fmla="*/ 1968 h 2404"/>
                    <a:gd name="T88" fmla="*/ 870 w 3498"/>
                    <a:gd name="T89" fmla="*/ 2328 h 2404"/>
                    <a:gd name="T90" fmla="*/ 800 w 3498"/>
                    <a:gd name="T91" fmla="*/ 2398 h 2404"/>
                    <a:gd name="T92" fmla="*/ 700 w 3498"/>
                    <a:gd name="T93" fmla="*/ 2382 h 2404"/>
                    <a:gd name="T94" fmla="*/ 656 w 3498"/>
                    <a:gd name="T95" fmla="*/ 2294 h 2404"/>
                    <a:gd name="T96" fmla="*/ 269 w 3498"/>
                    <a:gd name="T97" fmla="*/ 1962 h 2404"/>
                    <a:gd name="T98" fmla="*/ 118 w 3498"/>
                    <a:gd name="T99" fmla="*/ 1890 h 2404"/>
                    <a:gd name="T100" fmla="*/ 20 w 3498"/>
                    <a:gd name="T101" fmla="*/ 1754 h 2404"/>
                    <a:gd name="T102" fmla="*/ 6 w 3498"/>
                    <a:gd name="T103" fmla="*/ 1577 h 2404"/>
                    <a:gd name="T104" fmla="*/ 84 w 3498"/>
                    <a:gd name="T105" fmla="*/ 1421 h 2404"/>
                    <a:gd name="T106" fmla="*/ 6 w 3498"/>
                    <a:gd name="T107" fmla="*/ 1264 h 2404"/>
                    <a:gd name="T108" fmla="*/ 22 w 3498"/>
                    <a:gd name="T109" fmla="*/ 1082 h 2404"/>
                    <a:gd name="T110" fmla="*/ 48 w 3498"/>
                    <a:gd name="T111" fmla="*/ 937 h 2404"/>
                    <a:gd name="T112" fmla="*/ 0 w 3498"/>
                    <a:gd name="T113" fmla="*/ 766 h 2404"/>
                    <a:gd name="T114" fmla="*/ 48 w 3498"/>
                    <a:gd name="T115" fmla="*/ 594 h 2404"/>
                    <a:gd name="T116" fmla="*/ 22 w 3498"/>
                    <a:gd name="T117" fmla="*/ 447 h 2404"/>
                    <a:gd name="T118" fmla="*/ 6 w 3498"/>
                    <a:gd name="T119" fmla="*/ 269 h 2404"/>
                    <a:gd name="T120" fmla="*/ 78 w 3498"/>
                    <a:gd name="T121" fmla="*/ 118 h 2404"/>
                    <a:gd name="T122" fmla="*/ 213 w 3498"/>
                    <a:gd name="T123" fmla="*/ 20 h 2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498" h="2404">
                      <a:moveTo>
                        <a:pt x="327" y="0"/>
                      </a:moveTo>
                      <a:lnTo>
                        <a:pt x="1203" y="0"/>
                      </a:lnTo>
                      <a:lnTo>
                        <a:pt x="1237" y="6"/>
                      </a:lnTo>
                      <a:lnTo>
                        <a:pt x="1267" y="22"/>
                      </a:lnTo>
                      <a:lnTo>
                        <a:pt x="1290" y="46"/>
                      </a:lnTo>
                      <a:lnTo>
                        <a:pt x="1306" y="76"/>
                      </a:lnTo>
                      <a:lnTo>
                        <a:pt x="1312" y="110"/>
                      </a:lnTo>
                      <a:lnTo>
                        <a:pt x="1306" y="144"/>
                      </a:lnTo>
                      <a:lnTo>
                        <a:pt x="1290" y="174"/>
                      </a:lnTo>
                      <a:lnTo>
                        <a:pt x="1267" y="197"/>
                      </a:lnTo>
                      <a:lnTo>
                        <a:pt x="1237" y="213"/>
                      </a:lnTo>
                      <a:lnTo>
                        <a:pt x="1203" y="219"/>
                      </a:lnTo>
                      <a:lnTo>
                        <a:pt x="327" y="219"/>
                      </a:lnTo>
                      <a:lnTo>
                        <a:pt x="293" y="225"/>
                      </a:lnTo>
                      <a:lnTo>
                        <a:pt x="263" y="239"/>
                      </a:lnTo>
                      <a:lnTo>
                        <a:pt x="239" y="263"/>
                      </a:lnTo>
                      <a:lnTo>
                        <a:pt x="223" y="293"/>
                      </a:lnTo>
                      <a:lnTo>
                        <a:pt x="219" y="329"/>
                      </a:lnTo>
                      <a:lnTo>
                        <a:pt x="223" y="363"/>
                      </a:lnTo>
                      <a:lnTo>
                        <a:pt x="239" y="393"/>
                      </a:lnTo>
                      <a:lnTo>
                        <a:pt x="263" y="417"/>
                      </a:lnTo>
                      <a:lnTo>
                        <a:pt x="293" y="433"/>
                      </a:lnTo>
                      <a:lnTo>
                        <a:pt x="327" y="437"/>
                      </a:lnTo>
                      <a:lnTo>
                        <a:pt x="363" y="443"/>
                      </a:lnTo>
                      <a:lnTo>
                        <a:pt x="393" y="459"/>
                      </a:lnTo>
                      <a:lnTo>
                        <a:pt x="417" y="482"/>
                      </a:lnTo>
                      <a:lnTo>
                        <a:pt x="431" y="512"/>
                      </a:lnTo>
                      <a:lnTo>
                        <a:pt x="437" y="546"/>
                      </a:lnTo>
                      <a:lnTo>
                        <a:pt x="431" y="580"/>
                      </a:lnTo>
                      <a:lnTo>
                        <a:pt x="417" y="612"/>
                      </a:lnTo>
                      <a:lnTo>
                        <a:pt x="393" y="634"/>
                      </a:lnTo>
                      <a:lnTo>
                        <a:pt x="363" y="650"/>
                      </a:lnTo>
                      <a:lnTo>
                        <a:pt x="327" y="656"/>
                      </a:lnTo>
                      <a:lnTo>
                        <a:pt x="293" y="662"/>
                      </a:lnTo>
                      <a:lnTo>
                        <a:pt x="263" y="678"/>
                      </a:lnTo>
                      <a:lnTo>
                        <a:pt x="239" y="700"/>
                      </a:lnTo>
                      <a:lnTo>
                        <a:pt x="223" y="730"/>
                      </a:lnTo>
                      <a:lnTo>
                        <a:pt x="219" y="766"/>
                      </a:lnTo>
                      <a:lnTo>
                        <a:pt x="223" y="799"/>
                      </a:lnTo>
                      <a:lnTo>
                        <a:pt x="239" y="829"/>
                      </a:lnTo>
                      <a:lnTo>
                        <a:pt x="263" y="853"/>
                      </a:lnTo>
                      <a:lnTo>
                        <a:pt x="293" y="869"/>
                      </a:lnTo>
                      <a:lnTo>
                        <a:pt x="327" y="875"/>
                      </a:lnTo>
                      <a:lnTo>
                        <a:pt x="363" y="879"/>
                      </a:lnTo>
                      <a:lnTo>
                        <a:pt x="393" y="895"/>
                      </a:lnTo>
                      <a:lnTo>
                        <a:pt x="417" y="919"/>
                      </a:lnTo>
                      <a:lnTo>
                        <a:pt x="431" y="949"/>
                      </a:lnTo>
                      <a:lnTo>
                        <a:pt x="437" y="983"/>
                      </a:lnTo>
                      <a:lnTo>
                        <a:pt x="431" y="1019"/>
                      </a:lnTo>
                      <a:lnTo>
                        <a:pt x="417" y="1049"/>
                      </a:lnTo>
                      <a:lnTo>
                        <a:pt x="393" y="1073"/>
                      </a:lnTo>
                      <a:lnTo>
                        <a:pt x="363" y="1086"/>
                      </a:lnTo>
                      <a:lnTo>
                        <a:pt x="327" y="1092"/>
                      </a:lnTo>
                      <a:lnTo>
                        <a:pt x="293" y="1098"/>
                      </a:lnTo>
                      <a:lnTo>
                        <a:pt x="263" y="1114"/>
                      </a:lnTo>
                      <a:lnTo>
                        <a:pt x="239" y="1138"/>
                      </a:lnTo>
                      <a:lnTo>
                        <a:pt x="223" y="1168"/>
                      </a:lnTo>
                      <a:lnTo>
                        <a:pt x="219" y="1202"/>
                      </a:lnTo>
                      <a:lnTo>
                        <a:pt x="223" y="1236"/>
                      </a:lnTo>
                      <a:lnTo>
                        <a:pt x="239" y="1266"/>
                      </a:lnTo>
                      <a:lnTo>
                        <a:pt x="263" y="1290"/>
                      </a:lnTo>
                      <a:lnTo>
                        <a:pt x="293" y="1306"/>
                      </a:lnTo>
                      <a:lnTo>
                        <a:pt x="327" y="1312"/>
                      </a:lnTo>
                      <a:lnTo>
                        <a:pt x="363" y="1318"/>
                      </a:lnTo>
                      <a:lnTo>
                        <a:pt x="393" y="1332"/>
                      </a:lnTo>
                      <a:lnTo>
                        <a:pt x="417" y="1356"/>
                      </a:lnTo>
                      <a:lnTo>
                        <a:pt x="431" y="1385"/>
                      </a:lnTo>
                      <a:lnTo>
                        <a:pt x="437" y="1421"/>
                      </a:lnTo>
                      <a:lnTo>
                        <a:pt x="431" y="1455"/>
                      </a:lnTo>
                      <a:lnTo>
                        <a:pt x="417" y="1485"/>
                      </a:lnTo>
                      <a:lnTo>
                        <a:pt x="393" y="1509"/>
                      </a:lnTo>
                      <a:lnTo>
                        <a:pt x="363" y="1525"/>
                      </a:lnTo>
                      <a:lnTo>
                        <a:pt x="327" y="1529"/>
                      </a:lnTo>
                      <a:lnTo>
                        <a:pt x="293" y="1535"/>
                      </a:lnTo>
                      <a:lnTo>
                        <a:pt x="263" y="1551"/>
                      </a:lnTo>
                      <a:lnTo>
                        <a:pt x="239" y="1575"/>
                      </a:lnTo>
                      <a:lnTo>
                        <a:pt x="223" y="1605"/>
                      </a:lnTo>
                      <a:lnTo>
                        <a:pt x="219" y="1639"/>
                      </a:lnTo>
                      <a:lnTo>
                        <a:pt x="223" y="1674"/>
                      </a:lnTo>
                      <a:lnTo>
                        <a:pt x="239" y="1704"/>
                      </a:lnTo>
                      <a:lnTo>
                        <a:pt x="263" y="1728"/>
                      </a:lnTo>
                      <a:lnTo>
                        <a:pt x="293" y="1742"/>
                      </a:lnTo>
                      <a:lnTo>
                        <a:pt x="327" y="1748"/>
                      </a:lnTo>
                      <a:lnTo>
                        <a:pt x="1312" y="1748"/>
                      </a:lnTo>
                      <a:lnTo>
                        <a:pt x="1384" y="1744"/>
                      </a:lnTo>
                      <a:lnTo>
                        <a:pt x="1462" y="1734"/>
                      </a:lnTo>
                      <a:lnTo>
                        <a:pt x="1542" y="1718"/>
                      </a:lnTo>
                      <a:lnTo>
                        <a:pt x="1624" y="1698"/>
                      </a:lnTo>
                      <a:lnTo>
                        <a:pt x="1705" y="1676"/>
                      </a:lnTo>
                      <a:lnTo>
                        <a:pt x="1787" y="1653"/>
                      </a:lnTo>
                      <a:lnTo>
                        <a:pt x="1867" y="1627"/>
                      </a:lnTo>
                      <a:lnTo>
                        <a:pt x="1949" y="1603"/>
                      </a:lnTo>
                      <a:lnTo>
                        <a:pt x="2026" y="1579"/>
                      </a:lnTo>
                      <a:lnTo>
                        <a:pt x="2100" y="1559"/>
                      </a:lnTo>
                      <a:lnTo>
                        <a:pt x="2170" y="1543"/>
                      </a:lnTo>
                      <a:lnTo>
                        <a:pt x="2236" y="1533"/>
                      </a:lnTo>
                      <a:lnTo>
                        <a:pt x="2296" y="1529"/>
                      </a:lnTo>
                      <a:lnTo>
                        <a:pt x="3389" y="1529"/>
                      </a:lnTo>
                      <a:lnTo>
                        <a:pt x="3425" y="1535"/>
                      </a:lnTo>
                      <a:lnTo>
                        <a:pt x="3455" y="1551"/>
                      </a:lnTo>
                      <a:lnTo>
                        <a:pt x="3476" y="1575"/>
                      </a:lnTo>
                      <a:lnTo>
                        <a:pt x="3492" y="1605"/>
                      </a:lnTo>
                      <a:lnTo>
                        <a:pt x="3498" y="1639"/>
                      </a:lnTo>
                      <a:lnTo>
                        <a:pt x="3492" y="1674"/>
                      </a:lnTo>
                      <a:lnTo>
                        <a:pt x="3476" y="1704"/>
                      </a:lnTo>
                      <a:lnTo>
                        <a:pt x="3455" y="1728"/>
                      </a:lnTo>
                      <a:lnTo>
                        <a:pt x="3425" y="1742"/>
                      </a:lnTo>
                      <a:lnTo>
                        <a:pt x="3389" y="1748"/>
                      </a:lnTo>
                      <a:lnTo>
                        <a:pt x="2296" y="1748"/>
                      </a:lnTo>
                      <a:lnTo>
                        <a:pt x="2264" y="1750"/>
                      </a:lnTo>
                      <a:lnTo>
                        <a:pt x="2226" y="1756"/>
                      </a:lnTo>
                      <a:lnTo>
                        <a:pt x="2186" y="1764"/>
                      </a:lnTo>
                      <a:lnTo>
                        <a:pt x="2186" y="2294"/>
                      </a:lnTo>
                      <a:lnTo>
                        <a:pt x="2180" y="2328"/>
                      </a:lnTo>
                      <a:lnTo>
                        <a:pt x="2166" y="2360"/>
                      </a:lnTo>
                      <a:lnTo>
                        <a:pt x="2142" y="2382"/>
                      </a:lnTo>
                      <a:lnTo>
                        <a:pt x="2112" y="2398"/>
                      </a:lnTo>
                      <a:lnTo>
                        <a:pt x="2076" y="2404"/>
                      </a:lnTo>
                      <a:lnTo>
                        <a:pt x="2042" y="2398"/>
                      </a:lnTo>
                      <a:lnTo>
                        <a:pt x="2012" y="2382"/>
                      </a:lnTo>
                      <a:lnTo>
                        <a:pt x="1989" y="2360"/>
                      </a:lnTo>
                      <a:lnTo>
                        <a:pt x="1973" y="2328"/>
                      </a:lnTo>
                      <a:lnTo>
                        <a:pt x="1969" y="2294"/>
                      </a:lnTo>
                      <a:lnTo>
                        <a:pt x="1969" y="1824"/>
                      </a:lnTo>
                      <a:lnTo>
                        <a:pt x="1931" y="1836"/>
                      </a:lnTo>
                      <a:lnTo>
                        <a:pt x="1845" y="1862"/>
                      </a:lnTo>
                      <a:lnTo>
                        <a:pt x="1755" y="1890"/>
                      </a:lnTo>
                      <a:lnTo>
                        <a:pt x="1665" y="1914"/>
                      </a:lnTo>
                      <a:lnTo>
                        <a:pt x="1576" y="1936"/>
                      </a:lnTo>
                      <a:lnTo>
                        <a:pt x="1486" y="1952"/>
                      </a:lnTo>
                      <a:lnTo>
                        <a:pt x="1398" y="1964"/>
                      </a:lnTo>
                      <a:lnTo>
                        <a:pt x="1312" y="1968"/>
                      </a:lnTo>
                      <a:lnTo>
                        <a:pt x="876" y="1968"/>
                      </a:lnTo>
                      <a:lnTo>
                        <a:pt x="876" y="2294"/>
                      </a:lnTo>
                      <a:lnTo>
                        <a:pt x="870" y="2328"/>
                      </a:lnTo>
                      <a:lnTo>
                        <a:pt x="854" y="2360"/>
                      </a:lnTo>
                      <a:lnTo>
                        <a:pt x="830" y="2382"/>
                      </a:lnTo>
                      <a:lnTo>
                        <a:pt x="800" y="2398"/>
                      </a:lnTo>
                      <a:lnTo>
                        <a:pt x="766" y="2404"/>
                      </a:lnTo>
                      <a:lnTo>
                        <a:pt x="730" y="2398"/>
                      </a:lnTo>
                      <a:lnTo>
                        <a:pt x="700" y="2382"/>
                      </a:lnTo>
                      <a:lnTo>
                        <a:pt x="676" y="2360"/>
                      </a:lnTo>
                      <a:lnTo>
                        <a:pt x="662" y="2328"/>
                      </a:lnTo>
                      <a:lnTo>
                        <a:pt x="656" y="2294"/>
                      </a:lnTo>
                      <a:lnTo>
                        <a:pt x="656" y="1968"/>
                      </a:lnTo>
                      <a:lnTo>
                        <a:pt x="327" y="1968"/>
                      </a:lnTo>
                      <a:lnTo>
                        <a:pt x="269" y="1962"/>
                      </a:lnTo>
                      <a:lnTo>
                        <a:pt x="213" y="1946"/>
                      </a:lnTo>
                      <a:lnTo>
                        <a:pt x="164" y="1922"/>
                      </a:lnTo>
                      <a:lnTo>
                        <a:pt x="118" y="1890"/>
                      </a:lnTo>
                      <a:lnTo>
                        <a:pt x="78" y="1850"/>
                      </a:lnTo>
                      <a:lnTo>
                        <a:pt x="44" y="1804"/>
                      </a:lnTo>
                      <a:lnTo>
                        <a:pt x="20" y="1754"/>
                      </a:lnTo>
                      <a:lnTo>
                        <a:pt x="6" y="1698"/>
                      </a:lnTo>
                      <a:lnTo>
                        <a:pt x="0" y="1639"/>
                      </a:lnTo>
                      <a:lnTo>
                        <a:pt x="6" y="1577"/>
                      </a:lnTo>
                      <a:lnTo>
                        <a:pt x="22" y="1521"/>
                      </a:lnTo>
                      <a:lnTo>
                        <a:pt x="48" y="1467"/>
                      </a:lnTo>
                      <a:lnTo>
                        <a:pt x="84" y="1421"/>
                      </a:lnTo>
                      <a:lnTo>
                        <a:pt x="48" y="1373"/>
                      </a:lnTo>
                      <a:lnTo>
                        <a:pt x="22" y="1322"/>
                      </a:lnTo>
                      <a:lnTo>
                        <a:pt x="6" y="1264"/>
                      </a:lnTo>
                      <a:lnTo>
                        <a:pt x="0" y="1202"/>
                      </a:lnTo>
                      <a:lnTo>
                        <a:pt x="6" y="1140"/>
                      </a:lnTo>
                      <a:lnTo>
                        <a:pt x="22" y="1082"/>
                      </a:lnTo>
                      <a:lnTo>
                        <a:pt x="48" y="1031"/>
                      </a:lnTo>
                      <a:lnTo>
                        <a:pt x="84" y="983"/>
                      </a:lnTo>
                      <a:lnTo>
                        <a:pt x="48" y="937"/>
                      </a:lnTo>
                      <a:lnTo>
                        <a:pt x="22" y="883"/>
                      </a:lnTo>
                      <a:lnTo>
                        <a:pt x="6" y="827"/>
                      </a:lnTo>
                      <a:lnTo>
                        <a:pt x="0" y="766"/>
                      </a:lnTo>
                      <a:lnTo>
                        <a:pt x="6" y="704"/>
                      </a:lnTo>
                      <a:lnTo>
                        <a:pt x="22" y="646"/>
                      </a:lnTo>
                      <a:lnTo>
                        <a:pt x="48" y="594"/>
                      </a:lnTo>
                      <a:lnTo>
                        <a:pt x="84" y="546"/>
                      </a:lnTo>
                      <a:lnTo>
                        <a:pt x="48" y="500"/>
                      </a:lnTo>
                      <a:lnTo>
                        <a:pt x="22" y="447"/>
                      </a:lnTo>
                      <a:lnTo>
                        <a:pt x="6" y="389"/>
                      </a:lnTo>
                      <a:lnTo>
                        <a:pt x="0" y="329"/>
                      </a:lnTo>
                      <a:lnTo>
                        <a:pt x="6" y="269"/>
                      </a:lnTo>
                      <a:lnTo>
                        <a:pt x="20" y="213"/>
                      </a:lnTo>
                      <a:lnTo>
                        <a:pt x="44" y="164"/>
                      </a:lnTo>
                      <a:lnTo>
                        <a:pt x="78" y="118"/>
                      </a:lnTo>
                      <a:lnTo>
                        <a:pt x="118" y="78"/>
                      </a:lnTo>
                      <a:lnTo>
                        <a:pt x="164" y="46"/>
                      </a:lnTo>
                      <a:lnTo>
                        <a:pt x="213" y="20"/>
                      </a:lnTo>
                      <a:lnTo>
                        <a:pt x="269" y="6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Freeform 11"/>
                <p:cNvSpPr>
                  <a:spLocks/>
                </p:cNvSpPr>
                <p:nvPr/>
              </p:nvSpPr>
              <p:spPr bwMode="auto">
                <a:xfrm>
                  <a:off x="9220" y="631"/>
                  <a:ext cx="1749" cy="1202"/>
                </a:xfrm>
                <a:custGeom>
                  <a:avLst/>
                  <a:gdLst>
                    <a:gd name="T0" fmla="*/ 1486 w 3498"/>
                    <a:gd name="T1" fmla="*/ 22 h 2404"/>
                    <a:gd name="T2" fmla="*/ 1529 w 3498"/>
                    <a:gd name="T3" fmla="*/ 110 h 2404"/>
                    <a:gd name="T4" fmla="*/ 1653 w 3498"/>
                    <a:gd name="T5" fmla="*/ 542 h 2404"/>
                    <a:gd name="T6" fmla="*/ 1922 w 3498"/>
                    <a:gd name="T7" fmla="*/ 470 h 2404"/>
                    <a:gd name="T8" fmla="*/ 2186 w 3498"/>
                    <a:gd name="T9" fmla="*/ 437 h 2404"/>
                    <a:gd name="T10" fmla="*/ 2628 w 3498"/>
                    <a:gd name="T11" fmla="*/ 76 h 2404"/>
                    <a:gd name="T12" fmla="*/ 2698 w 3498"/>
                    <a:gd name="T13" fmla="*/ 6 h 2404"/>
                    <a:gd name="T14" fmla="*/ 2796 w 3498"/>
                    <a:gd name="T15" fmla="*/ 22 h 2404"/>
                    <a:gd name="T16" fmla="*/ 2842 w 3498"/>
                    <a:gd name="T17" fmla="*/ 110 h 2404"/>
                    <a:gd name="T18" fmla="*/ 3229 w 3498"/>
                    <a:gd name="T19" fmla="*/ 442 h 2404"/>
                    <a:gd name="T20" fmla="*/ 3380 w 3498"/>
                    <a:gd name="T21" fmla="*/ 514 h 2404"/>
                    <a:gd name="T22" fmla="*/ 3476 w 3498"/>
                    <a:gd name="T23" fmla="*/ 652 h 2404"/>
                    <a:gd name="T24" fmla="*/ 3492 w 3498"/>
                    <a:gd name="T25" fmla="*/ 827 h 2404"/>
                    <a:gd name="T26" fmla="*/ 3414 w 3498"/>
                    <a:gd name="T27" fmla="*/ 985 h 2404"/>
                    <a:gd name="T28" fmla="*/ 3492 w 3498"/>
                    <a:gd name="T29" fmla="*/ 1140 h 2404"/>
                    <a:gd name="T30" fmla="*/ 3476 w 3498"/>
                    <a:gd name="T31" fmla="*/ 1322 h 2404"/>
                    <a:gd name="T32" fmla="*/ 3448 w 3498"/>
                    <a:gd name="T33" fmla="*/ 1467 h 2404"/>
                    <a:gd name="T34" fmla="*/ 3498 w 3498"/>
                    <a:gd name="T35" fmla="*/ 1638 h 2404"/>
                    <a:gd name="T36" fmla="*/ 3448 w 3498"/>
                    <a:gd name="T37" fmla="*/ 1812 h 2404"/>
                    <a:gd name="T38" fmla="*/ 3476 w 3498"/>
                    <a:gd name="T39" fmla="*/ 1957 h 2404"/>
                    <a:gd name="T40" fmla="*/ 3492 w 3498"/>
                    <a:gd name="T41" fmla="*/ 2135 h 2404"/>
                    <a:gd name="T42" fmla="*/ 3420 w 3498"/>
                    <a:gd name="T43" fmla="*/ 2286 h 2404"/>
                    <a:gd name="T44" fmla="*/ 3285 w 3498"/>
                    <a:gd name="T45" fmla="*/ 2384 h 2404"/>
                    <a:gd name="T46" fmla="*/ 2295 w 3498"/>
                    <a:gd name="T47" fmla="*/ 2404 h 2404"/>
                    <a:gd name="T48" fmla="*/ 2208 w 3498"/>
                    <a:gd name="T49" fmla="*/ 2360 h 2404"/>
                    <a:gd name="T50" fmla="*/ 2192 w 3498"/>
                    <a:gd name="T51" fmla="*/ 2260 h 2404"/>
                    <a:gd name="T52" fmla="*/ 2259 w 3498"/>
                    <a:gd name="T53" fmla="*/ 2191 h 2404"/>
                    <a:gd name="T54" fmla="*/ 3205 w 3498"/>
                    <a:gd name="T55" fmla="*/ 2181 h 2404"/>
                    <a:gd name="T56" fmla="*/ 3273 w 3498"/>
                    <a:gd name="T57" fmla="*/ 2111 h 2404"/>
                    <a:gd name="T58" fmla="*/ 3259 w 3498"/>
                    <a:gd name="T59" fmla="*/ 2011 h 2404"/>
                    <a:gd name="T60" fmla="*/ 3169 w 3498"/>
                    <a:gd name="T61" fmla="*/ 1967 h 2404"/>
                    <a:gd name="T62" fmla="*/ 3081 w 3498"/>
                    <a:gd name="T63" fmla="*/ 1922 h 2404"/>
                    <a:gd name="T64" fmla="*/ 3065 w 3498"/>
                    <a:gd name="T65" fmla="*/ 1824 h 2404"/>
                    <a:gd name="T66" fmla="*/ 3135 w 3498"/>
                    <a:gd name="T67" fmla="*/ 1754 h 2404"/>
                    <a:gd name="T68" fmla="*/ 3235 w 3498"/>
                    <a:gd name="T69" fmla="*/ 1728 h 2404"/>
                    <a:gd name="T70" fmla="*/ 3279 w 3498"/>
                    <a:gd name="T71" fmla="*/ 1638 h 2404"/>
                    <a:gd name="T72" fmla="*/ 3235 w 3498"/>
                    <a:gd name="T73" fmla="*/ 1551 h 2404"/>
                    <a:gd name="T74" fmla="*/ 3135 w 3498"/>
                    <a:gd name="T75" fmla="*/ 1525 h 2404"/>
                    <a:gd name="T76" fmla="*/ 3065 w 3498"/>
                    <a:gd name="T77" fmla="*/ 1455 h 2404"/>
                    <a:gd name="T78" fmla="*/ 3081 w 3498"/>
                    <a:gd name="T79" fmla="*/ 1355 h 2404"/>
                    <a:gd name="T80" fmla="*/ 3169 w 3498"/>
                    <a:gd name="T81" fmla="*/ 1312 h 2404"/>
                    <a:gd name="T82" fmla="*/ 3259 w 3498"/>
                    <a:gd name="T83" fmla="*/ 1266 h 2404"/>
                    <a:gd name="T84" fmla="*/ 3273 w 3498"/>
                    <a:gd name="T85" fmla="*/ 1168 h 2404"/>
                    <a:gd name="T86" fmla="*/ 3205 w 3498"/>
                    <a:gd name="T87" fmla="*/ 1098 h 2404"/>
                    <a:gd name="T88" fmla="*/ 3105 w 3498"/>
                    <a:gd name="T89" fmla="*/ 1072 h 2404"/>
                    <a:gd name="T90" fmla="*/ 3061 w 3498"/>
                    <a:gd name="T91" fmla="*/ 985 h 2404"/>
                    <a:gd name="T92" fmla="*/ 3105 w 3498"/>
                    <a:gd name="T93" fmla="*/ 895 h 2404"/>
                    <a:gd name="T94" fmla="*/ 3205 w 3498"/>
                    <a:gd name="T95" fmla="*/ 869 h 2404"/>
                    <a:gd name="T96" fmla="*/ 3273 w 3498"/>
                    <a:gd name="T97" fmla="*/ 799 h 2404"/>
                    <a:gd name="T98" fmla="*/ 3259 w 3498"/>
                    <a:gd name="T99" fmla="*/ 702 h 2404"/>
                    <a:gd name="T100" fmla="*/ 3169 w 3498"/>
                    <a:gd name="T101" fmla="*/ 656 h 2404"/>
                    <a:gd name="T102" fmla="*/ 2036 w 3498"/>
                    <a:gd name="T103" fmla="*/ 670 h 2404"/>
                    <a:gd name="T104" fmla="*/ 1793 w 3498"/>
                    <a:gd name="T105" fmla="*/ 728 h 2404"/>
                    <a:gd name="T106" fmla="*/ 1549 w 3498"/>
                    <a:gd name="T107" fmla="*/ 801 h 2404"/>
                    <a:gd name="T108" fmla="*/ 1326 w 3498"/>
                    <a:gd name="T109" fmla="*/ 861 h 2404"/>
                    <a:gd name="T110" fmla="*/ 109 w 3498"/>
                    <a:gd name="T111" fmla="*/ 875 h 2404"/>
                    <a:gd name="T112" fmla="*/ 20 w 3498"/>
                    <a:gd name="T113" fmla="*/ 829 h 2404"/>
                    <a:gd name="T114" fmla="*/ 6 w 3498"/>
                    <a:gd name="T115" fmla="*/ 732 h 2404"/>
                    <a:gd name="T116" fmla="*/ 73 w 3498"/>
                    <a:gd name="T117" fmla="*/ 662 h 2404"/>
                    <a:gd name="T118" fmla="*/ 1234 w 3498"/>
                    <a:gd name="T119" fmla="*/ 654 h 2404"/>
                    <a:gd name="T120" fmla="*/ 1312 w 3498"/>
                    <a:gd name="T121" fmla="*/ 110 h 2404"/>
                    <a:gd name="T122" fmla="*/ 1356 w 3498"/>
                    <a:gd name="T123" fmla="*/ 22 h 2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498" h="2404">
                      <a:moveTo>
                        <a:pt x="1420" y="0"/>
                      </a:moveTo>
                      <a:lnTo>
                        <a:pt x="1456" y="6"/>
                      </a:lnTo>
                      <a:lnTo>
                        <a:pt x="1486" y="22"/>
                      </a:lnTo>
                      <a:lnTo>
                        <a:pt x="1509" y="46"/>
                      </a:lnTo>
                      <a:lnTo>
                        <a:pt x="1523" y="76"/>
                      </a:lnTo>
                      <a:lnTo>
                        <a:pt x="1529" y="110"/>
                      </a:lnTo>
                      <a:lnTo>
                        <a:pt x="1529" y="580"/>
                      </a:lnTo>
                      <a:lnTo>
                        <a:pt x="1567" y="568"/>
                      </a:lnTo>
                      <a:lnTo>
                        <a:pt x="1653" y="542"/>
                      </a:lnTo>
                      <a:lnTo>
                        <a:pt x="1741" y="516"/>
                      </a:lnTo>
                      <a:lnTo>
                        <a:pt x="1831" y="490"/>
                      </a:lnTo>
                      <a:lnTo>
                        <a:pt x="1922" y="470"/>
                      </a:lnTo>
                      <a:lnTo>
                        <a:pt x="2012" y="452"/>
                      </a:lnTo>
                      <a:lnTo>
                        <a:pt x="2100" y="441"/>
                      </a:lnTo>
                      <a:lnTo>
                        <a:pt x="2186" y="437"/>
                      </a:lnTo>
                      <a:lnTo>
                        <a:pt x="2622" y="437"/>
                      </a:lnTo>
                      <a:lnTo>
                        <a:pt x="2622" y="110"/>
                      </a:lnTo>
                      <a:lnTo>
                        <a:pt x="2628" y="76"/>
                      </a:lnTo>
                      <a:lnTo>
                        <a:pt x="2644" y="46"/>
                      </a:lnTo>
                      <a:lnTo>
                        <a:pt x="2668" y="22"/>
                      </a:lnTo>
                      <a:lnTo>
                        <a:pt x="2698" y="6"/>
                      </a:lnTo>
                      <a:lnTo>
                        <a:pt x="2732" y="0"/>
                      </a:lnTo>
                      <a:lnTo>
                        <a:pt x="2766" y="6"/>
                      </a:lnTo>
                      <a:lnTo>
                        <a:pt x="2796" y="22"/>
                      </a:lnTo>
                      <a:lnTo>
                        <a:pt x="2820" y="46"/>
                      </a:lnTo>
                      <a:lnTo>
                        <a:pt x="2836" y="76"/>
                      </a:lnTo>
                      <a:lnTo>
                        <a:pt x="2842" y="110"/>
                      </a:lnTo>
                      <a:lnTo>
                        <a:pt x="2842" y="437"/>
                      </a:lnTo>
                      <a:lnTo>
                        <a:pt x="3169" y="437"/>
                      </a:lnTo>
                      <a:lnTo>
                        <a:pt x="3229" y="442"/>
                      </a:lnTo>
                      <a:lnTo>
                        <a:pt x="3285" y="458"/>
                      </a:lnTo>
                      <a:lnTo>
                        <a:pt x="3334" y="482"/>
                      </a:lnTo>
                      <a:lnTo>
                        <a:pt x="3380" y="514"/>
                      </a:lnTo>
                      <a:lnTo>
                        <a:pt x="3420" y="554"/>
                      </a:lnTo>
                      <a:lnTo>
                        <a:pt x="3452" y="600"/>
                      </a:lnTo>
                      <a:lnTo>
                        <a:pt x="3476" y="652"/>
                      </a:lnTo>
                      <a:lnTo>
                        <a:pt x="3492" y="706"/>
                      </a:lnTo>
                      <a:lnTo>
                        <a:pt x="3498" y="765"/>
                      </a:lnTo>
                      <a:lnTo>
                        <a:pt x="3492" y="827"/>
                      </a:lnTo>
                      <a:lnTo>
                        <a:pt x="3476" y="885"/>
                      </a:lnTo>
                      <a:lnTo>
                        <a:pt x="3448" y="937"/>
                      </a:lnTo>
                      <a:lnTo>
                        <a:pt x="3414" y="985"/>
                      </a:lnTo>
                      <a:lnTo>
                        <a:pt x="3448" y="1031"/>
                      </a:lnTo>
                      <a:lnTo>
                        <a:pt x="3476" y="1082"/>
                      </a:lnTo>
                      <a:lnTo>
                        <a:pt x="3492" y="1140"/>
                      </a:lnTo>
                      <a:lnTo>
                        <a:pt x="3498" y="1202"/>
                      </a:lnTo>
                      <a:lnTo>
                        <a:pt x="3492" y="1264"/>
                      </a:lnTo>
                      <a:lnTo>
                        <a:pt x="3476" y="1322"/>
                      </a:lnTo>
                      <a:lnTo>
                        <a:pt x="3448" y="1373"/>
                      </a:lnTo>
                      <a:lnTo>
                        <a:pt x="3414" y="1421"/>
                      </a:lnTo>
                      <a:lnTo>
                        <a:pt x="3448" y="1467"/>
                      </a:lnTo>
                      <a:lnTo>
                        <a:pt x="3476" y="1521"/>
                      </a:lnTo>
                      <a:lnTo>
                        <a:pt x="3492" y="1579"/>
                      </a:lnTo>
                      <a:lnTo>
                        <a:pt x="3498" y="1638"/>
                      </a:lnTo>
                      <a:lnTo>
                        <a:pt x="3492" y="1700"/>
                      </a:lnTo>
                      <a:lnTo>
                        <a:pt x="3476" y="1758"/>
                      </a:lnTo>
                      <a:lnTo>
                        <a:pt x="3448" y="1812"/>
                      </a:lnTo>
                      <a:lnTo>
                        <a:pt x="3414" y="1858"/>
                      </a:lnTo>
                      <a:lnTo>
                        <a:pt x="3448" y="1904"/>
                      </a:lnTo>
                      <a:lnTo>
                        <a:pt x="3476" y="1957"/>
                      </a:lnTo>
                      <a:lnTo>
                        <a:pt x="3492" y="2015"/>
                      </a:lnTo>
                      <a:lnTo>
                        <a:pt x="3498" y="2077"/>
                      </a:lnTo>
                      <a:lnTo>
                        <a:pt x="3492" y="2135"/>
                      </a:lnTo>
                      <a:lnTo>
                        <a:pt x="3476" y="2191"/>
                      </a:lnTo>
                      <a:lnTo>
                        <a:pt x="3452" y="2242"/>
                      </a:lnTo>
                      <a:lnTo>
                        <a:pt x="3420" y="2286"/>
                      </a:lnTo>
                      <a:lnTo>
                        <a:pt x="3380" y="2326"/>
                      </a:lnTo>
                      <a:lnTo>
                        <a:pt x="3334" y="2360"/>
                      </a:lnTo>
                      <a:lnTo>
                        <a:pt x="3285" y="2384"/>
                      </a:lnTo>
                      <a:lnTo>
                        <a:pt x="3229" y="2398"/>
                      </a:lnTo>
                      <a:lnTo>
                        <a:pt x="3169" y="2404"/>
                      </a:lnTo>
                      <a:lnTo>
                        <a:pt x="2295" y="2404"/>
                      </a:lnTo>
                      <a:lnTo>
                        <a:pt x="2259" y="2398"/>
                      </a:lnTo>
                      <a:lnTo>
                        <a:pt x="2229" y="2382"/>
                      </a:lnTo>
                      <a:lnTo>
                        <a:pt x="2208" y="2360"/>
                      </a:lnTo>
                      <a:lnTo>
                        <a:pt x="2192" y="2330"/>
                      </a:lnTo>
                      <a:lnTo>
                        <a:pt x="2186" y="2294"/>
                      </a:lnTo>
                      <a:lnTo>
                        <a:pt x="2192" y="2260"/>
                      </a:lnTo>
                      <a:lnTo>
                        <a:pt x="2208" y="2231"/>
                      </a:lnTo>
                      <a:lnTo>
                        <a:pt x="2229" y="2207"/>
                      </a:lnTo>
                      <a:lnTo>
                        <a:pt x="2259" y="2191"/>
                      </a:lnTo>
                      <a:lnTo>
                        <a:pt x="2295" y="2185"/>
                      </a:lnTo>
                      <a:lnTo>
                        <a:pt x="3169" y="2185"/>
                      </a:lnTo>
                      <a:lnTo>
                        <a:pt x="3205" y="2181"/>
                      </a:lnTo>
                      <a:lnTo>
                        <a:pt x="3235" y="2165"/>
                      </a:lnTo>
                      <a:lnTo>
                        <a:pt x="3259" y="2141"/>
                      </a:lnTo>
                      <a:lnTo>
                        <a:pt x="3273" y="2111"/>
                      </a:lnTo>
                      <a:lnTo>
                        <a:pt x="3279" y="2077"/>
                      </a:lnTo>
                      <a:lnTo>
                        <a:pt x="3273" y="2041"/>
                      </a:lnTo>
                      <a:lnTo>
                        <a:pt x="3259" y="2011"/>
                      </a:lnTo>
                      <a:lnTo>
                        <a:pt x="3235" y="1987"/>
                      </a:lnTo>
                      <a:lnTo>
                        <a:pt x="3205" y="1973"/>
                      </a:lnTo>
                      <a:lnTo>
                        <a:pt x="3169" y="1967"/>
                      </a:lnTo>
                      <a:lnTo>
                        <a:pt x="3135" y="1961"/>
                      </a:lnTo>
                      <a:lnTo>
                        <a:pt x="3105" y="1945"/>
                      </a:lnTo>
                      <a:lnTo>
                        <a:pt x="3081" y="1922"/>
                      </a:lnTo>
                      <a:lnTo>
                        <a:pt x="3065" y="1892"/>
                      </a:lnTo>
                      <a:lnTo>
                        <a:pt x="3061" y="1858"/>
                      </a:lnTo>
                      <a:lnTo>
                        <a:pt x="3065" y="1824"/>
                      </a:lnTo>
                      <a:lnTo>
                        <a:pt x="3081" y="1794"/>
                      </a:lnTo>
                      <a:lnTo>
                        <a:pt x="3105" y="1770"/>
                      </a:lnTo>
                      <a:lnTo>
                        <a:pt x="3135" y="1754"/>
                      </a:lnTo>
                      <a:lnTo>
                        <a:pt x="3169" y="1748"/>
                      </a:lnTo>
                      <a:lnTo>
                        <a:pt x="3205" y="1742"/>
                      </a:lnTo>
                      <a:lnTo>
                        <a:pt x="3235" y="1728"/>
                      </a:lnTo>
                      <a:lnTo>
                        <a:pt x="3259" y="1704"/>
                      </a:lnTo>
                      <a:lnTo>
                        <a:pt x="3273" y="1674"/>
                      </a:lnTo>
                      <a:lnTo>
                        <a:pt x="3279" y="1638"/>
                      </a:lnTo>
                      <a:lnTo>
                        <a:pt x="3273" y="1605"/>
                      </a:lnTo>
                      <a:lnTo>
                        <a:pt x="3259" y="1575"/>
                      </a:lnTo>
                      <a:lnTo>
                        <a:pt x="3235" y="1551"/>
                      </a:lnTo>
                      <a:lnTo>
                        <a:pt x="3205" y="1535"/>
                      </a:lnTo>
                      <a:lnTo>
                        <a:pt x="3169" y="1531"/>
                      </a:lnTo>
                      <a:lnTo>
                        <a:pt x="3135" y="1525"/>
                      </a:lnTo>
                      <a:lnTo>
                        <a:pt x="3105" y="1509"/>
                      </a:lnTo>
                      <a:lnTo>
                        <a:pt x="3081" y="1485"/>
                      </a:lnTo>
                      <a:lnTo>
                        <a:pt x="3065" y="1455"/>
                      </a:lnTo>
                      <a:lnTo>
                        <a:pt x="3061" y="1421"/>
                      </a:lnTo>
                      <a:lnTo>
                        <a:pt x="3065" y="1385"/>
                      </a:lnTo>
                      <a:lnTo>
                        <a:pt x="3081" y="1355"/>
                      </a:lnTo>
                      <a:lnTo>
                        <a:pt x="3105" y="1334"/>
                      </a:lnTo>
                      <a:lnTo>
                        <a:pt x="3135" y="1318"/>
                      </a:lnTo>
                      <a:lnTo>
                        <a:pt x="3169" y="1312"/>
                      </a:lnTo>
                      <a:lnTo>
                        <a:pt x="3205" y="1306"/>
                      </a:lnTo>
                      <a:lnTo>
                        <a:pt x="3235" y="1290"/>
                      </a:lnTo>
                      <a:lnTo>
                        <a:pt x="3259" y="1266"/>
                      </a:lnTo>
                      <a:lnTo>
                        <a:pt x="3273" y="1236"/>
                      </a:lnTo>
                      <a:lnTo>
                        <a:pt x="3279" y="1202"/>
                      </a:lnTo>
                      <a:lnTo>
                        <a:pt x="3273" y="1168"/>
                      </a:lnTo>
                      <a:lnTo>
                        <a:pt x="3259" y="1138"/>
                      </a:lnTo>
                      <a:lnTo>
                        <a:pt x="3235" y="1114"/>
                      </a:lnTo>
                      <a:lnTo>
                        <a:pt x="3205" y="1098"/>
                      </a:lnTo>
                      <a:lnTo>
                        <a:pt x="3169" y="1092"/>
                      </a:lnTo>
                      <a:lnTo>
                        <a:pt x="3135" y="1088"/>
                      </a:lnTo>
                      <a:lnTo>
                        <a:pt x="3105" y="1072"/>
                      </a:lnTo>
                      <a:lnTo>
                        <a:pt x="3081" y="1048"/>
                      </a:lnTo>
                      <a:lnTo>
                        <a:pt x="3065" y="1019"/>
                      </a:lnTo>
                      <a:lnTo>
                        <a:pt x="3061" y="985"/>
                      </a:lnTo>
                      <a:lnTo>
                        <a:pt x="3065" y="949"/>
                      </a:lnTo>
                      <a:lnTo>
                        <a:pt x="3081" y="919"/>
                      </a:lnTo>
                      <a:lnTo>
                        <a:pt x="3105" y="895"/>
                      </a:lnTo>
                      <a:lnTo>
                        <a:pt x="3135" y="881"/>
                      </a:lnTo>
                      <a:lnTo>
                        <a:pt x="3169" y="875"/>
                      </a:lnTo>
                      <a:lnTo>
                        <a:pt x="3205" y="869"/>
                      </a:lnTo>
                      <a:lnTo>
                        <a:pt x="3235" y="853"/>
                      </a:lnTo>
                      <a:lnTo>
                        <a:pt x="3259" y="829"/>
                      </a:lnTo>
                      <a:lnTo>
                        <a:pt x="3273" y="799"/>
                      </a:lnTo>
                      <a:lnTo>
                        <a:pt x="3279" y="765"/>
                      </a:lnTo>
                      <a:lnTo>
                        <a:pt x="3273" y="732"/>
                      </a:lnTo>
                      <a:lnTo>
                        <a:pt x="3259" y="702"/>
                      </a:lnTo>
                      <a:lnTo>
                        <a:pt x="3235" y="678"/>
                      </a:lnTo>
                      <a:lnTo>
                        <a:pt x="3205" y="662"/>
                      </a:lnTo>
                      <a:lnTo>
                        <a:pt x="3169" y="656"/>
                      </a:lnTo>
                      <a:lnTo>
                        <a:pt x="2186" y="656"/>
                      </a:lnTo>
                      <a:lnTo>
                        <a:pt x="2114" y="660"/>
                      </a:lnTo>
                      <a:lnTo>
                        <a:pt x="2036" y="670"/>
                      </a:lnTo>
                      <a:lnTo>
                        <a:pt x="1956" y="686"/>
                      </a:lnTo>
                      <a:lnTo>
                        <a:pt x="1874" y="706"/>
                      </a:lnTo>
                      <a:lnTo>
                        <a:pt x="1793" y="728"/>
                      </a:lnTo>
                      <a:lnTo>
                        <a:pt x="1711" y="751"/>
                      </a:lnTo>
                      <a:lnTo>
                        <a:pt x="1631" y="777"/>
                      </a:lnTo>
                      <a:lnTo>
                        <a:pt x="1549" y="801"/>
                      </a:lnTo>
                      <a:lnTo>
                        <a:pt x="1472" y="825"/>
                      </a:lnTo>
                      <a:lnTo>
                        <a:pt x="1396" y="845"/>
                      </a:lnTo>
                      <a:lnTo>
                        <a:pt x="1326" y="861"/>
                      </a:lnTo>
                      <a:lnTo>
                        <a:pt x="1262" y="871"/>
                      </a:lnTo>
                      <a:lnTo>
                        <a:pt x="1202" y="875"/>
                      </a:lnTo>
                      <a:lnTo>
                        <a:pt x="109" y="875"/>
                      </a:lnTo>
                      <a:lnTo>
                        <a:pt x="73" y="869"/>
                      </a:lnTo>
                      <a:lnTo>
                        <a:pt x="43" y="853"/>
                      </a:lnTo>
                      <a:lnTo>
                        <a:pt x="20" y="829"/>
                      </a:lnTo>
                      <a:lnTo>
                        <a:pt x="6" y="799"/>
                      </a:lnTo>
                      <a:lnTo>
                        <a:pt x="0" y="765"/>
                      </a:lnTo>
                      <a:lnTo>
                        <a:pt x="6" y="732"/>
                      </a:lnTo>
                      <a:lnTo>
                        <a:pt x="20" y="702"/>
                      </a:lnTo>
                      <a:lnTo>
                        <a:pt x="43" y="678"/>
                      </a:lnTo>
                      <a:lnTo>
                        <a:pt x="73" y="662"/>
                      </a:lnTo>
                      <a:lnTo>
                        <a:pt x="109" y="656"/>
                      </a:lnTo>
                      <a:lnTo>
                        <a:pt x="1202" y="656"/>
                      </a:lnTo>
                      <a:lnTo>
                        <a:pt x="1234" y="654"/>
                      </a:lnTo>
                      <a:lnTo>
                        <a:pt x="1270" y="648"/>
                      </a:lnTo>
                      <a:lnTo>
                        <a:pt x="1312" y="640"/>
                      </a:lnTo>
                      <a:lnTo>
                        <a:pt x="1312" y="110"/>
                      </a:lnTo>
                      <a:lnTo>
                        <a:pt x="1316" y="76"/>
                      </a:lnTo>
                      <a:lnTo>
                        <a:pt x="1332" y="46"/>
                      </a:lnTo>
                      <a:lnTo>
                        <a:pt x="1356" y="22"/>
                      </a:lnTo>
                      <a:lnTo>
                        <a:pt x="1386" y="6"/>
                      </a:lnTo>
                      <a:lnTo>
                        <a:pt x="142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Freeform 12"/>
                <p:cNvSpPr>
                  <a:spLocks/>
                </p:cNvSpPr>
                <p:nvPr/>
              </p:nvSpPr>
              <p:spPr bwMode="auto">
                <a:xfrm>
                  <a:off x="9548" y="1997"/>
                  <a:ext cx="437" cy="1584"/>
                </a:xfrm>
                <a:custGeom>
                  <a:avLst/>
                  <a:gdLst>
                    <a:gd name="T0" fmla="*/ 800 w 873"/>
                    <a:gd name="T1" fmla="*/ 4 h 3167"/>
                    <a:gd name="T2" fmla="*/ 853 w 873"/>
                    <a:gd name="T3" fmla="*/ 44 h 3167"/>
                    <a:gd name="T4" fmla="*/ 873 w 873"/>
                    <a:gd name="T5" fmla="*/ 107 h 3167"/>
                    <a:gd name="T6" fmla="*/ 869 w 873"/>
                    <a:gd name="T7" fmla="*/ 1575 h 3167"/>
                    <a:gd name="T8" fmla="*/ 834 w 873"/>
                    <a:gd name="T9" fmla="*/ 1662 h 3167"/>
                    <a:gd name="T10" fmla="*/ 772 w 873"/>
                    <a:gd name="T11" fmla="*/ 1744 h 3167"/>
                    <a:gd name="T12" fmla="*/ 686 w 873"/>
                    <a:gd name="T13" fmla="*/ 1828 h 3167"/>
                    <a:gd name="T14" fmla="*/ 594 w 873"/>
                    <a:gd name="T15" fmla="*/ 1911 h 3167"/>
                    <a:gd name="T16" fmla="*/ 504 w 873"/>
                    <a:gd name="T17" fmla="*/ 1997 h 3167"/>
                    <a:gd name="T18" fmla="*/ 419 w 873"/>
                    <a:gd name="T19" fmla="*/ 2093 h 3167"/>
                    <a:gd name="T20" fmla="*/ 339 w 873"/>
                    <a:gd name="T21" fmla="*/ 2200 h 3167"/>
                    <a:gd name="T22" fmla="*/ 275 w 873"/>
                    <a:gd name="T23" fmla="*/ 2322 h 3167"/>
                    <a:gd name="T24" fmla="*/ 233 w 873"/>
                    <a:gd name="T25" fmla="*/ 2462 h 3167"/>
                    <a:gd name="T26" fmla="*/ 217 w 873"/>
                    <a:gd name="T27" fmla="*/ 2621 h 3167"/>
                    <a:gd name="T28" fmla="*/ 221 w 873"/>
                    <a:gd name="T29" fmla="*/ 2757 h 3167"/>
                    <a:gd name="T30" fmla="*/ 233 w 873"/>
                    <a:gd name="T31" fmla="*/ 2850 h 3167"/>
                    <a:gd name="T32" fmla="*/ 245 w 873"/>
                    <a:gd name="T33" fmla="*/ 2914 h 3167"/>
                    <a:gd name="T34" fmla="*/ 259 w 873"/>
                    <a:gd name="T35" fmla="*/ 2950 h 3167"/>
                    <a:gd name="T36" fmla="*/ 289 w 873"/>
                    <a:gd name="T37" fmla="*/ 2976 h 3167"/>
                    <a:gd name="T38" fmla="*/ 323 w 873"/>
                    <a:gd name="T39" fmla="*/ 3026 h 3167"/>
                    <a:gd name="T40" fmla="*/ 321 w 873"/>
                    <a:gd name="T41" fmla="*/ 3093 h 3167"/>
                    <a:gd name="T42" fmla="*/ 283 w 873"/>
                    <a:gd name="T43" fmla="*/ 3147 h 3167"/>
                    <a:gd name="T44" fmla="*/ 217 w 873"/>
                    <a:gd name="T45" fmla="*/ 3167 h 3167"/>
                    <a:gd name="T46" fmla="*/ 173 w 873"/>
                    <a:gd name="T47" fmla="*/ 3161 h 3167"/>
                    <a:gd name="T48" fmla="*/ 131 w 873"/>
                    <a:gd name="T49" fmla="*/ 3137 h 3167"/>
                    <a:gd name="T50" fmla="*/ 90 w 873"/>
                    <a:gd name="T51" fmla="*/ 3095 h 3167"/>
                    <a:gd name="T52" fmla="*/ 54 w 873"/>
                    <a:gd name="T53" fmla="*/ 3026 h 3167"/>
                    <a:gd name="T54" fmla="*/ 26 w 873"/>
                    <a:gd name="T55" fmla="*/ 2926 h 3167"/>
                    <a:gd name="T56" fmla="*/ 6 w 873"/>
                    <a:gd name="T57" fmla="*/ 2794 h 3167"/>
                    <a:gd name="T58" fmla="*/ 0 w 873"/>
                    <a:gd name="T59" fmla="*/ 2621 h 3167"/>
                    <a:gd name="T60" fmla="*/ 16 w 873"/>
                    <a:gd name="T61" fmla="*/ 2434 h 3167"/>
                    <a:gd name="T62" fmla="*/ 62 w 873"/>
                    <a:gd name="T63" fmla="*/ 2268 h 3167"/>
                    <a:gd name="T64" fmla="*/ 131 w 873"/>
                    <a:gd name="T65" fmla="*/ 2123 h 3167"/>
                    <a:gd name="T66" fmla="*/ 215 w 873"/>
                    <a:gd name="T67" fmla="*/ 1997 h 3167"/>
                    <a:gd name="T68" fmla="*/ 309 w 873"/>
                    <a:gd name="T69" fmla="*/ 1888 h 3167"/>
                    <a:gd name="T70" fmla="*/ 403 w 873"/>
                    <a:gd name="T71" fmla="*/ 1792 h 3167"/>
                    <a:gd name="T72" fmla="*/ 492 w 873"/>
                    <a:gd name="T73" fmla="*/ 1708 h 3167"/>
                    <a:gd name="T74" fmla="*/ 544 w 873"/>
                    <a:gd name="T75" fmla="*/ 1660 h 3167"/>
                    <a:gd name="T76" fmla="*/ 598 w 873"/>
                    <a:gd name="T77" fmla="*/ 1608 h 3167"/>
                    <a:gd name="T78" fmla="*/ 638 w 873"/>
                    <a:gd name="T79" fmla="*/ 1563 h 3167"/>
                    <a:gd name="T80" fmla="*/ 656 w 873"/>
                    <a:gd name="T81" fmla="*/ 1529 h 3167"/>
                    <a:gd name="T82" fmla="*/ 660 w 873"/>
                    <a:gd name="T83" fmla="*/ 74 h 3167"/>
                    <a:gd name="T84" fmla="*/ 700 w 873"/>
                    <a:gd name="T85" fmla="*/ 20 h 3167"/>
                    <a:gd name="T86" fmla="*/ 764 w 873"/>
                    <a:gd name="T87" fmla="*/ 0 h 3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73" h="3167">
                      <a:moveTo>
                        <a:pt x="764" y="0"/>
                      </a:moveTo>
                      <a:lnTo>
                        <a:pt x="800" y="4"/>
                      </a:lnTo>
                      <a:lnTo>
                        <a:pt x="830" y="20"/>
                      </a:lnTo>
                      <a:lnTo>
                        <a:pt x="853" y="44"/>
                      </a:lnTo>
                      <a:lnTo>
                        <a:pt x="867" y="74"/>
                      </a:lnTo>
                      <a:lnTo>
                        <a:pt x="873" y="107"/>
                      </a:lnTo>
                      <a:lnTo>
                        <a:pt x="873" y="1529"/>
                      </a:lnTo>
                      <a:lnTo>
                        <a:pt x="869" y="1575"/>
                      </a:lnTo>
                      <a:lnTo>
                        <a:pt x="855" y="1618"/>
                      </a:lnTo>
                      <a:lnTo>
                        <a:pt x="834" y="1662"/>
                      </a:lnTo>
                      <a:lnTo>
                        <a:pt x="806" y="1702"/>
                      </a:lnTo>
                      <a:lnTo>
                        <a:pt x="772" y="1744"/>
                      </a:lnTo>
                      <a:lnTo>
                        <a:pt x="732" y="1786"/>
                      </a:lnTo>
                      <a:lnTo>
                        <a:pt x="686" y="1828"/>
                      </a:lnTo>
                      <a:lnTo>
                        <a:pt x="638" y="1872"/>
                      </a:lnTo>
                      <a:lnTo>
                        <a:pt x="594" y="1911"/>
                      </a:lnTo>
                      <a:lnTo>
                        <a:pt x="550" y="1953"/>
                      </a:lnTo>
                      <a:lnTo>
                        <a:pt x="504" y="1997"/>
                      </a:lnTo>
                      <a:lnTo>
                        <a:pt x="461" y="2043"/>
                      </a:lnTo>
                      <a:lnTo>
                        <a:pt x="419" y="2093"/>
                      </a:lnTo>
                      <a:lnTo>
                        <a:pt x="377" y="2145"/>
                      </a:lnTo>
                      <a:lnTo>
                        <a:pt x="339" y="2200"/>
                      </a:lnTo>
                      <a:lnTo>
                        <a:pt x="305" y="2260"/>
                      </a:lnTo>
                      <a:lnTo>
                        <a:pt x="275" y="2322"/>
                      </a:lnTo>
                      <a:lnTo>
                        <a:pt x="251" y="2390"/>
                      </a:lnTo>
                      <a:lnTo>
                        <a:pt x="233" y="2462"/>
                      </a:lnTo>
                      <a:lnTo>
                        <a:pt x="221" y="2539"/>
                      </a:lnTo>
                      <a:lnTo>
                        <a:pt x="217" y="2621"/>
                      </a:lnTo>
                      <a:lnTo>
                        <a:pt x="219" y="2693"/>
                      </a:lnTo>
                      <a:lnTo>
                        <a:pt x="221" y="2757"/>
                      </a:lnTo>
                      <a:lnTo>
                        <a:pt x="227" y="2808"/>
                      </a:lnTo>
                      <a:lnTo>
                        <a:pt x="233" y="2850"/>
                      </a:lnTo>
                      <a:lnTo>
                        <a:pt x="239" y="2886"/>
                      </a:lnTo>
                      <a:lnTo>
                        <a:pt x="245" y="2914"/>
                      </a:lnTo>
                      <a:lnTo>
                        <a:pt x="253" y="2934"/>
                      </a:lnTo>
                      <a:lnTo>
                        <a:pt x="259" y="2950"/>
                      </a:lnTo>
                      <a:lnTo>
                        <a:pt x="263" y="2958"/>
                      </a:lnTo>
                      <a:lnTo>
                        <a:pt x="289" y="2976"/>
                      </a:lnTo>
                      <a:lnTo>
                        <a:pt x="309" y="2998"/>
                      </a:lnTo>
                      <a:lnTo>
                        <a:pt x="323" y="3026"/>
                      </a:lnTo>
                      <a:lnTo>
                        <a:pt x="327" y="3058"/>
                      </a:lnTo>
                      <a:lnTo>
                        <a:pt x="321" y="3093"/>
                      </a:lnTo>
                      <a:lnTo>
                        <a:pt x="307" y="3123"/>
                      </a:lnTo>
                      <a:lnTo>
                        <a:pt x="283" y="3147"/>
                      </a:lnTo>
                      <a:lnTo>
                        <a:pt x="253" y="3161"/>
                      </a:lnTo>
                      <a:lnTo>
                        <a:pt x="217" y="3167"/>
                      </a:lnTo>
                      <a:lnTo>
                        <a:pt x="195" y="3165"/>
                      </a:lnTo>
                      <a:lnTo>
                        <a:pt x="173" y="3161"/>
                      </a:lnTo>
                      <a:lnTo>
                        <a:pt x="151" y="3151"/>
                      </a:lnTo>
                      <a:lnTo>
                        <a:pt x="131" y="3137"/>
                      </a:lnTo>
                      <a:lnTo>
                        <a:pt x="110" y="3119"/>
                      </a:lnTo>
                      <a:lnTo>
                        <a:pt x="90" y="3095"/>
                      </a:lnTo>
                      <a:lnTo>
                        <a:pt x="72" y="3064"/>
                      </a:lnTo>
                      <a:lnTo>
                        <a:pt x="54" y="3026"/>
                      </a:lnTo>
                      <a:lnTo>
                        <a:pt x="38" y="2980"/>
                      </a:lnTo>
                      <a:lnTo>
                        <a:pt x="26" y="2926"/>
                      </a:lnTo>
                      <a:lnTo>
                        <a:pt x="14" y="2864"/>
                      </a:lnTo>
                      <a:lnTo>
                        <a:pt x="6" y="2794"/>
                      </a:lnTo>
                      <a:lnTo>
                        <a:pt x="2" y="2713"/>
                      </a:lnTo>
                      <a:lnTo>
                        <a:pt x="0" y="2621"/>
                      </a:lnTo>
                      <a:lnTo>
                        <a:pt x="4" y="2525"/>
                      </a:lnTo>
                      <a:lnTo>
                        <a:pt x="16" y="2434"/>
                      </a:lnTo>
                      <a:lnTo>
                        <a:pt x="36" y="2348"/>
                      </a:lnTo>
                      <a:lnTo>
                        <a:pt x="62" y="2268"/>
                      </a:lnTo>
                      <a:lnTo>
                        <a:pt x="94" y="2194"/>
                      </a:lnTo>
                      <a:lnTo>
                        <a:pt x="131" y="2123"/>
                      </a:lnTo>
                      <a:lnTo>
                        <a:pt x="171" y="2059"/>
                      </a:lnTo>
                      <a:lnTo>
                        <a:pt x="215" y="1997"/>
                      </a:lnTo>
                      <a:lnTo>
                        <a:pt x="261" y="1939"/>
                      </a:lnTo>
                      <a:lnTo>
                        <a:pt x="309" y="1888"/>
                      </a:lnTo>
                      <a:lnTo>
                        <a:pt x="355" y="1838"/>
                      </a:lnTo>
                      <a:lnTo>
                        <a:pt x="403" y="1792"/>
                      </a:lnTo>
                      <a:lnTo>
                        <a:pt x="449" y="1748"/>
                      </a:lnTo>
                      <a:lnTo>
                        <a:pt x="492" y="1708"/>
                      </a:lnTo>
                      <a:lnTo>
                        <a:pt x="516" y="1686"/>
                      </a:lnTo>
                      <a:lnTo>
                        <a:pt x="544" y="1660"/>
                      </a:lnTo>
                      <a:lnTo>
                        <a:pt x="572" y="1634"/>
                      </a:lnTo>
                      <a:lnTo>
                        <a:pt x="598" y="1608"/>
                      </a:lnTo>
                      <a:lnTo>
                        <a:pt x="620" y="1585"/>
                      </a:lnTo>
                      <a:lnTo>
                        <a:pt x="638" y="1563"/>
                      </a:lnTo>
                      <a:lnTo>
                        <a:pt x="650" y="1543"/>
                      </a:lnTo>
                      <a:lnTo>
                        <a:pt x="656" y="1529"/>
                      </a:lnTo>
                      <a:lnTo>
                        <a:pt x="656" y="107"/>
                      </a:lnTo>
                      <a:lnTo>
                        <a:pt x="660" y="74"/>
                      </a:lnTo>
                      <a:lnTo>
                        <a:pt x="676" y="44"/>
                      </a:lnTo>
                      <a:lnTo>
                        <a:pt x="700" y="20"/>
                      </a:lnTo>
                      <a:lnTo>
                        <a:pt x="730" y="4"/>
                      </a:lnTo>
                      <a:lnTo>
                        <a:pt x="76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" name="Freeform 13"/>
                <p:cNvSpPr>
                  <a:spLocks/>
                </p:cNvSpPr>
                <p:nvPr/>
              </p:nvSpPr>
              <p:spPr bwMode="auto">
                <a:xfrm>
                  <a:off x="9766" y="2161"/>
                  <a:ext cx="1203" cy="1748"/>
                </a:xfrm>
                <a:custGeom>
                  <a:avLst/>
                  <a:gdLst>
                    <a:gd name="T0" fmla="*/ 1703 w 2405"/>
                    <a:gd name="T1" fmla="*/ 22 h 3496"/>
                    <a:gd name="T2" fmla="*/ 1749 w 2405"/>
                    <a:gd name="T3" fmla="*/ 109 h 3496"/>
                    <a:gd name="T4" fmla="*/ 1757 w 2405"/>
                    <a:gd name="T5" fmla="*/ 1271 h 3496"/>
                    <a:gd name="T6" fmla="*/ 2329 w 2405"/>
                    <a:gd name="T7" fmla="*/ 1317 h 3496"/>
                    <a:gd name="T8" fmla="*/ 2399 w 2405"/>
                    <a:gd name="T9" fmla="*/ 1385 h 3496"/>
                    <a:gd name="T10" fmla="*/ 2383 w 2405"/>
                    <a:gd name="T11" fmla="*/ 1485 h 3496"/>
                    <a:gd name="T12" fmla="*/ 2295 w 2405"/>
                    <a:gd name="T13" fmla="*/ 1529 h 3496"/>
                    <a:gd name="T14" fmla="*/ 1863 w 2405"/>
                    <a:gd name="T15" fmla="*/ 1652 h 3496"/>
                    <a:gd name="T16" fmla="*/ 1934 w 2405"/>
                    <a:gd name="T17" fmla="*/ 1921 h 3496"/>
                    <a:gd name="T18" fmla="*/ 1968 w 2405"/>
                    <a:gd name="T19" fmla="*/ 2184 h 3496"/>
                    <a:gd name="T20" fmla="*/ 2329 w 2405"/>
                    <a:gd name="T21" fmla="*/ 2627 h 3496"/>
                    <a:gd name="T22" fmla="*/ 2399 w 2405"/>
                    <a:gd name="T23" fmla="*/ 2697 h 3496"/>
                    <a:gd name="T24" fmla="*/ 2383 w 2405"/>
                    <a:gd name="T25" fmla="*/ 2796 h 3496"/>
                    <a:gd name="T26" fmla="*/ 2295 w 2405"/>
                    <a:gd name="T27" fmla="*/ 2840 h 3496"/>
                    <a:gd name="T28" fmla="*/ 1962 w 2405"/>
                    <a:gd name="T29" fmla="*/ 3227 h 3496"/>
                    <a:gd name="T30" fmla="*/ 1890 w 2405"/>
                    <a:gd name="T31" fmla="*/ 3378 h 3496"/>
                    <a:gd name="T32" fmla="*/ 1753 w 2405"/>
                    <a:gd name="T33" fmla="*/ 3476 h 3496"/>
                    <a:gd name="T34" fmla="*/ 1577 w 2405"/>
                    <a:gd name="T35" fmla="*/ 3490 h 3496"/>
                    <a:gd name="T36" fmla="*/ 1420 w 2405"/>
                    <a:gd name="T37" fmla="*/ 3412 h 3496"/>
                    <a:gd name="T38" fmla="*/ 1264 w 2405"/>
                    <a:gd name="T39" fmla="*/ 3490 h 3496"/>
                    <a:gd name="T40" fmla="*/ 1083 w 2405"/>
                    <a:gd name="T41" fmla="*/ 3474 h 3496"/>
                    <a:gd name="T42" fmla="*/ 937 w 2405"/>
                    <a:gd name="T43" fmla="*/ 3448 h 3496"/>
                    <a:gd name="T44" fmla="*/ 766 w 2405"/>
                    <a:gd name="T45" fmla="*/ 3496 h 3496"/>
                    <a:gd name="T46" fmla="*/ 592 w 2405"/>
                    <a:gd name="T47" fmla="*/ 3448 h 3496"/>
                    <a:gd name="T48" fmla="*/ 446 w 2405"/>
                    <a:gd name="T49" fmla="*/ 3474 h 3496"/>
                    <a:gd name="T50" fmla="*/ 269 w 2405"/>
                    <a:gd name="T51" fmla="*/ 3490 h 3496"/>
                    <a:gd name="T52" fmla="*/ 115 w 2405"/>
                    <a:gd name="T53" fmla="*/ 3418 h 3496"/>
                    <a:gd name="T54" fmla="*/ 20 w 2405"/>
                    <a:gd name="T55" fmla="*/ 3283 h 3496"/>
                    <a:gd name="T56" fmla="*/ 0 w 2405"/>
                    <a:gd name="T57" fmla="*/ 2294 h 3496"/>
                    <a:gd name="T58" fmla="*/ 43 w 2405"/>
                    <a:gd name="T59" fmla="*/ 2206 h 3496"/>
                    <a:gd name="T60" fmla="*/ 143 w 2405"/>
                    <a:gd name="T61" fmla="*/ 2190 h 3496"/>
                    <a:gd name="T62" fmla="*/ 213 w 2405"/>
                    <a:gd name="T63" fmla="*/ 2260 h 3496"/>
                    <a:gd name="T64" fmla="*/ 223 w 2405"/>
                    <a:gd name="T65" fmla="*/ 3203 h 3496"/>
                    <a:gd name="T66" fmla="*/ 293 w 2405"/>
                    <a:gd name="T67" fmla="*/ 3273 h 3496"/>
                    <a:gd name="T68" fmla="*/ 393 w 2405"/>
                    <a:gd name="T69" fmla="*/ 3257 h 3496"/>
                    <a:gd name="T70" fmla="*/ 436 w 2405"/>
                    <a:gd name="T71" fmla="*/ 3169 h 3496"/>
                    <a:gd name="T72" fmla="*/ 482 w 2405"/>
                    <a:gd name="T73" fmla="*/ 3079 h 3496"/>
                    <a:gd name="T74" fmla="*/ 580 w 2405"/>
                    <a:gd name="T75" fmla="*/ 3065 h 3496"/>
                    <a:gd name="T76" fmla="*/ 650 w 2405"/>
                    <a:gd name="T77" fmla="*/ 3133 h 3496"/>
                    <a:gd name="T78" fmla="*/ 676 w 2405"/>
                    <a:gd name="T79" fmla="*/ 3233 h 3496"/>
                    <a:gd name="T80" fmla="*/ 766 w 2405"/>
                    <a:gd name="T81" fmla="*/ 3277 h 3496"/>
                    <a:gd name="T82" fmla="*/ 853 w 2405"/>
                    <a:gd name="T83" fmla="*/ 3233 h 3496"/>
                    <a:gd name="T84" fmla="*/ 879 w 2405"/>
                    <a:gd name="T85" fmla="*/ 3133 h 3496"/>
                    <a:gd name="T86" fmla="*/ 949 w 2405"/>
                    <a:gd name="T87" fmla="*/ 3065 h 3496"/>
                    <a:gd name="T88" fmla="*/ 1049 w 2405"/>
                    <a:gd name="T89" fmla="*/ 3079 h 3496"/>
                    <a:gd name="T90" fmla="*/ 1093 w 2405"/>
                    <a:gd name="T91" fmla="*/ 3169 h 3496"/>
                    <a:gd name="T92" fmla="*/ 1136 w 2405"/>
                    <a:gd name="T93" fmla="*/ 3257 h 3496"/>
                    <a:gd name="T94" fmla="*/ 1236 w 2405"/>
                    <a:gd name="T95" fmla="*/ 3273 h 3496"/>
                    <a:gd name="T96" fmla="*/ 1306 w 2405"/>
                    <a:gd name="T97" fmla="*/ 3203 h 3496"/>
                    <a:gd name="T98" fmla="*/ 1332 w 2405"/>
                    <a:gd name="T99" fmla="*/ 3103 h 3496"/>
                    <a:gd name="T100" fmla="*/ 1420 w 2405"/>
                    <a:gd name="T101" fmla="*/ 3060 h 3496"/>
                    <a:gd name="T102" fmla="*/ 1509 w 2405"/>
                    <a:gd name="T103" fmla="*/ 3103 h 3496"/>
                    <a:gd name="T104" fmla="*/ 1535 w 2405"/>
                    <a:gd name="T105" fmla="*/ 3203 h 3496"/>
                    <a:gd name="T106" fmla="*/ 1605 w 2405"/>
                    <a:gd name="T107" fmla="*/ 3273 h 3496"/>
                    <a:gd name="T108" fmla="*/ 1703 w 2405"/>
                    <a:gd name="T109" fmla="*/ 3257 h 3496"/>
                    <a:gd name="T110" fmla="*/ 1749 w 2405"/>
                    <a:gd name="T111" fmla="*/ 3169 h 3496"/>
                    <a:gd name="T112" fmla="*/ 1735 w 2405"/>
                    <a:gd name="T113" fmla="*/ 2035 h 3496"/>
                    <a:gd name="T114" fmla="*/ 1677 w 2405"/>
                    <a:gd name="T115" fmla="*/ 1792 h 3496"/>
                    <a:gd name="T116" fmla="*/ 1603 w 2405"/>
                    <a:gd name="T117" fmla="*/ 1549 h 3496"/>
                    <a:gd name="T118" fmla="*/ 1543 w 2405"/>
                    <a:gd name="T119" fmla="*/ 1327 h 3496"/>
                    <a:gd name="T120" fmla="*/ 1529 w 2405"/>
                    <a:gd name="T121" fmla="*/ 109 h 3496"/>
                    <a:gd name="T122" fmla="*/ 1575 w 2405"/>
                    <a:gd name="T123" fmla="*/ 22 h 3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405" h="3496">
                      <a:moveTo>
                        <a:pt x="1639" y="0"/>
                      </a:moveTo>
                      <a:lnTo>
                        <a:pt x="1673" y="6"/>
                      </a:lnTo>
                      <a:lnTo>
                        <a:pt x="1703" y="22"/>
                      </a:lnTo>
                      <a:lnTo>
                        <a:pt x="1727" y="44"/>
                      </a:lnTo>
                      <a:lnTo>
                        <a:pt x="1743" y="73"/>
                      </a:lnTo>
                      <a:lnTo>
                        <a:pt x="1749" y="109"/>
                      </a:lnTo>
                      <a:lnTo>
                        <a:pt x="1749" y="1202"/>
                      </a:lnTo>
                      <a:lnTo>
                        <a:pt x="1751" y="1234"/>
                      </a:lnTo>
                      <a:lnTo>
                        <a:pt x="1757" y="1271"/>
                      </a:lnTo>
                      <a:lnTo>
                        <a:pt x="1765" y="1311"/>
                      </a:lnTo>
                      <a:lnTo>
                        <a:pt x="2295" y="1311"/>
                      </a:lnTo>
                      <a:lnTo>
                        <a:pt x="2329" y="1317"/>
                      </a:lnTo>
                      <a:lnTo>
                        <a:pt x="2359" y="1331"/>
                      </a:lnTo>
                      <a:lnTo>
                        <a:pt x="2383" y="1355"/>
                      </a:lnTo>
                      <a:lnTo>
                        <a:pt x="2399" y="1385"/>
                      </a:lnTo>
                      <a:lnTo>
                        <a:pt x="2405" y="1421"/>
                      </a:lnTo>
                      <a:lnTo>
                        <a:pt x="2399" y="1455"/>
                      </a:lnTo>
                      <a:lnTo>
                        <a:pt x="2383" y="1485"/>
                      </a:lnTo>
                      <a:lnTo>
                        <a:pt x="2359" y="1509"/>
                      </a:lnTo>
                      <a:lnTo>
                        <a:pt x="2329" y="1525"/>
                      </a:lnTo>
                      <a:lnTo>
                        <a:pt x="2295" y="1529"/>
                      </a:lnTo>
                      <a:lnTo>
                        <a:pt x="1825" y="1529"/>
                      </a:lnTo>
                      <a:lnTo>
                        <a:pt x="1837" y="1567"/>
                      </a:lnTo>
                      <a:lnTo>
                        <a:pt x="1863" y="1652"/>
                      </a:lnTo>
                      <a:lnTo>
                        <a:pt x="1888" y="1742"/>
                      </a:lnTo>
                      <a:lnTo>
                        <a:pt x="1914" y="1832"/>
                      </a:lnTo>
                      <a:lnTo>
                        <a:pt x="1934" y="1921"/>
                      </a:lnTo>
                      <a:lnTo>
                        <a:pt x="1952" y="2011"/>
                      </a:lnTo>
                      <a:lnTo>
                        <a:pt x="1964" y="2099"/>
                      </a:lnTo>
                      <a:lnTo>
                        <a:pt x="1968" y="2184"/>
                      </a:lnTo>
                      <a:lnTo>
                        <a:pt x="1968" y="2621"/>
                      </a:lnTo>
                      <a:lnTo>
                        <a:pt x="2295" y="2621"/>
                      </a:lnTo>
                      <a:lnTo>
                        <a:pt x="2329" y="2627"/>
                      </a:lnTo>
                      <a:lnTo>
                        <a:pt x="2359" y="2643"/>
                      </a:lnTo>
                      <a:lnTo>
                        <a:pt x="2383" y="2667"/>
                      </a:lnTo>
                      <a:lnTo>
                        <a:pt x="2399" y="2697"/>
                      </a:lnTo>
                      <a:lnTo>
                        <a:pt x="2405" y="2731"/>
                      </a:lnTo>
                      <a:lnTo>
                        <a:pt x="2399" y="2766"/>
                      </a:lnTo>
                      <a:lnTo>
                        <a:pt x="2383" y="2796"/>
                      </a:lnTo>
                      <a:lnTo>
                        <a:pt x="2359" y="2820"/>
                      </a:lnTo>
                      <a:lnTo>
                        <a:pt x="2329" y="2834"/>
                      </a:lnTo>
                      <a:lnTo>
                        <a:pt x="2295" y="2840"/>
                      </a:lnTo>
                      <a:lnTo>
                        <a:pt x="1968" y="2840"/>
                      </a:lnTo>
                      <a:lnTo>
                        <a:pt x="1968" y="3169"/>
                      </a:lnTo>
                      <a:lnTo>
                        <a:pt x="1962" y="3227"/>
                      </a:lnTo>
                      <a:lnTo>
                        <a:pt x="1946" y="3283"/>
                      </a:lnTo>
                      <a:lnTo>
                        <a:pt x="1922" y="3333"/>
                      </a:lnTo>
                      <a:lnTo>
                        <a:pt x="1890" y="3378"/>
                      </a:lnTo>
                      <a:lnTo>
                        <a:pt x="1851" y="3418"/>
                      </a:lnTo>
                      <a:lnTo>
                        <a:pt x="1805" y="3450"/>
                      </a:lnTo>
                      <a:lnTo>
                        <a:pt x="1753" y="3476"/>
                      </a:lnTo>
                      <a:lnTo>
                        <a:pt x="1699" y="3490"/>
                      </a:lnTo>
                      <a:lnTo>
                        <a:pt x="1639" y="3496"/>
                      </a:lnTo>
                      <a:lnTo>
                        <a:pt x="1577" y="3490"/>
                      </a:lnTo>
                      <a:lnTo>
                        <a:pt x="1519" y="3474"/>
                      </a:lnTo>
                      <a:lnTo>
                        <a:pt x="1468" y="3448"/>
                      </a:lnTo>
                      <a:lnTo>
                        <a:pt x="1420" y="3412"/>
                      </a:lnTo>
                      <a:lnTo>
                        <a:pt x="1374" y="3448"/>
                      </a:lnTo>
                      <a:lnTo>
                        <a:pt x="1322" y="3474"/>
                      </a:lnTo>
                      <a:lnTo>
                        <a:pt x="1264" y="3490"/>
                      </a:lnTo>
                      <a:lnTo>
                        <a:pt x="1202" y="3496"/>
                      </a:lnTo>
                      <a:lnTo>
                        <a:pt x="1140" y="3490"/>
                      </a:lnTo>
                      <a:lnTo>
                        <a:pt x="1083" y="3474"/>
                      </a:lnTo>
                      <a:lnTo>
                        <a:pt x="1031" y="3448"/>
                      </a:lnTo>
                      <a:lnTo>
                        <a:pt x="983" y="3412"/>
                      </a:lnTo>
                      <a:lnTo>
                        <a:pt x="937" y="3448"/>
                      </a:lnTo>
                      <a:lnTo>
                        <a:pt x="883" y="3474"/>
                      </a:lnTo>
                      <a:lnTo>
                        <a:pt x="825" y="3490"/>
                      </a:lnTo>
                      <a:lnTo>
                        <a:pt x="766" y="3496"/>
                      </a:lnTo>
                      <a:lnTo>
                        <a:pt x="704" y="3490"/>
                      </a:lnTo>
                      <a:lnTo>
                        <a:pt x="646" y="3474"/>
                      </a:lnTo>
                      <a:lnTo>
                        <a:pt x="592" y="3448"/>
                      </a:lnTo>
                      <a:lnTo>
                        <a:pt x="546" y="3412"/>
                      </a:lnTo>
                      <a:lnTo>
                        <a:pt x="500" y="3448"/>
                      </a:lnTo>
                      <a:lnTo>
                        <a:pt x="446" y="3474"/>
                      </a:lnTo>
                      <a:lnTo>
                        <a:pt x="389" y="3490"/>
                      </a:lnTo>
                      <a:lnTo>
                        <a:pt x="327" y="3496"/>
                      </a:lnTo>
                      <a:lnTo>
                        <a:pt x="269" y="3490"/>
                      </a:lnTo>
                      <a:lnTo>
                        <a:pt x="213" y="3476"/>
                      </a:lnTo>
                      <a:lnTo>
                        <a:pt x="161" y="3450"/>
                      </a:lnTo>
                      <a:lnTo>
                        <a:pt x="115" y="3418"/>
                      </a:lnTo>
                      <a:lnTo>
                        <a:pt x="77" y="3378"/>
                      </a:lnTo>
                      <a:lnTo>
                        <a:pt x="43" y="3333"/>
                      </a:lnTo>
                      <a:lnTo>
                        <a:pt x="20" y="3283"/>
                      </a:lnTo>
                      <a:lnTo>
                        <a:pt x="6" y="3227"/>
                      </a:lnTo>
                      <a:lnTo>
                        <a:pt x="0" y="3169"/>
                      </a:lnTo>
                      <a:lnTo>
                        <a:pt x="0" y="2294"/>
                      </a:lnTo>
                      <a:lnTo>
                        <a:pt x="6" y="2260"/>
                      </a:lnTo>
                      <a:lnTo>
                        <a:pt x="20" y="2230"/>
                      </a:lnTo>
                      <a:lnTo>
                        <a:pt x="43" y="2206"/>
                      </a:lnTo>
                      <a:lnTo>
                        <a:pt x="73" y="2190"/>
                      </a:lnTo>
                      <a:lnTo>
                        <a:pt x="109" y="2184"/>
                      </a:lnTo>
                      <a:lnTo>
                        <a:pt x="143" y="2190"/>
                      </a:lnTo>
                      <a:lnTo>
                        <a:pt x="173" y="2206"/>
                      </a:lnTo>
                      <a:lnTo>
                        <a:pt x="197" y="2230"/>
                      </a:lnTo>
                      <a:lnTo>
                        <a:pt x="213" y="2260"/>
                      </a:lnTo>
                      <a:lnTo>
                        <a:pt x="219" y="2294"/>
                      </a:lnTo>
                      <a:lnTo>
                        <a:pt x="219" y="3169"/>
                      </a:lnTo>
                      <a:lnTo>
                        <a:pt x="223" y="3203"/>
                      </a:lnTo>
                      <a:lnTo>
                        <a:pt x="239" y="3233"/>
                      </a:lnTo>
                      <a:lnTo>
                        <a:pt x="263" y="3257"/>
                      </a:lnTo>
                      <a:lnTo>
                        <a:pt x="293" y="3273"/>
                      </a:lnTo>
                      <a:lnTo>
                        <a:pt x="327" y="3277"/>
                      </a:lnTo>
                      <a:lnTo>
                        <a:pt x="363" y="3273"/>
                      </a:lnTo>
                      <a:lnTo>
                        <a:pt x="393" y="3257"/>
                      </a:lnTo>
                      <a:lnTo>
                        <a:pt x="416" y="3233"/>
                      </a:lnTo>
                      <a:lnTo>
                        <a:pt x="430" y="3203"/>
                      </a:lnTo>
                      <a:lnTo>
                        <a:pt x="436" y="3169"/>
                      </a:lnTo>
                      <a:lnTo>
                        <a:pt x="442" y="3133"/>
                      </a:lnTo>
                      <a:lnTo>
                        <a:pt x="458" y="3103"/>
                      </a:lnTo>
                      <a:lnTo>
                        <a:pt x="482" y="3079"/>
                      </a:lnTo>
                      <a:lnTo>
                        <a:pt x="512" y="3065"/>
                      </a:lnTo>
                      <a:lnTo>
                        <a:pt x="546" y="3060"/>
                      </a:lnTo>
                      <a:lnTo>
                        <a:pt x="580" y="3065"/>
                      </a:lnTo>
                      <a:lnTo>
                        <a:pt x="610" y="3079"/>
                      </a:lnTo>
                      <a:lnTo>
                        <a:pt x="634" y="3103"/>
                      </a:lnTo>
                      <a:lnTo>
                        <a:pt x="650" y="3133"/>
                      </a:lnTo>
                      <a:lnTo>
                        <a:pt x="656" y="3169"/>
                      </a:lnTo>
                      <a:lnTo>
                        <a:pt x="662" y="3203"/>
                      </a:lnTo>
                      <a:lnTo>
                        <a:pt x="676" y="3233"/>
                      </a:lnTo>
                      <a:lnTo>
                        <a:pt x="700" y="3257"/>
                      </a:lnTo>
                      <a:lnTo>
                        <a:pt x="730" y="3273"/>
                      </a:lnTo>
                      <a:lnTo>
                        <a:pt x="766" y="3277"/>
                      </a:lnTo>
                      <a:lnTo>
                        <a:pt x="799" y="3273"/>
                      </a:lnTo>
                      <a:lnTo>
                        <a:pt x="829" y="3257"/>
                      </a:lnTo>
                      <a:lnTo>
                        <a:pt x="853" y="3233"/>
                      </a:lnTo>
                      <a:lnTo>
                        <a:pt x="869" y="3203"/>
                      </a:lnTo>
                      <a:lnTo>
                        <a:pt x="873" y="3169"/>
                      </a:lnTo>
                      <a:lnTo>
                        <a:pt x="879" y="3133"/>
                      </a:lnTo>
                      <a:lnTo>
                        <a:pt x="895" y="3103"/>
                      </a:lnTo>
                      <a:lnTo>
                        <a:pt x="919" y="3079"/>
                      </a:lnTo>
                      <a:lnTo>
                        <a:pt x="949" y="3065"/>
                      </a:lnTo>
                      <a:lnTo>
                        <a:pt x="983" y="3060"/>
                      </a:lnTo>
                      <a:lnTo>
                        <a:pt x="1019" y="3065"/>
                      </a:lnTo>
                      <a:lnTo>
                        <a:pt x="1049" y="3079"/>
                      </a:lnTo>
                      <a:lnTo>
                        <a:pt x="1071" y="3103"/>
                      </a:lnTo>
                      <a:lnTo>
                        <a:pt x="1087" y="3133"/>
                      </a:lnTo>
                      <a:lnTo>
                        <a:pt x="1093" y="3169"/>
                      </a:lnTo>
                      <a:lnTo>
                        <a:pt x="1099" y="3203"/>
                      </a:lnTo>
                      <a:lnTo>
                        <a:pt x="1115" y="3233"/>
                      </a:lnTo>
                      <a:lnTo>
                        <a:pt x="1136" y="3257"/>
                      </a:lnTo>
                      <a:lnTo>
                        <a:pt x="1168" y="3273"/>
                      </a:lnTo>
                      <a:lnTo>
                        <a:pt x="1202" y="3277"/>
                      </a:lnTo>
                      <a:lnTo>
                        <a:pt x="1236" y="3273"/>
                      </a:lnTo>
                      <a:lnTo>
                        <a:pt x="1266" y="3257"/>
                      </a:lnTo>
                      <a:lnTo>
                        <a:pt x="1290" y="3233"/>
                      </a:lnTo>
                      <a:lnTo>
                        <a:pt x="1306" y="3203"/>
                      </a:lnTo>
                      <a:lnTo>
                        <a:pt x="1312" y="3169"/>
                      </a:lnTo>
                      <a:lnTo>
                        <a:pt x="1316" y="3133"/>
                      </a:lnTo>
                      <a:lnTo>
                        <a:pt x="1332" y="3103"/>
                      </a:lnTo>
                      <a:lnTo>
                        <a:pt x="1356" y="3079"/>
                      </a:lnTo>
                      <a:lnTo>
                        <a:pt x="1386" y="3065"/>
                      </a:lnTo>
                      <a:lnTo>
                        <a:pt x="1420" y="3060"/>
                      </a:lnTo>
                      <a:lnTo>
                        <a:pt x="1456" y="3065"/>
                      </a:lnTo>
                      <a:lnTo>
                        <a:pt x="1486" y="3079"/>
                      </a:lnTo>
                      <a:lnTo>
                        <a:pt x="1509" y="3103"/>
                      </a:lnTo>
                      <a:lnTo>
                        <a:pt x="1523" y="3133"/>
                      </a:lnTo>
                      <a:lnTo>
                        <a:pt x="1529" y="3169"/>
                      </a:lnTo>
                      <a:lnTo>
                        <a:pt x="1535" y="3203"/>
                      </a:lnTo>
                      <a:lnTo>
                        <a:pt x="1551" y="3233"/>
                      </a:lnTo>
                      <a:lnTo>
                        <a:pt x="1575" y="3257"/>
                      </a:lnTo>
                      <a:lnTo>
                        <a:pt x="1605" y="3273"/>
                      </a:lnTo>
                      <a:lnTo>
                        <a:pt x="1639" y="3277"/>
                      </a:lnTo>
                      <a:lnTo>
                        <a:pt x="1673" y="3273"/>
                      </a:lnTo>
                      <a:lnTo>
                        <a:pt x="1703" y="3257"/>
                      </a:lnTo>
                      <a:lnTo>
                        <a:pt x="1727" y="3233"/>
                      </a:lnTo>
                      <a:lnTo>
                        <a:pt x="1743" y="3203"/>
                      </a:lnTo>
                      <a:lnTo>
                        <a:pt x="1749" y="3169"/>
                      </a:lnTo>
                      <a:lnTo>
                        <a:pt x="1749" y="2184"/>
                      </a:lnTo>
                      <a:lnTo>
                        <a:pt x="1745" y="2113"/>
                      </a:lnTo>
                      <a:lnTo>
                        <a:pt x="1735" y="2035"/>
                      </a:lnTo>
                      <a:lnTo>
                        <a:pt x="1719" y="1955"/>
                      </a:lnTo>
                      <a:lnTo>
                        <a:pt x="1699" y="1873"/>
                      </a:lnTo>
                      <a:lnTo>
                        <a:pt x="1677" y="1792"/>
                      </a:lnTo>
                      <a:lnTo>
                        <a:pt x="1653" y="1710"/>
                      </a:lnTo>
                      <a:lnTo>
                        <a:pt x="1627" y="1630"/>
                      </a:lnTo>
                      <a:lnTo>
                        <a:pt x="1603" y="1549"/>
                      </a:lnTo>
                      <a:lnTo>
                        <a:pt x="1579" y="1471"/>
                      </a:lnTo>
                      <a:lnTo>
                        <a:pt x="1559" y="1395"/>
                      </a:lnTo>
                      <a:lnTo>
                        <a:pt x="1543" y="1327"/>
                      </a:lnTo>
                      <a:lnTo>
                        <a:pt x="1533" y="1262"/>
                      </a:lnTo>
                      <a:lnTo>
                        <a:pt x="1529" y="1202"/>
                      </a:lnTo>
                      <a:lnTo>
                        <a:pt x="1529" y="109"/>
                      </a:lnTo>
                      <a:lnTo>
                        <a:pt x="1535" y="73"/>
                      </a:lnTo>
                      <a:lnTo>
                        <a:pt x="1551" y="44"/>
                      </a:lnTo>
                      <a:lnTo>
                        <a:pt x="1575" y="22"/>
                      </a:lnTo>
                      <a:lnTo>
                        <a:pt x="1605" y="6"/>
                      </a:lnTo>
                      <a:lnTo>
                        <a:pt x="163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031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Наделение полномочиями ЦОК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454"/>
            <a:ext cx="11245784" cy="5271209"/>
          </a:xfrm>
        </p:spPr>
      </p:pic>
    </p:spTree>
    <p:extLst>
      <p:ext uri="{BB962C8B-B14F-4D97-AF65-F5344CB8AC3E}">
        <p14:creationId xmlns:p14="http://schemas.microsoft.com/office/powerpoint/2010/main" val="34340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проведения ЦОК независимой оценки квалификаций в форме профессионального экзамена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5475" y="1623847"/>
            <a:ext cx="2664373" cy="4729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Соискатель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98274" y="1623847"/>
            <a:ext cx="2790498" cy="4729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Рассмотрение комплекта документов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1835" y="2238703"/>
            <a:ext cx="3746938" cy="9616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Согласование даты (дат), времени и места (мест) проведения профессионального экзамена, заключение договора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1834" y="3321266"/>
            <a:ext cx="3746937" cy="6201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Проведение профессионального экзамена, оформление результатов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41835" y="5055477"/>
            <a:ext cx="3746938" cy="4729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Выдача свидетельства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8274" y="4055680"/>
            <a:ext cx="6574221" cy="8920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38699" y="4216208"/>
            <a:ext cx="3469729" cy="571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Проверка, обработка и признание результатов оценки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75986" y="4356266"/>
            <a:ext cx="2154620" cy="290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Апелляция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45473" y="5764921"/>
            <a:ext cx="2664373" cy="4729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Соискатель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88773" y="5764921"/>
            <a:ext cx="2664373" cy="4729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Внесение в реестр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57044" y="4555421"/>
            <a:ext cx="96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51380" y="2238703"/>
            <a:ext cx="96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04638" y="3684875"/>
            <a:ext cx="96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СОВЕТ</a:t>
            </a:r>
            <a:endParaRPr lang="ru-RU" b="1" dirty="0"/>
          </a:p>
        </p:txBody>
      </p:sp>
      <p:cxnSp>
        <p:nvCxnSpPr>
          <p:cNvPr id="20" name="Прямая со стрелкой 19"/>
          <p:cNvCxnSpPr>
            <a:stCxn id="3" idx="3"/>
          </p:cNvCxnSpPr>
          <p:nvPr/>
        </p:nvCxnSpPr>
        <p:spPr>
          <a:xfrm flipV="1">
            <a:off x="3909848" y="1860329"/>
            <a:ext cx="688426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993523" y="2096812"/>
            <a:ext cx="0" cy="1721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993523" y="3180692"/>
            <a:ext cx="0" cy="1721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006660" y="3930872"/>
            <a:ext cx="0" cy="1721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022425" y="4946435"/>
            <a:ext cx="0" cy="1721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885384" y="4787216"/>
            <a:ext cx="0" cy="9777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422633" y="2096812"/>
            <a:ext cx="0" cy="3668109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endCxn id="14" idx="3"/>
          </p:cNvCxnSpPr>
          <p:nvPr/>
        </p:nvCxnSpPr>
        <p:spPr>
          <a:xfrm rot="10800000" flipV="1">
            <a:off x="3909846" y="5528438"/>
            <a:ext cx="1559474" cy="472965"/>
          </a:xfrm>
          <a:prstGeom prst="bentConnector3">
            <a:avLst>
              <a:gd name="adj1" fmla="val -548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/>
          <p:nvPr/>
        </p:nvCxnSpPr>
        <p:spPr>
          <a:xfrm rot="10800000">
            <a:off x="6419851" y="5513662"/>
            <a:ext cx="986330" cy="584307"/>
          </a:xfrm>
          <a:prstGeom prst="bentConnector3">
            <a:avLst>
              <a:gd name="adj1" fmla="val 9955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9" idx="3"/>
          </p:cNvCxnSpPr>
          <p:nvPr/>
        </p:nvCxnSpPr>
        <p:spPr>
          <a:xfrm flipV="1">
            <a:off x="7388773" y="4655592"/>
            <a:ext cx="2659274" cy="636368"/>
          </a:xfrm>
          <a:prstGeom prst="bentConnector3">
            <a:avLst>
              <a:gd name="adj1" fmla="val 100157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>
            <a:off x="7365045" y="1860329"/>
            <a:ext cx="3021881" cy="2154379"/>
          </a:xfrm>
          <a:prstGeom prst="bentConnector3">
            <a:avLst>
              <a:gd name="adj1" fmla="val 10008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8" idx="3"/>
          </p:cNvCxnSpPr>
          <p:nvPr/>
        </p:nvCxnSpPr>
        <p:spPr>
          <a:xfrm>
            <a:off x="7388771" y="3631323"/>
            <a:ext cx="2249294" cy="636368"/>
          </a:xfrm>
          <a:prstGeom prst="bentConnector3">
            <a:avLst>
              <a:gd name="adj1" fmla="val 9976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912" y="1262523"/>
            <a:ext cx="3525713" cy="49858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955" y="312359"/>
            <a:ext cx="9054595" cy="890716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 независимой оценки квалификаций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" r="81529" b="72698"/>
          <a:stretch/>
        </p:blipFill>
        <p:spPr>
          <a:xfrm>
            <a:off x="233856" y="1284892"/>
            <a:ext cx="1421524" cy="1245477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1939159" y="1198183"/>
            <a:ext cx="6022428" cy="14188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u="sng" dirty="0"/>
              <a:t>Реестр сведений о проведении независимой оценки квалификации </a:t>
            </a:r>
            <a:r>
              <a:rPr lang="ru-RU" sz="1600" b="1" dirty="0"/>
              <a:t>- информационный ресурс для обеспечения проведения независимой оценки квалификации работников или лиц, претендующих на осуществление определенного вида трудовой деятельности, размещенный в информационно- ^телекоммуникационной сети "Интернет"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4678" y="2695904"/>
            <a:ext cx="3241749" cy="10910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200" b="1" spc="-100" dirty="0">
                <a:solidFill>
                  <a:schemeClr val="accent5">
                    <a:lumMod val="50000"/>
                  </a:schemeClr>
                </a:solidFill>
              </a:rPr>
              <a:t>Приказ Минтруда России № 649н от 15 ноября 2016 года «Об утверждении порядка формирования и ведения реестра сведений о проведении независимой оценки квалификации и доступа к ним, а также перечня сведений, содержащихся в указанном реестре»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50000"/>
          <a:stretch/>
        </p:blipFill>
        <p:spPr>
          <a:xfrm>
            <a:off x="1442890" y="3786993"/>
            <a:ext cx="6656021" cy="2611835"/>
          </a:xfrm>
          <a:prstGeom prst="round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9" t="28760" r="4038" b="50000"/>
          <a:stretch/>
        </p:blipFill>
        <p:spPr>
          <a:xfrm>
            <a:off x="4004441" y="2695904"/>
            <a:ext cx="3783725" cy="11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Центры оценки квалификаций в Республике Коми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810500" y="1474111"/>
            <a:ext cx="3886200" cy="388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140952" y="1387474"/>
            <a:ext cx="3886200" cy="388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3340" y="3942233"/>
            <a:ext cx="35257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ООО «ЛУКОЙЛ-ИНФОРМ» проводит оценку в форме профессионального экзамена по квалификациям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оператор по добыче нефти, газа и газового конденсата</a:t>
            </a:r>
            <a:r>
              <a:rPr lang="ru-RU" dirty="0" smtClean="0"/>
              <a:t>. г. Усинск, ул. Комсомольская, д. 22а,   тел: +74214456262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93" y="4496945"/>
            <a:ext cx="3204487" cy="1322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52" y="1297426"/>
            <a:ext cx="2343150" cy="2343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94" y="4176990"/>
            <a:ext cx="2779034" cy="1962150"/>
          </a:xfrm>
          <a:prstGeom prst="rect">
            <a:avLst/>
          </a:prstGeom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89223" y="1474111"/>
            <a:ext cx="3839767" cy="29017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На базе АО «АЦ-НАКС-Коми» существует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ЦОК по сварке </a:t>
            </a:r>
            <a:r>
              <a:rPr lang="ru-RU" sz="2000" dirty="0"/>
              <a:t>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ЦОК офисных специалистов и вспомогательных административных работников</a:t>
            </a:r>
            <a:r>
              <a:rPr lang="ru-RU" sz="2000" dirty="0"/>
              <a:t>. г. Сыктывкар, ул. Первомайская, д.87   Тел: (8212) 715 - 808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659008" y="1513539"/>
            <a:ext cx="3309872" cy="286232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rtlCol="0" anchor="ctr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</a:rPr>
              <a:t>ООО ”Консультант Плюс Коми» проводит оценку в форме профессионального экзамена по квалификациям: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бухгалтер (11 квалификаций). </a:t>
            </a:r>
            <a:r>
              <a:rPr lang="ru-RU" sz="2000" dirty="0">
                <a:solidFill>
                  <a:prstClr val="black"/>
                </a:solidFill>
              </a:rPr>
              <a:t>г. Сыктывкар, ул. Интернациональная, 108/3 , тел: (8212) 29-15-51 </a:t>
            </a:r>
          </a:p>
        </p:txBody>
      </p:sp>
    </p:spTree>
    <p:extLst>
      <p:ext uri="{BB962C8B-B14F-4D97-AF65-F5344CB8AC3E}">
        <p14:creationId xmlns:p14="http://schemas.microsoft.com/office/powerpoint/2010/main" val="9190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Экзаменационные центры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044" y="2617081"/>
            <a:ext cx="5786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ООО «Центр охраны труда Северо-Западного региона» проводит профессиональный экзамен по квалификациям: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Специалист по разработке и внедрению системы управления охраны труда (6 уровень), Руководитель службы охраны труда(7 уровень), Специалист по охране труда (6 уровень).</a:t>
            </a:r>
          </a:p>
          <a:p>
            <a:r>
              <a:rPr lang="ru-RU" sz="2400" dirty="0" smtClean="0"/>
              <a:t>г. Печора, ул. Спортивная, д. 48.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5538" y="2656765"/>
            <a:ext cx="50792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ГПОУ «Сыктывкарский политехнический техникум</a:t>
            </a:r>
            <a:r>
              <a:rPr lang="ru-RU" sz="2400" dirty="0" smtClean="0"/>
              <a:t>» проводит оценку в форме профессионального экзамена </a:t>
            </a:r>
            <a:r>
              <a:rPr lang="ru-RU" sz="2400" dirty="0"/>
              <a:t>по квалификациям: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Парикмахер,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Парикмахер-модельер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Мастер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 маникюру,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Мастер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педикюру, Мастер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 моделированию и дизайну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ногтей.</a:t>
            </a:r>
          </a:p>
          <a:p>
            <a:pPr algn="just"/>
            <a:r>
              <a:rPr lang="ru-RU" sz="2400" dirty="0" smtClean="0"/>
              <a:t>г</a:t>
            </a:r>
            <a:r>
              <a:rPr lang="ru-RU" sz="2400" dirty="0"/>
              <a:t>. Сыктывкар, ул. </a:t>
            </a:r>
            <a:r>
              <a:rPr lang="ru-RU" sz="2400" dirty="0" err="1"/>
              <a:t>Старовского</a:t>
            </a:r>
            <a:r>
              <a:rPr lang="ru-RU" sz="2400" dirty="0"/>
              <a:t>, 22,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923" y="905859"/>
            <a:ext cx="1635500" cy="1702407"/>
          </a:xfrm>
          <a:prstGeom prst="rect">
            <a:avLst/>
          </a:prstGeom>
        </p:spPr>
      </p:pic>
      <p:pic>
        <p:nvPicPr>
          <p:cNvPr id="1026" name="Picture 2" descr="Центр охраны труда Печора - Северо-западного реги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989015"/>
            <a:ext cx="1714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88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029" y="739694"/>
            <a:ext cx="6392317" cy="8907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Республиканский методический </a:t>
            </a:r>
            <a:r>
              <a:rPr lang="ru-RU" dirty="0"/>
              <a:t>центр</a:t>
            </a:r>
            <a:br>
              <a:rPr lang="ru-RU" dirty="0"/>
            </a:br>
            <a:r>
              <a:rPr lang="ru-RU" dirty="0" smtClean="0"/>
              <a:t>по развитию </a:t>
            </a:r>
            <a:r>
              <a:rPr lang="ru-RU" dirty="0"/>
              <a:t>национальной </a:t>
            </a:r>
            <a:br>
              <a:rPr lang="ru-RU" dirty="0"/>
            </a:br>
            <a:r>
              <a:rPr lang="ru-RU" dirty="0"/>
              <a:t>системы квалификаций 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smtClean="0"/>
              <a:t>Республике </a:t>
            </a:r>
            <a:r>
              <a:rPr lang="ru-RU" dirty="0"/>
              <a:t>Коми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5464" y="1061217"/>
            <a:ext cx="2933300" cy="2329128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97173" y="1902169"/>
            <a:ext cx="6416381" cy="1488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 приказу Министерства образования, науки и молодежной политики Республики Коми от 19.12.2016 года №474 на базе ГОУ ДПО «КРИРО» создан Республиканский методический центр по развитию национальной системы квалификаций (РМЦ).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22489" y="3319586"/>
            <a:ext cx="3731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Направления работы РМЦ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1392869" y="3932809"/>
            <a:ext cx="3195434" cy="2383888"/>
          </a:xfrm>
          <a:custGeom>
            <a:avLst/>
            <a:gdLst>
              <a:gd name="connsiteX0" fmla="*/ 0 w 3195434"/>
              <a:gd name="connsiteY0" fmla="*/ 0 h 1917260"/>
              <a:gd name="connsiteX1" fmla="*/ 3195434 w 3195434"/>
              <a:gd name="connsiteY1" fmla="*/ 0 h 1917260"/>
              <a:gd name="connsiteX2" fmla="*/ 3195434 w 3195434"/>
              <a:gd name="connsiteY2" fmla="*/ 1917260 h 1917260"/>
              <a:gd name="connsiteX3" fmla="*/ 0 w 3195434"/>
              <a:gd name="connsiteY3" fmla="*/ 1917260 h 1917260"/>
              <a:gd name="connsiteX4" fmla="*/ 0 w 3195434"/>
              <a:gd name="connsiteY4" fmla="*/ 0 h 191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34" h="1917260">
                <a:moveTo>
                  <a:pt x="0" y="0"/>
                </a:moveTo>
                <a:lnTo>
                  <a:pt x="3195434" y="0"/>
                </a:lnTo>
                <a:lnTo>
                  <a:pt x="3195434" y="1917260"/>
                </a:lnTo>
                <a:lnTo>
                  <a:pt x="0" y="19172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118110" rIns="118110" bIns="165600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Научно-методическое сопровождение</a:t>
            </a:r>
            <a:endParaRPr lang="ru-RU" sz="1600" kern="1200" dirty="0"/>
          </a:p>
        </p:txBody>
      </p:sp>
      <p:sp>
        <p:nvSpPr>
          <p:cNvPr id="21" name="Полилиния 20"/>
          <p:cNvSpPr/>
          <p:nvPr/>
        </p:nvSpPr>
        <p:spPr>
          <a:xfrm>
            <a:off x="4774971" y="3932809"/>
            <a:ext cx="3195434" cy="2383887"/>
          </a:xfrm>
          <a:custGeom>
            <a:avLst/>
            <a:gdLst>
              <a:gd name="connsiteX0" fmla="*/ 0 w 3195434"/>
              <a:gd name="connsiteY0" fmla="*/ 0 h 1917260"/>
              <a:gd name="connsiteX1" fmla="*/ 3195434 w 3195434"/>
              <a:gd name="connsiteY1" fmla="*/ 0 h 1917260"/>
              <a:gd name="connsiteX2" fmla="*/ 3195434 w 3195434"/>
              <a:gd name="connsiteY2" fmla="*/ 1917260 h 1917260"/>
              <a:gd name="connsiteX3" fmla="*/ 0 w 3195434"/>
              <a:gd name="connsiteY3" fmla="*/ 1917260 h 1917260"/>
              <a:gd name="connsiteX4" fmla="*/ 0 w 3195434"/>
              <a:gd name="connsiteY4" fmla="*/ 0 h 191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34" h="1917260">
                <a:moveTo>
                  <a:pt x="0" y="0"/>
                </a:moveTo>
                <a:lnTo>
                  <a:pt x="3195434" y="0"/>
                </a:lnTo>
                <a:lnTo>
                  <a:pt x="3195434" y="1917260"/>
                </a:lnTo>
                <a:lnTo>
                  <a:pt x="0" y="19172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118110" rIns="118110" bIns="165600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Организационно-методическое сопровождение </a:t>
            </a:r>
            <a:endParaRPr lang="ru-RU" kern="1200" dirty="0"/>
          </a:p>
        </p:txBody>
      </p:sp>
      <p:sp>
        <p:nvSpPr>
          <p:cNvPr id="22" name="Полилиния 21"/>
          <p:cNvSpPr/>
          <p:nvPr/>
        </p:nvSpPr>
        <p:spPr>
          <a:xfrm>
            <a:off x="8157073" y="3932808"/>
            <a:ext cx="3195434" cy="2383888"/>
          </a:xfrm>
          <a:custGeom>
            <a:avLst/>
            <a:gdLst>
              <a:gd name="connsiteX0" fmla="*/ 0 w 3195434"/>
              <a:gd name="connsiteY0" fmla="*/ 0 h 1917260"/>
              <a:gd name="connsiteX1" fmla="*/ 3195434 w 3195434"/>
              <a:gd name="connsiteY1" fmla="*/ 0 h 1917260"/>
              <a:gd name="connsiteX2" fmla="*/ 3195434 w 3195434"/>
              <a:gd name="connsiteY2" fmla="*/ 1917260 h 1917260"/>
              <a:gd name="connsiteX3" fmla="*/ 0 w 3195434"/>
              <a:gd name="connsiteY3" fmla="*/ 1917260 h 1917260"/>
              <a:gd name="connsiteX4" fmla="*/ 0 w 3195434"/>
              <a:gd name="connsiteY4" fmla="*/ 0 h 191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34" h="1917260">
                <a:moveTo>
                  <a:pt x="0" y="0"/>
                </a:moveTo>
                <a:lnTo>
                  <a:pt x="3195434" y="0"/>
                </a:lnTo>
                <a:lnTo>
                  <a:pt x="3195434" y="1917260"/>
                </a:lnTo>
                <a:lnTo>
                  <a:pt x="0" y="19172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118110" rIns="118110" bIns="165600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Независимая оценка квалификаций</a:t>
            </a:r>
            <a:endParaRPr lang="ru-RU" kern="12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30" y="4948656"/>
            <a:ext cx="1045834" cy="10458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26" y="4959289"/>
            <a:ext cx="1035201" cy="10352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5" y="5038862"/>
            <a:ext cx="865421" cy="8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МЕТОДИЧЕСКИЕ РЕСУРСЫ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11243" y="1206061"/>
            <a:ext cx="4321777" cy="23799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Методические рекомендации для руководителей организаций: Применение профессиональных стандартов </a:t>
            </a:r>
            <a:br>
              <a:rPr lang="ru-RU" dirty="0"/>
            </a:br>
            <a:r>
              <a:rPr lang="ru-RU" dirty="0"/>
              <a:t>в деятельности организаций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2" t="23489" r="42803" b="5561"/>
          <a:stretch/>
        </p:blipFill>
        <p:spPr bwMode="auto">
          <a:xfrm>
            <a:off x="9843869" y="403549"/>
            <a:ext cx="2121616" cy="327058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97731"/>
            <a:ext cx="4825395" cy="88827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Открытый дистанционный  курс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82310" y="3638498"/>
            <a:ext cx="499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http://</a:t>
            </a:r>
            <a:r>
              <a:rPr lang="en-US" dirty="0" smtClean="0"/>
              <a:t>distant.kriro.ru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" t="13638" r="4472" b="5954"/>
          <a:stretch/>
        </p:blipFill>
        <p:spPr bwMode="auto">
          <a:xfrm>
            <a:off x="0" y="4048612"/>
            <a:ext cx="4825395" cy="241662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F1D4D0C-A0B5-4607-B6E5-5FE49161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11"/>
          <a:stretch/>
        </p:blipFill>
        <p:spPr>
          <a:xfrm>
            <a:off x="8147898" y="3758013"/>
            <a:ext cx="4091310" cy="275424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AE65129-97A1-472D-BE4A-2BA51BD2B100}"/>
              </a:ext>
            </a:extLst>
          </p:cNvPr>
          <p:cNvSpPr/>
          <p:nvPr/>
        </p:nvSpPr>
        <p:spPr>
          <a:xfrm>
            <a:off x="4175888" y="5585461"/>
            <a:ext cx="3957721" cy="9410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5"/>
              </a:rPr>
              <a:t>http://rmc.kriro.ru/</a:t>
            </a:r>
            <a:r>
              <a:rPr lang="ru-RU" dirty="0">
                <a:hlinkClick r:id="rId5"/>
              </a:rPr>
              <a:t>информационно-методическое-</a:t>
            </a:r>
            <a:r>
              <a:rPr lang="ru-RU" dirty="0" err="1">
                <a:hlinkClick r:id="rId5"/>
              </a:rPr>
              <a:t>сопровож</a:t>
            </a:r>
            <a:r>
              <a:rPr lang="ru-RU" dirty="0">
                <a:hlinkClick r:id="rId5"/>
              </a:rPr>
              <a:t>/</a:t>
            </a:r>
            <a:endParaRPr lang="ru-RU" dirty="0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xmlns="" id="{7D715311-99A8-48BA-83F1-CB3F54D0B180}"/>
              </a:ext>
            </a:extLst>
          </p:cNvPr>
          <p:cNvSpPr/>
          <p:nvPr/>
        </p:nvSpPr>
        <p:spPr>
          <a:xfrm flipH="1">
            <a:off x="7284298" y="4606273"/>
            <a:ext cx="863600" cy="969661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4A08AB4-B1E5-42F1-B818-637EC5C18E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6" y="1359398"/>
            <a:ext cx="1321326" cy="13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67000" y="1962072"/>
            <a:ext cx="6858000" cy="1898977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Телефон: 8 (8212) 28-60-11 (вн. 301)</a:t>
            </a:r>
          </a:p>
          <a:p>
            <a:pPr algn="r"/>
            <a:r>
              <a:rPr lang="ru-RU" dirty="0"/>
              <a:t>Факс: 8 (8212) 28-60-11 (вн. </a:t>
            </a:r>
            <a:r>
              <a:rPr lang="ru-RU"/>
              <a:t>390)</a:t>
            </a:r>
          </a:p>
          <a:p>
            <a:pPr algn="r"/>
            <a:r>
              <a:rPr lang="en-US" smtClean="0"/>
              <a:t>Email</a:t>
            </a:r>
            <a:r>
              <a:rPr lang="en-US" dirty="0" smtClean="0"/>
              <a:t>: kriro@minobr.rkomi.ru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9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773" y="344876"/>
            <a:ext cx="9157361" cy="710004"/>
          </a:xfrm>
        </p:spPr>
        <p:txBody>
          <a:bodyPr>
            <a:noAutofit/>
          </a:bodyPr>
          <a:lstStyle/>
          <a:p>
            <a:r>
              <a:rPr lang="ru-RU" sz="2800" dirty="0"/>
              <a:t>Региональная модель национальной системы профессиональных квалификаций в Республике Коми</a:t>
            </a:r>
          </a:p>
        </p:txBody>
      </p:sp>
      <p:sp>
        <p:nvSpPr>
          <p:cNvPr id="5" name="Параллелограмм 4">
            <a:extLst>
              <a:ext uri="{FF2B5EF4-FFF2-40B4-BE49-F238E27FC236}">
                <a16:creationId xmlns="" xmlns:a16="http://schemas.microsoft.com/office/drawing/2014/main" id="{0C3156DF-C799-4C42-A4C1-54E9871C3534}"/>
              </a:ext>
            </a:extLst>
          </p:cNvPr>
          <p:cNvSpPr/>
          <p:nvPr/>
        </p:nvSpPr>
        <p:spPr>
          <a:xfrm>
            <a:off x="181760" y="1167056"/>
            <a:ext cx="9864999" cy="1080209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араллелограмм 8">
            <a:extLst>
              <a:ext uri="{FF2B5EF4-FFF2-40B4-BE49-F238E27FC236}">
                <a16:creationId xmlns="" xmlns:a16="http://schemas.microsoft.com/office/drawing/2014/main" id="{0C3156DF-C799-4C42-A4C1-54E9871C3534}"/>
              </a:ext>
            </a:extLst>
          </p:cNvPr>
          <p:cNvSpPr/>
          <p:nvPr/>
        </p:nvSpPr>
        <p:spPr>
          <a:xfrm>
            <a:off x="2625224" y="3843683"/>
            <a:ext cx="4040372" cy="536057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</a:rPr>
              <a:t>Республиканский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</a:rPr>
              <a:t>методический центр по развитию национальной системы квалификаций в 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</a:rPr>
              <a:t>РК</a:t>
            </a:r>
            <a:endParaRPr lang="ru-RU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89" y="3785204"/>
            <a:ext cx="714427" cy="714427"/>
          </a:xfrm>
          <a:prstGeom prst="rect">
            <a:avLst/>
          </a:prstGeom>
        </p:spPr>
      </p:pic>
      <p:sp>
        <p:nvSpPr>
          <p:cNvPr id="18" name="Параллелограмм 17">
            <a:extLst>
              <a:ext uri="{FF2B5EF4-FFF2-40B4-BE49-F238E27FC236}">
                <a16:creationId xmlns="" xmlns:a16="http://schemas.microsoft.com/office/drawing/2014/main" id="{0C3156DF-C799-4C42-A4C1-54E9871C3534}"/>
              </a:ext>
            </a:extLst>
          </p:cNvPr>
          <p:cNvSpPr/>
          <p:nvPr/>
        </p:nvSpPr>
        <p:spPr>
          <a:xfrm>
            <a:off x="203966" y="2365420"/>
            <a:ext cx="8321748" cy="1178711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араллелограмм 18">
            <a:extLst>
              <a:ext uri="{FF2B5EF4-FFF2-40B4-BE49-F238E27FC236}">
                <a16:creationId xmlns="" xmlns:a16="http://schemas.microsoft.com/office/drawing/2014/main" id="{0C3156DF-C799-4C42-A4C1-54E9871C3534}"/>
              </a:ext>
            </a:extLst>
          </p:cNvPr>
          <p:cNvSpPr/>
          <p:nvPr/>
        </p:nvSpPr>
        <p:spPr>
          <a:xfrm>
            <a:off x="8995141" y="3822856"/>
            <a:ext cx="2945219" cy="536057"/>
          </a:xfrm>
          <a:prstGeom prst="parallelogram">
            <a:avLst>
              <a:gd name="adj" fmla="val 2655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</a:rPr>
              <a:t>совет по профессиональным квалификациям</a:t>
            </a:r>
          </a:p>
        </p:txBody>
      </p:sp>
      <p:sp>
        <p:nvSpPr>
          <p:cNvPr id="20" name="Параллелограмм 19">
            <a:extLst>
              <a:ext uri="{FF2B5EF4-FFF2-40B4-BE49-F238E27FC236}">
                <a16:creationId xmlns="" xmlns:a16="http://schemas.microsoft.com/office/drawing/2014/main" id="{0C3156DF-C799-4C42-A4C1-54E9871C3534}"/>
              </a:ext>
            </a:extLst>
          </p:cNvPr>
          <p:cNvSpPr/>
          <p:nvPr/>
        </p:nvSpPr>
        <p:spPr>
          <a:xfrm>
            <a:off x="8995139" y="4796700"/>
            <a:ext cx="2945219" cy="539924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</a:rPr>
              <a:t>Центр оценки квалификации и экзаменационные оценки</a:t>
            </a:r>
            <a:endParaRPr lang="ru-RU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0345476" y="4415094"/>
            <a:ext cx="244547" cy="350767"/>
          </a:xfrm>
          <a:prstGeom prst="downArrow">
            <a:avLst>
              <a:gd name="adj1" fmla="val 21831"/>
              <a:gd name="adj2" fmla="val 40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6642456" y="3951079"/>
            <a:ext cx="2392326" cy="2130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91" y="3907178"/>
            <a:ext cx="423935" cy="409066"/>
          </a:xfrm>
          <a:prstGeom prst="rect">
            <a:avLst/>
          </a:prstGeom>
        </p:spPr>
      </p:pic>
      <p:sp>
        <p:nvSpPr>
          <p:cNvPr id="30" name="Параллелограмм 29"/>
          <p:cNvSpPr/>
          <p:nvPr/>
        </p:nvSpPr>
        <p:spPr>
          <a:xfrm>
            <a:off x="347426" y="1152163"/>
            <a:ext cx="3020915" cy="51646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</a:rPr>
              <a:t>Российский союз промышленников и предпринимателей</a:t>
            </a:r>
          </a:p>
        </p:txBody>
      </p:sp>
      <p:pic>
        <p:nvPicPr>
          <p:cNvPr id="31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06">
            <a:off x="659373" y="1196136"/>
            <a:ext cx="331676" cy="399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 cap="flat" cmpd="sng" algn="ctr">
            <a:noFill/>
            <a:prstDash val="solid"/>
            <a:miter lim="800000"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3" name="Параллелограмм 32"/>
          <p:cNvSpPr/>
          <p:nvPr/>
        </p:nvSpPr>
        <p:spPr>
          <a:xfrm>
            <a:off x="3753293" y="1178319"/>
            <a:ext cx="2849526" cy="55876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</a:rPr>
              <a:t>Национальный совет при президенте 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</a:rPr>
              <a:t>РФ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</a:rPr>
              <a:t>по профессиональным квалификациям</a:t>
            </a:r>
          </a:p>
        </p:txBody>
      </p:sp>
      <p:sp>
        <p:nvSpPr>
          <p:cNvPr id="34" name="Параллелограмм 33"/>
          <p:cNvSpPr/>
          <p:nvPr/>
        </p:nvSpPr>
        <p:spPr>
          <a:xfrm>
            <a:off x="7061025" y="1195381"/>
            <a:ext cx="2985734" cy="51084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</a:rPr>
              <a:t>Министерство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</a:rPr>
              <a:t>труда и социальной защиты 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</a:rPr>
              <a:t>РФ</a:t>
            </a:r>
            <a:endParaRPr lang="ru-RU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19" y="1195381"/>
            <a:ext cx="545804" cy="48494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176" y="1257073"/>
            <a:ext cx="312284" cy="370181"/>
          </a:xfrm>
          <a:prstGeom prst="rect">
            <a:avLst/>
          </a:prstGeom>
        </p:spPr>
      </p:pic>
      <p:sp>
        <p:nvSpPr>
          <p:cNvPr id="37" name="Параллелограмм 36"/>
          <p:cNvSpPr/>
          <p:nvPr/>
        </p:nvSpPr>
        <p:spPr>
          <a:xfrm>
            <a:off x="3753293" y="1789211"/>
            <a:ext cx="2849526" cy="4398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</a:rPr>
              <a:t>Национальное агентство развития квалификаций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01" y="1803988"/>
            <a:ext cx="464639" cy="425048"/>
          </a:xfrm>
          <a:prstGeom prst="rect">
            <a:avLst/>
          </a:prstGeom>
        </p:spPr>
      </p:pic>
      <p:sp>
        <p:nvSpPr>
          <p:cNvPr id="39" name="Параллелограмм 38"/>
          <p:cNvSpPr/>
          <p:nvPr/>
        </p:nvSpPr>
        <p:spPr>
          <a:xfrm>
            <a:off x="209027" y="2980369"/>
            <a:ext cx="2742192" cy="53668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</a:rPr>
              <a:t>Министерство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</a:rPr>
              <a:t>труда занятости и социальной защиты республики 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</a:rPr>
              <a:t>Коми</a:t>
            </a:r>
            <a:endParaRPr lang="ru-RU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1" y="3023936"/>
            <a:ext cx="353250" cy="502913"/>
          </a:xfrm>
          <a:prstGeom prst="rect">
            <a:avLst/>
          </a:prstGeom>
        </p:spPr>
      </p:pic>
      <p:sp>
        <p:nvSpPr>
          <p:cNvPr id="41" name="Параллелограмм 40"/>
          <p:cNvSpPr/>
          <p:nvPr/>
        </p:nvSpPr>
        <p:spPr>
          <a:xfrm>
            <a:off x="3128511" y="2381283"/>
            <a:ext cx="2792819" cy="55289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</a:rPr>
              <a:t>Координационный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</a:rPr>
              <a:t>совет по поддержке профессиональных квалификаций при главе РФ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69" y="2456850"/>
            <a:ext cx="336347" cy="442651"/>
          </a:xfrm>
          <a:prstGeom prst="rect">
            <a:avLst/>
          </a:prstGeom>
        </p:spPr>
      </p:pic>
      <p:sp>
        <p:nvSpPr>
          <p:cNvPr id="45" name="Параллелограмм 44"/>
          <p:cNvSpPr/>
          <p:nvPr/>
        </p:nvSpPr>
        <p:spPr>
          <a:xfrm>
            <a:off x="5774485" y="2980369"/>
            <a:ext cx="2573079" cy="53668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</a:rPr>
              <a:t>Министерство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</a:rPr>
              <a:t>образования науки и молодежной политики РК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90" y="3023936"/>
            <a:ext cx="347329" cy="493115"/>
          </a:xfrm>
          <a:prstGeom prst="rect">
            <a:avLst/>
          </a:prstGeom>
        </p:spPr>
      </p:pic>
      <p:sp>
        <p:nvSpPr>
          <p:cNvPr id="48" name="Параллелограмм 47">
            <a:extLst>
              <a:ext uri="{FF2B5EF4-FFF2-40B4-BE49-F238E27FC236}">
                <a16:creationId xmlns="" xmlns:a16="http://schemas.microsoft.com/office/drawing/2014/main" id="{0C3156DF-C799-4C42-A4C1-54E9871C3534}"/>
              </a:ext>
            </a:extLst>
          </p:cNvPr>
          <p:cNvSpPr/>
          <p:nvPr/>
        </p:nvSpPr>
        <p:spPr>
          <a:xfrm>
            <a:off x="5028182" y="4775987"/>
            <a:ext cx="3149274" cy="560637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</a:rPr>
              <a:t>Коми республиканский институт развития образования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887" y="4870791"/>
            <a:ext cx="389839" cy="391741"/>
          </a:xfrm>
          <a:prstGeom prst="rect">
            <a:avLst/>
          </a:prstGeom>
        </p:spPr>
      </p:pic>
      <p:sp>
        <p:nvSpPr>
          <p:cNvPr id="50" name="Параллелограмм 49">
            <a:extLst>
              <a:ext uri="{FF2B5EF4-FFF2-40B4-BE49-F238E27FC236}">
                <a16:creationId xmlns="" xmlns:a16="http://schemas.microsoft.com/office/drawing/2014/main" id="{0C3156DF-C799-4C42-A4C1-54E9871C3534}"/>
              </a:ext>
            </a:extLst>
          </p:cNvPr>
          <p:cNvSpPr/>
          <p:nvPr/>
        </p:nvSpPr>
        <p:spPr>
          <a:xfrm>
            <a:off x="633226" y="4724831"/>
            <a:ext cx="2971045" cy="615687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</a:rPr>
              <a:t>Союз промышленников и предпринимателей РК</a:t>
            </a:r>
          </a:p>
        </p:txBody>
      </p:sp>
      <p:sp>
        <p:nvSpPr>
          <p:cNvPr id="51" name="Параллелограмм 50">
            <a:extLst>
              <a:ext uri="{FF2B5EF4-FFF2-40B4-BE49-F238E27FC236}">
                <a16:creationId xmlns="" xmlns:a16="http://schemas.microsoft.com/office/drawing/2014/main" id="{0C3156DF-C799-4C42-A4C1-54E9871C3534}"/>
              </a:ext>
            </a:extLst>
          </p:cNvPr>
          <p:cNvSpPr/>
          <p:nvPr/>
        </p:nvSpPr>
        <p:spPr>
          <a:xfrm>
            <a:off x="456601" y="5560440"/>
            <a:ext cx="2576526" cy="605950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</a:rPr>
              <a:t>Работодатели ,их региональные  объединения 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</a:rPr>
              <a:t>проф. сообщества</a:t>
            </a:r>
            <a:endParaRPr lang="ru-RU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Параллелограмм 51">
            <a:extLst>
              <a:ext uri="{FF2B5EF4-FFF2-40B4-BE49-F238E27FC236}">
                <a16:creationId xmlns="" xmlns:a16="http://schemas.microsoft.com/office/drawing/2014/main" id="{0C3156DF-C799-4C42-A4C1-54E9871C3534}"/>
              </a:ext>
            </a:extLst>
          </p:cNvPr>
          <p:cNvSpPr/>
          <p:nvPr/>
        </p:nvSpPr>
        <p:spPr>
          <a:xfrm>
            <a:off x="3051506" y="5560440"/>
            <a:ext cx="2626667" cy="605950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</a:rPr>
              <a:t>Соискатели (сотрудники организации и выпускники ПОО</a:t>
            </a:r>
            <a:endParaRPr lang="ru-RU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3" name="Параллелограмм 52">
            <a:extLst>
              <a:ext uri="{FF2B5EF4-FFF2-40B4-BE49-F238E27FC236}">
                <a16:creationId xmlns="" xmlns:a16="http://schemas.microsoft.com/office/drawing/2014/main" id="{0C3156DF-C799-4C42-A4C1-54E9871C3534}"/>
              </a:ext>
            </a:extLst>
          </p:cNvPr>
          <p:cNvSpPr/>
          <p:nvPr/>
        </p:nvSpPr>
        <p:spPr>
          <a:xfrm>
            <a:off x="5645147" y="5556546"/>
            <a:ext cx="2594006" cy="605950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</a:rPr>
              <a:t>Образовательные  организации профессионального образования </a:t>
            </a:r>
            <a:endParaRPr lang="ru-RU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4" name="Счетверенная стрелка 53"/>
          <p:cNvSpPr/>
          <p:nvPr/>
        </p:nvSpPr>
        <p:spPr>
          <a:xfrm>
            <a:off x="3907543" y="4679144"/>
            <a:ext cx="1057581" cy="850072"/>
          </a:xfrm>
          <a:prstGeom prst="quadArrow">
            <a:avLst>
              <a:gd name="adj1" fmla="val 14995"/>
              <a:gd name="adj2" fmla="val 14995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1" y="5633426"/>
            <a:ext cx="429094" cy="414044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3366563" y="5633426"/>
            <a:ext cx="475415" cy="476984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Прямоугольник 56"/>
          <p:cNvSpPr/>
          <p:nvPr/>
        </p:nvSpPr>
        <p:spPr>
          <a:xfrm>
            <a:off x="5946570" y="5664896"/>
            <a:ext cx="384305" cy="414043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7407" b="691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Прямоугольник 57"/>
          <p:cNvSpPr/>
          <p:nvPr/>
        </p:nvSpPr>
        <p:spPr>
          <a:xfrm>
            <a:off x="9243221" y="4870791"/>
            <a:ext cx="384305" cy="391741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7407" b="691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Стрелка вниз 61"/>
          <p:cNvSpPr/>
          <p:nvPr/>
        </p:nvSpPr>
        <p:spPr>
          <a:xfrm>
            <a:off x="4330007" y="3576813"/>
            <a:ext cx="212651" cy="246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войная стрелка вверх/вниз 62"/>
          <p:cNvSpPr/>
          <p:nvPr/>
        </p:nvSpPr>
        <p:spPr>
          <a:xfrm>
            <a:off x="1857884" y="5340518"/>
            <a:ext cx="129676" cy="2335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войная стрелка вверх/вниз 63"/>
          <p:cNvSpPr/>
          <p:nvPr/>
        </p:nvSpPr>
        <p:spPr>
          <a:xfrm>
            <a:off x="6877312" y="5340518"/>
            <a:ext cx="129676" cy="2335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углом 66"/>
          <p:cNvSpPr/>
          <p:nvPr/>
        </p:nvSpPr>
        <p:spPr>
          <a:xfrm rot="5400000">
            <a:off x="9197433" y="2419635"/>
            <a:ext cx="2110198" cy="696250"/>
          </a:xfrm>
          <a:prstGeom prst="bentArrow">
            <a:avLst>
              <a:gd name="adj1" fmla="val 14310"/>
              <a:gd name="adj2" fmla="val 18891"/>
              <a:gd name="adj3" fmla="val 15838"/>
              <a:gd name="adj4" fmla="val 30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Стрелка углом 69"/>
          <p:cNvSpPr/>
          <p:nvPr/>
        </p:nvSpPr>
        <p:spPr>
          <a:xfrm rot="10800000">
            <a:off x="1001836" y="5336623"/>
            <a:ext cx="9524212" cy="1401970"/>
          </a:xfrm>
          <a:prstGeom prst="bentArrow">
            <a:avLst>
              <a:gd name="adj1" fmla="val 8170"/>
              <a:gd name="adj2" fmla="val 26603"/>
              <a:gd name="adj3" fmla="val 0"/>
              <a:gd name="adj4" fmla="val 24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верх 75"/>
          <p:cNvSpPr/>
          <p:nvPr/>
        </p:nvSpPr>
        <p:spPr>
          <a:xfrm>
            <a:off x="1711842" y="6162496"/>
            <a:ext cx="275718" cy="1319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верх 77"/>
          <p:cNvSpPr/>
          <p:nvPr/>
        </p:nvSpPr>
        <p:spPr>
          <a:xfrm>
            <a:off x="6665596" y="6162496"/>
            <a:ext cx="211716" cy="1319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верх 78"/>
          <p:cNvSpPr/>
          <p:nvPr/>
        </p:nvSpPr>
        <p:spPr>
          <a:xfrm>
            <a:off x="4199860" y="6170284"/>
            <a:ext cx="205563" cy="124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9029" y="4790177"/>
            <a:ext cx="649351" cy="5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69412" y="261418"/>
            <a:ext cx="9157361" cy="890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Модель системы независимой оценки квалификаций</a:t>
            </a:r>
            <a:endParaRPr lang="ru-RU" dirty="0"/>
          </a:p>
        </p:txBody>
      </p:sp>
      <p:sp>
        <p:nvSpPr>
          <p:cNvPr id="8" name="Параллелограмм 7">
            <a:extLst>
              <a:ext uri="{FF2B5EF4-FFF2-40B4-BE49-F238E27FC236}">
                <a16:creationId xmlns="" xmlns:a16="http://schemas.microsoft.com/office/drawing/2014/main" id="{0C3156DF-C799-4C42-A4C1-54E9871C3534}"/>
              </a:ext>
            </a:extLst>
          </p:cNvPr>
          <p:cNvSpPr/>
          <p:nvPr/>
        </p:nvSpPr>
        <p:spPr>
          <a:xfrm>
            <a:off x="1436200" y="1181762"/>
            <a:ext cx="6400799" cy="433157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Федеральные законы №239-Ф3 и №251-ФЗ</a:t>
            </a:r>
          </a:p>
        </p:txBody>
      </p:sp>
      <p:sp>
        <p:nvSpPr>
          <p:cNvPr id="9" name="Параллелограмм 8">
            <a:extLst>
              <a:ext uri="{FF2B5EF4-FFF2-40B4-BE49-F238E27FC236}">
                <a16:creationId xmlns="" xmlns:a16="http://schemas.microsoft.com/office/drawing/2014/main" id="{0C3156DF-C799-4C42-A4C1-54E9871C3534}"/>
              </a:ext>
            </a:extLst>
          </p:cNvPr>
          <p:cNvSpPr/>
          <p:nvPr/>
        </p:nvSpPr>
        <p:spPr>
          <a:xfrm>
            <a:off x="284734" y="1868586"/>
            <a:ext cx="4351866" cy="970286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№238-Ф3 «О независимой оценке квалификаций»</a:t>
            </a:r>
          </a:p>
        </p:txBody>
      </p:sp>
      <p:sp>
        <p:nvSpPr>
          <p:cNvPr id="10" name="Параллелограмм 9">
            <a:extLst>
              <a:ext uri="{FF2B5EF4-FFF2-40B4-BE49-F238E27FC236}">
                <a16:creationId xmlns="" xmlns:a16="http://schemas.microsoft.com/office/drawing/2014/main" id="{0C3156DF-C799-4C42-A4C1-54E9871C3534}"/>
              </a:ext>
            </a:extLst>
          </p:cNvPr>
          <p:cNvSpPr/>
          <p:nvPr/>
        </p:nvSpPr>
        <p:spPr>
          <a:xfrm>
            <a:off x="8797981" y="1828909"/>
            <a:ext cx="2827866" cy="1391926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№251-ФЗ «О внесении изменений в Налоговый кодекс РФ в связи принятием ФЗ «О независимой оценке квалификаций»</a:t>
            </a:r>
          </a:p>
        </p:txBody>
      </p:sp>
      <p:sp>
        <p:nvSpPr>
          <p:cNvPr id="11" name="Параллелограмм 10">
            <a:extLst>
              <a:ext uri="{FF2B5EF4-FFF2-40B4-BE49-F238E27FC236}">
                <a16:creationId xmlns="" xmlns:a16="http://schemas.microsoft.com/office/drawing/2014/main" id="{0C3156DF-C799-4C42-A4C1-54E9871C3534}"/>
              </a:ext>
            </a:extLst>
          </p:cNvPr>
          <p:cNvSpPr/>
          <p:nvPr/>
        </p:nvSpPr>
        <p:spPr>
          <a:xfrm>
            <a:off x="284734" y="3260512"/>
            <a:ext cx="4351866" cy="999741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№ 239-ФЗ «О внесении изменений в Трудовой кодекс Российской Федерации в связи с принятием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ФЗ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 независимой оценке квалификаций»</a:t>
            </a:r>
          </a:p>
          <a:p>
            <a:pPr algn="ctr"/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32233" y="1945213"/>
            <a:ext cx="2479040" cy="12386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Статьи 187,	196,	197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Гарантии и компенсации работникам, направляемым работодателем ...	на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прохождение НОК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32233" y="3472521"/>
            <a:ext cx="2479040" cy="12386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Суммы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потраченные на оценку квалификации работников, можно включить в расходы по налогу на прибыль (подп. 23 п. 1 ст. 264 НК РФ)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734" y="4460240"/>
            <a:ext cx="5171186" cy="194055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Плата за независимую оценку квалификации работника не будет облагаться НДФ/1. Работники, которые самостоятельно оплатят независимую оценку своей квалификации, смогут получить социальный вычет по НДФЛ (подп. 6 п. 1 ст. 219 НК РФ). Размер вычета равен сумме фактических расходов на прохождение оценки. Величина этого вычета и вычетов, предусмотренных подп. 2-5 п. 1 ст. 219 НК РФ (за исключением расходов на обучение детей налогоплательщика и на дорогостоящее лечение), в совокупности не должна превышать 120 тыс. рублей в год.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34400" y="4326181"/>
            <a:ext cx="3430853" cy="207461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Статьи 217, 219, 264, 346: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1) соискатели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освобождаются от налогообложения суммы платы за прохождение НОК; </a:t>
            </a:r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соискатели имеют право на получение социальных налоговых вычетов в связи с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НОК; 3)направление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работников на прохождение НОК отнесено к прочим расходам работодателей, связанным с производством и реализацией</a:t>
            </a:r>
          </a:p>
        </p:txBody>
      </p:sp>
      <p:sp>
        <p:nvSpPr>
          <p:cNvPr id="17" name="Стрелка вверх 16"/>
          <p:cNvSpPr/>
          <p:nvPr/>
        </p:nvSpPr>
        <p:spPr>
          <a:xfrm rot="3767015">
            <a:off x="4868437" y="2700329"/>
            <a:ext cx="531960" cy="12744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0800000">
            <a:off x="9945934" y="3326441"/>
            <a:ext cx="531960" cy="9338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8068837" y="4756488"/>
            <a:ext cx="465563" cy="26720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537200" y="5555995"/>
            <a:ext cx="299720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8000" y="1185141"/>
            <a:ext cx="10612120" cy="694459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0" tIns="72390" rIns="72391" bIns="72390" numCol="1" spcCol="1270" anchor="ctr" anchorCtr="0">
            <a:noAutofit/>
          </a:bodyPr>
          <a:lstStyle/>
          <a:p>
            <a:pPr marL="0" lvl="0" indent="0" defTabSz="84455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900" dirty="0">
                <a:solidFill>
                  <a:schemeClr val="tx1"/>
                </a:solidFill>
              </a:rPr>
              <a:t>Повышение профессиональной мобильности работников</a:t>
            </a:r>
            <a:endParaRPr lang="ru-RU" sz="1900" b="0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08000" y="2880982"/>
            <a:ext cx="10612120" cy="724663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0" tIns="72390" rIns="72391" bIns="72390" numCol="1" spcCol="1270" rtlCol="0" anchor="ctr" anchorCtr="0">
            <a:noAutofit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4455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Создания условий для участия работников в непрерывном образовании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508000" y="3788138"/>
            <a:ext cx="10612120" cy="751656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0" tIns="72390" rIns="72391" bIns="72390" numCol="1" spcCol="1270" rtlCol="0" anchor="ctr" anchorCtr="0">
            <a:noAutofit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4455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Усиление роли профессиональных сообществ в развитии профессиональных квалификаций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508000" y="4722287"/>
            <a:ext cx="10612120" cy="645938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0" tIns="72390" rIns="72391" bIns="72390" numCol="1" spcCol="1270" rtlCol="0" anchor="ctr" anchorCtr="0">
            <a:noAutofit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4455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Установление и (или) подтверждение соответствия квалификации соискателя положениями ПС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508000" y="5550718"/>
            <a:ext cx="10612120" cy="734194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0" tIns="72390" rIns="72391" bIns="72390" numCol="1" spcCol="1270" rtlCol="0" anchor="ctr" anchorCtr="0">
            <a:noAutofit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4455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Повышение конкурентоспособности на рынке труда лиц, прошедших оценку квалификаций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08000" y="2059059"/>
            <a:ext cx="10612120" cy="639430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0" tIns="72390" rIns="72391" bIns="72390" numCol="1" spcCol="1270" rtlCol="0" anchor="ctr" anchorCtr="0">
            <a:noAutofit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4455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Оценка качества профессионального образования и обучения 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независимой оценки квалификаций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94" y="3879038"/>
            <a:ext cx="587947" cy="5698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50" y="2976752"/>
            <a:ext cx="545391" cy="5681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63" y="5591238"/>
            <a:ext cx="583778" cy="616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760" y="4779136"/>
            <a:ext cx="543181" cy="6296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50" y="1287258"/>
            <a:ext cx="545391" cy="52861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120" y="2105597"/>
            <a:ext cx="583821" cy="6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829FB3-4663-4E62-AA50-CE509ECE3414}"/>
              </a:ext>
            </a:extLst>
          </p:cNvPr>
          <p:cNvSpPr txBox="1">
            <a:spLocks/>
          </p:cNvSpPr>
          <p:nvPr/>
        </p:nvSpPr>
        <p:spPr>
          <a:xfrm>
            <a:off x="2828142" y="243550"/>
            <a:ext cx="8461862" cy="14044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rtlCol="0" anchor="ctr" anchorCtr="0">
            <a:noAutofit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8895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dirty="0">
                <a:solidFill>
                  <a:schemeClr val="bg1"/>
                </a:solidFill>
              </a:rPr>
              <a:t>НОК – процедура подтверждения соответствия квалификации соискателя положениям ПС или иным установленным НПА квалификационным требованиям, проведенная ЦОК в соответствии с федеральным законом №238-ФЗ «О независимой оценке квалификаций»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6AE65129-97A1-472D-BE4A-2BA51BD2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08" y="1807287"/>
            <a:ext cx="7517219" cy="8468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Дать объективную, признаваемую профессиональным сообществом, оценку квалификации специалиста, обеспечить гарантию ее соответствия актуальным требованиям рынка труда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02" y="1761829"/>
            <a:ext cx="2479040" cy="89631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02" y="2977485"/>
            <a:ext cx="2479040" cy="89631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Основание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02" y="4193141"/>
            <a:ext cx="2479040" cy="89631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Независимость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02" y="5408797"/>
            <a:ext cx="2479040" cy="89631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Методологические и институциональные рамки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xmlns="" id="{6AE65129-97A1-472D-BE4A-2BA51BD2B100}"/>
              </a:ext>
            </a:extLst>
          </p:cNvPr>
          <p:cNvSpPr txBox="1">
            <a:spLocks/>
          </p:cNvSpPr>
          <p:nvPr/>
        </p:nvSpPr>
        <p:spPr>
          <a:xfrm>
            <a:off x="4107709" y="2977485"/>
            <a:ext cx="7517219" cy="8468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Профессиональный стандарт или квалификационные требования, установленные НПА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xmlns="" id="{6AE65129-97A1-472D-BE4A-2BA51BD2B100}"/>
              </a:ext>
            </a:extLst>
          </p:cNvPr>
          <p:cNvSpPr txBox="1">
            <a:spLocks/>
          </p:cNvSpPr>
          <p:nvPr/>
        </p:nvSpPr>
        <p:spPr>
          <a:xfrm>
            <a:off x="4107710" y="4178595"/>
            <a:ext cx="7517219" cy="11164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Обеспечивается процедурами, независимыми от соискателя, конкретного работодателя, образовательной организации – при ведущей роли независимых профессиональных объединений в контроле за независимой оценкой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xmlns="" id="{6AE65129-97A1-472D-BE4A-2BA51BD2B100}"/>
              </a:ext>
            </a:extLst>
          </p:cNvPr>
          <p:cNvSpPr txBox="1">
            <a:spLocks/>
          </p:cNvSpPr>
          <p:nvPr/>
        </p:nvSpPr>
        <p:spPr>
          <a:xfrm>
            <a:off x="4107711" y="5582093"/>
            <a:ext cx="7517219" cy="7230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Единство принципов, информационная интеграция и прозрачность, возможность верификации, учет отраслевой специфики</a:t>
            </a:r>
          </a:p>
        </p:txBody>
      </p:sp>
    </p:spTree>
    <p:extLst>
      <p:ext uri="{BB962C8B-B14F-4D97-AF65-F5344CB8AC3E}">
        <p14:creationId xmlns:p14="http://schemas.microsoft.com/office/powerpoint/2010/main" val="146621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829FB3-4663-4E62-AA50-CE509ECE3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9" y="1084521"/>
            <a:ext cx="10515600" cy="5741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Принципы НОК</a:t>
            </a:r>
            <a:endParaRPr lang="ru-RU" sz="2800" kern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AE65129-97A1-472D-BE4A-2BA51BD2B100}"/>
              </a:ext>
            </a:extLst>
          </p:cNvPr>
          <p:cNvSpPr/>
          <p:nvPr/>
        </p:nvSpPr>
        <p:spPr>
          <a:xfrm>
            <a:off x="318979" y="1913861"/>
            <a:ext cx="2528560" cy="44337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Добровольности и доступности процедур оценки, независимых от соискателя, конкретного работодателя этого соискателя, образовательной организации – при ведущей роли советов по профессиональным квалификациям в организации и контроле качества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AE65129-97A1-472D-BE4A-2BA51BD2B100}"/>
              </a:ext>
            </a:extLst>
          </p:cNvPr>
          <p:cNvSpPr/>
          <p:nvPr/>
        </p:nvSpPr>
        <p:spPr>
          <a:xfrm>
            <a:off x="3398354" y="1913861"/>
            <a:ext cx="2470819" cy="44337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Компетентности, обеспечиваемой привлечением независимых квалифицированных экспертов, использованием единых требований, унифицированных процедур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AE65129-97A1-472D-BE4A-2BA51BD2B100}"/>
              </a:ext>
            </a:extLst>
          </p:cNvPr>
          <p:cNvSpPr/>
          <p:nvPr/>
        </p:nvSpPr>
        <p:spPr>
          <a:xfrm>
            <a:off x="6419988" y="1913861"/>
            <a:ext cx="2394403" cy="44337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Открытости и достоверности информации о процедурах и результатах оценки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AE65129-97A1-472D-BE4A-2BA51BD2B100}"/>
              </a:ext>
            </a:extLst>
          </p:cNvPr>
          <p:cNvSpPr/>
          <p:nvPr/>
        </p:nvSpPr>
        <p:spPr>
          <a:xfrm>
            <a:off x="9365206" y="1913861"/>
            <a:ext cx="2248544" cy="44337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Защиты прав соискателей, обеспечения конфиденциальности в отношении персональных данных, полученных при проведении оценки, исключения конфликта интересов и принятия пристрастных решений при оценке и по ее результатам</a:t>
            </a:r>
          </a:p>
        </p:txBody>
      </p:sp>
    </p:spTree>
    <p:extLst>
      <p:ext uri="{BB962C8B-B14F-4D97-AF65-F5344CB8AC3E}">
        <p14:creationId xmlns:p14="http://schemas.microsoft.com/office/powerpoint/2010/main" val="321211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профессиональных стандартов в сфере оценки квалификаций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72454"/>
            <a:ext cx="10852733" cy="5309731"/>
          </a:xfrm>
        </p:spPr>
      </p:pic>
    </p:spTree>
    <p:extLst>
      <p:ext uri="{BB962C8B-B14F-4D97-AF65-F5344CB8AC3E}">
        <p14:creationId xmlns:p14="http://schemas.microsoft.com/office/powerpoint/2010/main" val="277715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Независимая оценка </a:t>
            </a:r>
            <a:r>
              <a:rPr lang="ru-RU" dirty="0" smtClean="0"/>
              <a:t>квалификаций</a:t>
            </a:r>
            <a:br>
              <a:rPr lang="ru-RU" dirty="0" smtClean="0"/>
            </a:br>
            <a:r>
              <a:rPr lang="ru-RU" dirty="0" smtClean="0"/>
              <a:t>Отличия от аттестации персонала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147247"/>
              </p:ext>
            </p:extLst>
          </p:nvPr>
        </p:nvGraphicFramePr>
        <p:xfrm>
          <a:off x="265814" y="1254642"/>
          <a:ext cx="11812771" cy="5108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2870"/>
                <a:gridCol w="5553153"/>
                <a:gridCol w="3936748"/>
              </a:tblGrid>
              <a:tr h="232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Признак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НОК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Аттестация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9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Ключевой принцип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добровольность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обязательность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07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Область применения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Нет ограничений, в том числе по отношению к незанятым лицам; занятым лицам, не состоящим в трудовых отношениях; обучающимся; иностранным гражданам и лицам без гражданства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Только в рамках трудовых отношений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3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Содержательная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основа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Профессиональные стандарты, иные квалификационные требования, утверждаемые в установленном законодательством порядке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Требования конкретного работодателя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3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Возможность использования результатов оценки при переходе работника к другому работодателю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Отсутствие ограничений, т.к. обеспечивается единый методический подход к оценке кадрового ресурса в соответствии с потребностями сферы труда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Имеются существенные ограничения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63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Независимая оценка квалификаций</a:t>
            </a:r>
          </a:p>
        </p:txBody>
      </p:sp>
      <p:sp>
        <p:nvSpPr>
          <p:cNvPr id="6" name="Параллелограмм 5">
            <a:extLst>
              <a:ext uri="{FF2B5EF4-FFF2-40B4-BE49-F238E27FC236}">
                <a16:creationId xmlns="" xmlns:a16="http://schemas.microsoft.com/office/drawing/2014/main" id="{0C3156DF-C799-4C42-A4C1-54E9871C3534}"/>
              </a:ext>
            </a:extLst>
          </p:cNvPr>
          <p:cNvSpPr/>
          <p:nvPr/>
        </p:nvSpPr>
        <p:spPr>
          <a:xfrm>
            <a:off x="4785360" y="1172454"/>
            <a:ext cx="7071360" cy="2082800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1) Возможность подтверждения и признания квалификации вне зависимости от способов ее получения. 2) Продвижение в профессии. 3) Повышение шансов на рост зарплаты, допуск к определённым видам работ, конкурсам, участию в контрактах. 4) Расширение возможности трудоустройства. 5) Сокращение сроков профессиональной подготовки и обучения.</a:t>
            </a:r>
          </a:p>
        </p:txBody>
      </p:sp>
      <p:sp>
        <p:nvSpPr>
          <p:cNvPr id="7" name="Параллелограмм 6">
            <a:extLst>
              <a:ext uri="{FF2B5EF4-FFF2-40B4-BE49-F238E27FC236}">
                <a16:creationId xmlns="" xmlns:a16="http://schemas.microsoft.com/office/drawing/2014/main" id="{0C3156DF-C799-4C42-A4C1-54E9871C3534}"/>
              </a:ext>
            </a:extLst>
          </p:cNvPr>
          <p:cNvSpPr/>
          <p:nvPr/>
        </p:nvSpPr>
        <p:spPr>
          <a:xfrm>
            <a:off x="4785360" y="3627120"/>
            <a:ext cx="7071359" cy="2397760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1) Объективизация обеспечения на едином товарном рынке РФ заявленных показателей качества продукции (услуг) имеющимся персоналом, квалификации которого соответствуют требованиям ПС. 2) Возможность расширения участия в международных и российских торгах. 3) Выгоды от экономии на подборе персонала. 4) Повышение уровня квалификации участников рынка труда за счет более честного контроля квалификаций.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Независимая оценка квалификаций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178301" y="1929887"/>
            <a:ext cx="469900" cy="4699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068636" y="4591050"/>
            <a:ext cx="469900" cy="4699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7829FB3-4663-4E62-AA50-CE509ECE3414}"/>
              </a:ext>
            </a:extLst>
          </p:cNvPr>
          <p:cNvSpPr/>
          <p:nvPr/>
        </p:nvSpPr>
        <p:spPr>
          <a:xfrm>
            <a:off x="441749" y="1837991"/>
            <a:ext cx="3183054" cy="6536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Соискатели</a:t>
            </a:r>
            <a:endParaRPr lang="ru-RU" sz="2800" kern="1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7829FB3-4663-4E62-AA50-CE509ECE3414}"/>
              </a:ext>
            </a:extLst>
          </p:cNvPr>
          <p:cNvSpPr/>
          <p:nvPr/>
        </p:nvSpPr>
        <p:spPr>
          <a:xfrm>
            <a:off x="577420" y="4499154"/>
            <a:ext cx="3183054" cy="6536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Работодатели</a:t>
            </a:r>
            <a:endParaRPr lang="ru-RU" sz="28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презентаций">
  <a:themeElements>
    <a:clrScheme name="КРИРО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акет 2 (4 к 3) юбилейный.potx" id="{069F689C-3090-49BD-8C83-40FC04B14E86}" vid="{1CB59049-17D2-41FE-8D5B-27B4E588255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2 (4 к 3) юбилейный</Template>
  <TotalTime>2153</TotalTime>
  <Words>2600</Words>
  <Application>Microsoft Office PowerPoint</Application>
  <PresentationFormat>Широкоэкранный</PresentationFormat>
  <Paragraphs>274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презентаций</vt:lpstr>
      <vt:lpstr>Организация проведения независимой оценки квалификаций на площадках  ЦОК и ЭЦ</vt:lpstr>
      <vt:lpstr>Региональная модель национальной системы профессиональных квалификаций в Республике Коми</vt:lpstr>
      <vt:lpstr>Презентация PowerPoint</vt:lpstr>
      <vt:lpstr>Задачи независимой оценки квалификаций</vt:lpstr>
      <vt:lpstr>Презентация PowerPoint</vt:lpstr>
      <vt:lpstr>Презентация PowerPoint</vt:lpstr>
      <vt:lpstr>Применение профессиональных стандартов в сфере оценки квалификаций</vt:lpstr>
      <vt:lpstr>Независимая оценка квалификаций Отличия от аттестации персонала</vt:lpstr>
      <vt:lpstr>Независимая оценка квалификаций</vt:lpstr>
      <vt:lpstr>Советы по профессиональным квалификациям  (приоритеты по отраслям в регионе)</vt:lpstr>
      <vt:lpstr>Наделение полномочиями ЦОК</vt:lpstr>
      <vt:lpstr>Правила проведения ЦОК независимой оценки квалификаций в форме профессионального экзамена</vt:lpstr>
      <vt:lpstr>Результат независимой оценки квалификаций </vt:lpstr>
      <vt:lpstr>Центры оценки квалификаций в Республике Коми</vt:lpstr>
      <vt:lpstr>Экзаменационные центры</vt:lpstr>
      <vt:lpstr>Республиканский методический центр по развитию национальной  системы квалификаций  в Республике Коми </vt:lpstr>
      <vt:lpstr>МЕТОДИЧЕСКИЕ РЕСУРСЫ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Независимая оценка квалификаций</dc:title>
  <dc:creator>Мария Владимировна Сидякина</dc:creator>
  <cp:lastModifiedBy>РК Союз Промышленников</cp:lastModifiedBy>
  <cp:revision>98</cp:revision>
  <dcterms:created xsi:type="dcterms:W3CDTF">2019-04-22T11:25:00Z</dcterms:created>
  <dcterms:modified xsi:type="dcterms:W3CDTF">2020-11-16T13:34:15Z</dcterms:modified>
</cp:coreProperties>
</file>