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42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97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2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07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1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05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7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7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6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8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2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9F2B-2CEB-46E3-8934-5551C046D95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95BBC-B7ED-41AA-BA20-068C3A1C6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60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96663"/>
            <a:ext cx="9144000" cy="3055240"/>
          </a:xfrm>
        </p:spPr>
        <p:txBody>
          <a:bodyPr/>
          <a:lstStyle/>
          <a:p>
            <a:r>
              <a:rPr lang="ru-RU" dirty="0" smtClean="0"/>
              <a:t>ПАКЕР КОМПОЗИТНЫЙ</a:t>
            </a:r>
          </a:p>
          <a:p>
            <a:r>
              <a:rPr lang="ru-RU" dirty="0" smtClean="0"/>
              <a:t>ДАВЛЕНИЕ ДО 750 БАР</a:t>
            </a:r>
          </a:p>
          <a:p>
            <a:r>
              <a:rPr lang="ru-RU" dirty="0" smtClean="0"/>
              <a:t>ТЕМПЕРАТУРА ДО 150 ГР. ЦЕЛЬСИЯ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084"/>
            <a:ext cx="12192000" cy="465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3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2566" y="702527"/>
            <a:ext cx="6949068" cy="5541344"/>
          </a:xfrm>
        </p:spPr>
        <p:txBody>
          <a:bodyPr/>
          <a:lstStyle/>
          <a:p>
            <a:r>
              <a:rPr lang="ru-RU" dirty="0" smtClean="0"/>
              <a:t>ДИАМЕТР – 92 ММ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ИЗГОТОВЛЕН ПО ПРОГРАММЕ ИМПОРТО-ЗАМЕЩЕНИЯ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708" y="1892533"/>
            <a:ext cx="2114478" cy="4351338"/>
          </a:xfrm>
        </p:spPr>
      </p:pic>
    </p:spTree>
    <p:extLst>
      <p:ext uri="{BB962C8B-B14F-4D97-AF65-F5344CB8AC3E}">
        <p14:creationId xmlns:p14="http://schemas.microsoft.com/office/powerpoint/2010/main" val="286040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0058" y="791737"/>
            <a:ext cx="6703741" cy="5642517"/>
          </a:xfrm>
        </p:spPr>
        <p:txBody>
          <a:bodyPr/>
          <a:lstStyle/>
          <a:p>
            <a:r>
              <a:rPr lang="ru-RU" dirty="0" smtClean="0"/>
              <a:t>АНАЛОГ КАНАДСКОГО, АМЕРИКАНСКОГО И КИТАЙСКОГО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639" y="1847928"/>
            <a:ext cx="2114478" cy="4351338"/>
          </a:xfrm>
        </p:spPr>
      </p:pic>
    </p:spTree>
    <p:extLst>
      <p:ext uri="{BB962C8B-B14F-4D97-AF65-F5344CB8AC3E}">
        <p14:creationId xmlns:p14="http://schemas.microsoft.com/office/powerpoint/2010/main" val="307016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3824" y="342823"/>
            <a:ext cx="5040352" cy="6158338"/>
          </a:xfrm>
        </p:spPr>
        <p:txBody>
          <a:bodyPr/>
          <a:lstStyle/>
          <a:p>
            <a:r>
              <a:rPr lang="ru-RU" dirty="0" smtClean="0"/>
              <a:t>ОДНАКО НА 30% ДЕШЕВЛЕ КИТАЙСКОГО АНАЛОГА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29" y="1859078"/>
            <a:ext cx="5975195" cy="4351338"/>
          </a:xfrm>
        </p:spPr>
      </p:pic>
    </p:spTree>
    <p:extLst>
      <p:ext uri="{BB962C8B-B14F-4D97-AF65-F5344CB8AC3E}">
        <p14:creationId xmlns:p14="http://schemas.microsoft.com/office/powerpoint/2010/main" val="120270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7171" y="546411"/>
            <a:ext cx="7807712" cy="5615104"/>
          </a:xfrm>
        </p:spPr>
        <p:txBody>
          <a:bodyPr/>
          <a:lstStyle/>
          <a:p>
            <a:r>
              <a:rPr lang="ru-RU" smtClean="0"/>
              <a:t>ДИАМЕТР ИЗДЕЛИЯ – 92 ММ УЖЕ В СЕРИИ;</a:t>
            </a:r>
            <a:br>
              <a:rPr lang="ru-RU" smtClean="0"/>
            </a:br>
            <a:r>
              <a:rPr lang="ru-RU" smtClean="0"/>
              <a:t>ДИАМЕТРЫ 118 И 152 – ГОТОВЯТСЯ К СЕРИЙНОМУ ПРОИЗВОДСТВУ</a:t>
            </a:r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25625"/>
            <a:ext cx="2785946" cy="4351338"/>
          </a:xfrm>
        </p:spPr>
      </p:pic>
    </p:spTree>
    <p:extLst>
      <p:ext uri="{BB962C8B-B14F-4D97-AF65-F5344CB8AC3E}">
        <p14:creationId xmlns:p14="http://schemas.microsoft.com/office/powerpoint/2010/main" val="19912423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</Words>
  <Application>Microsoft Office PowerPoint</Application>
  <PresentationFormat>Широкоэкранный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ДИАМЕТР – 92 ММ  ИЗГОТОВЛЕН ПО ПРОГРАММЕ ИМПОРТО-ЗАМЕЩЕНИЯ</vt:lpstr>
      <vt:lpstr>АНАЛОГ КАНАДСКОГО, АМЕРИКАНСКОГО И КИТАЙСКОГО</vt:lpstr>
      <vt:lpstr>ОДНАКО НА 30% ДЕШЕВЛЕ КИТАЙСКОГО АНАЛОГА</vt:lpstr>
      <vt:lpstr>ДИАМЕТР ИЗДЕЛИЯ – 92 ММ УЖЕ В СЕРИИ; ДИАМЕТРЫ 118 И 152 – ГОТОВЯТСЯ К СЕРИЙНОМУ ПРОИЗВОДСТВУ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РК Союз Промышленников</cp:lastModifiedBy>
  <cp:revision>6</cp:revision>
  <dcterms:created xsi:type="dcterms:W3CDTF">2021-03-14T11:57:49Z</dcterms:created>
  <dcterms:modified xsi:type="dcterms:W3CDTF">2021-03-16T09:10:08Z</dcterms:modified>
</cp:coreProperties>
</file>