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9" r:id="rId5"/>
    <p:sldId id="260" r:id="rId6"/>
    <p:sldId id="28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80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23\YandexDisk-pelican.komi\Проекты\Оформить в портфолио\Грин тех коми\Фирменный стиль\Презентация\Новые слайды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YandexDisk\Проекты\Текущие\Дизайн\Готовые проекты\ГринТехКоми\Грин тех коми\Фирменный стиль\Презентация\Спб\Слайды\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YandexDisk\Проекты\Текущие\Дизайн\Готовые проекты\ГринТехКоми\Грин тех коми\Фирменный стиль\Презентация\Спб\Слайды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" y="0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YandexDisk\Проекты\Текущие\Дизайн\Готовые проекты\ГринТехКоми\Грин тех коми\Фирменный стиль\Презентация\Спб\Слайды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:\YandexDisk\Проекты\Текущие\Дизайн\Готовые проекты\ГринТехКоми\Грин тех коми\Фирменный стиль\Презентация\Спб\Слайды\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YandexDisk\Проекты\Текущие\Дизайн\Готовые проекты\ГринТехКоми\Грин тех коми\Фирменный стиль\Презентация\Спб\Слайды\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YandexDisk\Проекты\Текущие\Дизайн\Готовые проекты\ГринТехКоми\Грин тех коми\Фирменный стиль\Презентация\Спб\Слайды\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YandexDisk\Проекты\Текущие\Дизайн\Готовые проекты\ГринТехКоми\Грин тех коми\Фирменный стиль\Презентация\Спб\Слайды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31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andexDisk\Проекты\Текущие\Дизайн\Готовые проекты\ГринТехКоми\Грин тех коми\Фирменный стиль\Презентация\Спб\Слайды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YandexDisk\Проекты\Текущие\Дизайн\Готовые проекты\ГринТехКоми\Грин тех коми\Фирменный стиль\Презентация\Спб\Слайды\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andexDisk\Проекты\Текущие\Дизайн\Готовые проекты\ГринТехКоми\Грин тех коми\Фирменный стиль\Презентация\Спб\Слайды\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:\YandexDisk\Проекты\Текущие\Дизайн\Готовые проекты\ГринТехКоми\Грин тех коми\Фирменный стиль\Презентация\Спб\Слайды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4" y="259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YandexDisk\Проекты\Текущие\Дизайн\Готовые проекты\ГринТехКоми\Грин тех коми\Фирменный стиль\Презентация\Спб\Слайды\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38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YandexDisk\Проекты\Текущие\Дизайн\Готовые проекты\ГринТехКоми\Грин тех коми\Фирменный стиль\Презентация\Спб\Слайды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:\YandexDisk\Проекты\Текущие\Дизайн\Готовые проекты\ГринТехКоми\Грин тех коми\Фирменный стиль\Презентация\Спб\Слайды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:\YandexDisk\Проекты\Текущие\Дизайн\Готовые проекты\ГринТехКоми\Грин тех коми\Фирменный стиль\Презентация\Спб\Слайды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YandexDisk\Проекты\Текущие\Дизайн\Готовые проекты\ГринТехКоми\Грин тех коми\Фирменный стиль\Презентация\Спб\Слайды\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:\YandexDisk\Проекты\Текущие\Дизайн\Готовые проекты\ГринТехКоми\Грин тех коми\Фирменный стиль\Презентация\Спб\Слайды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768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:\YandexDisk\Проекты\Текущие\Дизайн\Готовые проекты\ГринТехКоми\Грин тех коми\Фирменный стиль\Презентация\Спб\Слайды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YandexDisk\Проекты\Текущие\Дизайн\Готовые проекты\ГринТехКоми\Грин тех коми\Фирменный стиль\Презентация\Спб\Слайды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38"/>
            <a:ext cx="9144001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Экран (16:9)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Чаплицкий</dc:creator>
  <cp:lastModifiedBy>РК Союз Промышленников</cp:lastModifiedBy>
  <cp:revision>9</cp:revision>
  <dcterms:created xsi:type="dcterms:W3CDTF">2019-09-28T11:27:29Z</dcterms:created>
  <dcterms:modified xsi:type="dcterms:W3CDTF">2021-09-16T06:38:55Z</dcterms:modified>
</cp:coreProperties>
</file>