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4"/>
  </p:sldMasterIdLst>
  <p:notesMasterIdLst>
    <p:notesMasterId r:id="rId22"/>
  </p:notesMasterIdLst>
  <p:handoutMasterIdLst>
    <p:handoutMasterId r:id="rId23"/>
  </p:handoutMasterIdLst>
  <p:sldIdLst>
    <p:sldId id="279" r:id="rId5"/>
    <p:sldId id="303" r:id="rId6"/>
    <p:sldId id="293" r:id="rId7"/>
    <p:sldId id="294" r:id="rId8"/>
    <p:sldId id="295" r:id="rId9"/>
    <p:sldId id="296" r:id="rId10"/>
    <p:sldId id="297" r:id="rId11"/>
    <p:sldId id="292" r:id="rId12"/>
    <p:sldId id="288" r:id="rId13"/>
    <p:sldId id="298" r:id="rId14"/>
    <p:sldId id="291" r:id="rId15"/>
    <p:sldId id="287" r:id="rId16"/>
    <p:sldId id="304" r:id="rId17"/>
    <p:sldId id="290" r:id="rId18"/>
    <p:sldId id="286" r:id="rId19"/>
    <p:sldId id="300" r:id="rId20"/>
    <p:sldId id="301" r:id="rId21"/>
  </p:sldIdLst>
  <p:sldSz cx="12192000" cy="6858000"/>
  <p:notesSz cx="6858000" cy="12382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5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Sorainen" initials="AS" lastIdx="19" clrIdx="0">
    <p:extLst>
      <p:ext uri="{19B8F6BF-5375-455C-9EA6-DF929625EA0E}">
        <p15:presenceInfo xmlns:p15="http://schemas.microsoft.com/office/powerpoint/2012/main" userId="5848c1c2-7059-4ca9-a11c-b2fce8356384" providerId="Windows Live"/>
      </p:ext>
    </p:extLst>
  </p:cmAuthor>
  <p:cmAuthor id="2" name="Tiina Koutajoki" initials="TK" lastIdx="0" clrIdx="1">
    <p:extLst>
      <p:ext uri="{19B8F6BF-5375-455C-9EA6-DF929625EA0E}">
        <p15:presenceInfo xmlns:p15="http://schemas.microsoft.com/office/powerpoint/2012/main" userId="150b2fb1-4af1-41cc-8ff0-d6c28453d0cf" providerId="Windows Live"/>
      </p:ext>
    </p:extLst>
  </p:cmAuthor>
  <p:cmAuthor id="3" name="Jere Rinne" initials="JR" lastIdx="1" clrIdx="2">
    <p:extLst>
      <p:ext uri="{19B8F6BF-5375-455C-9EA6-DF929625EA0E}">
        <p15:presenceInfo xmlns:p15="http://schemas.microsoft.com/office/powerpoint/2012/main" userId="f10754bc-b325-49a9-8128-5c6ea8f9d5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F41"/>
    <a:srgbClr val="353860"/>
    <a:srgbClr val="7578B1"/>
    <a:srgbClr val="4F8F78"/>
    <a:srgbClr val="3788A3"/>
    <a:srgbClr val="F1E1CF"/>
    <a:srgbClr val="FFFFFF"/>
    <a:srgbClr val="B3E5D1"/>
    <a:srgbClr val="93174B"/>
    <a:srgbClr val="95D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Vaalea tyyli 1 - Korostu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Vaalea tyyli 1 - Korostus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Vaalea tyyli 2 - Korostu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Normaali tyyli 4 - Korostu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421"/>
  </p:normalViewPr>
  <p:slideViewPr>
    <p:cSldViewPr snapToGrid="0" snapToObjects="1" showGuides="1">
      <p:cViewPr varScale="1">
        <p:scale>
          <a:sx n="78" d="100"/>
          <a:sy n="78" d="100"/>
        </p:scale>
        <p:origin x="600" y="90"/>
      </p:cViewPr>
      <p:guideLst>
        <p:guide pos="3817"/>
        <p:guide orient="horz" pos="25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299" d="100"/>
          <a:sy n="299" d="100"/>
        </p:scale>
        <p:origin x="176" y="23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864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0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57525" y="155575"/>
            <a:ext cx="742950" cy="417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95313"/>
            <a:ext cx="5486400" cy="48895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40 % </a:t>
            </a:r>
            <a:r>
              <a:rPr lang="ru-RU" dirty="0" err="1"/>
              <a:t>матепиал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6162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57525" y="155575"/>
            <a:ext cx="742950" cy="417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95313"/>
            <a:ext cx="5486400" cy="488950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4. </a:t>
            </a:r>
            <a:r>
              <a:rPr lang="ru-RU" dirty="0"/>
              <a:t>год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85088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Kuvan</a:t>
            </a:r>
            <a:r>
              <a:rPr lang="fi-FI" baseline="0" dirty="0"/>
              <a:t> tekstit</a:t>
            </a:r>
            <a:r>
              <a:rPr lang="ru-RU" baseline="0" dirty="0"/>
              <a:t> </a:t>
            </a:r>
            <a:r>
              <a:rPr lang="fi-FI" baseline="0" dirty="0"/>
              <a:t>muokattavassa muodossa: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 тонн</a:t>
            </a:r>
            <a:endParaRPr lang="fi-FI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Утилизация в качестве материалов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Энергетическая утилизация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Размещение на полигоне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54794-4BFF-4ECE-A395-5DC2DF308666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6832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57525" y="155575"/>
            <a:ext cx="742950" cy="417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95313"/>
            <a:ext cx="5486400" cy="488950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https://www.sitra.fi/en/publications/how-to-create-a-national-circular-economy-road-map/</a:t>
            </a:r>
            <a:endParaRPr lang="ru-RU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830284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57525" y="155575"/>
            <a:ext cx="742950" cy="417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95313"/>
            <a:ext cx="5486400" cy="488950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40% kierrätetään nyt materiaalista</a:t>
            </a:r>
          </a:p>
          <a:p>
            <a:endParaRPr lang="fi-F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0" i="0" dirty="0">
                <a:effectLst/>
                <a:latin typeface="Segoe UI" panose="020B0502040204020203" pitchFamily="34" charset="0"/>
              </a:rPr>
              <a:t>(muovipakkausten kierrätysprosentti v 2019 oli 42% lasipakkausten kierrätysaste on 98%, metallipakkausten 85%)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Nyt pakkausten kierrätysaste n 55%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24172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57525" y="155575"/>
            <a:ext cx="742950" cy="417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95313"/>
            <a:ext cx="5486400" cy="488950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- </a:t>
            </a:r>
            <a:r>
              <a:rPr lang="ru-RU" dirty="0"/>
              <a:t>Например с </a:t>
            </a:r>
            <a:r>
              <a:rPr lang="ru-RU" dirty="0" err="1"/>
              <a:t>концептироваинием</a:t>
            </a:r>
            <a:r>
              <a:rPr lang="ru-RU" dirty="0"/>
              <a:t> </a:t>
            </a:r>
            <a:r>
              <a:rPr lang="ru-RU" dirty="0" err="1"/>
              <a:t>экотехнопарков</a:t>
            </a:r>
            <a:r>
              <a:rPr lang="ru-RU" dirty="0"/>
              <a:t> можем подключить к международным сетям</a:t>
            </a:r>
            <a:r>
              <a:rPr lang="fi-FI" dirty="0"/>
              <a:t>. </a:t>
            </a:r>
            <a:r>
              <a:rPr lang="ru-RU" dirty="0"/>
              <a:t>Это улучшить </a:t>
            </a:r>
            <a:r>
              <a:rPr lang="ru-RU" dirty="0" err="1"/>
              <a:t>превликательность</a:t>
            </a:r>
            <a:r>
              <a:rPr lang="ru-RU" dirty="0"/>
              <a:t> к инвестициям</a:t>
            </a:r>
            <a:r>
              <a:rPr lang="fi-FI" dirty="0"/>
              <a:t>.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25564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57525" y="155575"/>
            <a:ext cx="742950" cy="417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95313"/>
            <a:ext cx="5486400" cy="488950"/>
          </a:xfrm>
          <a:prstGeom prst="rect">
            <a:avLst/>
          </a:prstGeom>
        </p:spPr>
        <p:txBody>
          <a:bodyPr/>
          <a:lstStyle/>
          <a:p>
            <a:pPr marL="228600" indent="-228600">
              <a:buAutoNum type="arabicPeriod"/>
            </a:pPr>
            <a:r>
              <a:rPr lang="ru-RU" dirty="0"/>
              <a:t>РОП</a:t>
            </a:r>
            <a:r>
              <a:rPr lang="fi-FI" dirty="0"/>
              <a:t>, </a:t>
            </a:r>
            <a:r>
              <a:rPr lang="ru-RU" dirty="0"/>
              <a:t>сколько у нас организаций которые занимаются утилизацией </a:t>
            </a:r>
          </a:p>
          <a:p>
            <a:pPr marL="228600" indent="-228600">
              <a:buAutoNum type="arabicPeriod"/>
            </a:pPr>
            <a:r>
              <a:rPr lang="ru-RU" dirty="0"/>
              <a:t>Какие мотиваторы на раздельный сбор</a:t>
            </a:r>
            <a:r>
              <a:rPr lang="fi-FI" dirty="0"/>
              <a:t>, </a:t>
            </a:r>
            <a:r>
              <a:rPr lang="ru-RU" dirty="0"/>
              <a:t>экологическое просвещение</a:t>
            </a:r>
          </a:p>
          <a:p>
            <a:pPr marL="228600" indent="-228600">
              <a:buAutoNum type="arabicPeriod"/>
            </a:pPr>
            <a:r>
              <a:rPr lang="ru-RU" dirty="0"/>
              <a:t>Самые современные и энергоэффективные технологии отходы в энергию</a:t>
            </a:r>
            <a:r>
              <a:rPr lang="fi-FI" dirty="0"/>
              <a:t>, </a:t>
            </a:r>
            <a:r>
              <a:rPr lang="ru-RU" dirty="0"/>
              <a:t>электричество и тепло</a:t>
            </a:r>
            <a:r>
              <a:rPr lang="fi-FI" dirty="0"/>
              <a:t>. </a:t>
            </a:r>
            <a:r>
              <a:rPr lang="ru-RU" dirty="0"/>
              <a:t>Только для раздельного сбора</a:t>
            </a:r>
            <a:r>
              <a:rPr lang="fi-FI" dirty="0"/>
              <a:t>.</a:t>
            </a:r>
            <a:r>
              <a:rPr lang="ru-RU" dirty="0"/>
              <a:t> БАЛАНС</a:t>
            </a:r>
            <a:r>
              <a:rPr lang="fi-FI" dirty="0"/>
              <a:t>!  </a:t>
            </a:r>
            <a:endParaRPr lang="ru-RU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/>
              <a:t>Парки</a:t>
            </a:r>
            <a:r>
              <a:rPr lang="fi-FI" dirty="0"/>
              <a:t>, </a:t>
            </a:r>
            <a:r>
              <a:rPr lang="ru-RU" dirty="0"/>
              <a:t>ТКО</a:t>
            </a:r>
            <a:r>
              <a:rPr lang="fi-FI" dirty="0"/>
              <a:t>, </a:t>
            </a:r>
            <a:r>
              <a:rPr lang="ru-RU" dirty="0"/>
              <a:t>индустрии </a:t>
            </a:r>
            <a:r>
              <a:rPr lang="fi-FI" dirty="0"/>
              <a:t>- </a:t>
            </a:r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Государственно-частное партнёрство</a:t>
            </a:r>
            <a:r>
              <a:rPr lang="fi-FI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Индустрии </a:t>
            </a:r>
            <a:r>
              <a:rPr lang="fi-FI" b="0" i="0" dirty="0">
                <a:solidFill>
                  <a:srgbClr val="000000"/>
                </a:solidFill>
                <a:effectLst/>
                <a:latin typeface="Linux Libertine"/>
              </a:rPr>
              <a:t>– </a:t>
            </a:r>
            <a: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  <a:t>из 100 самых устойчивых компаний в мире 6 финских</a:t>
            </a:r>
            <a:r>
              <a:rPr lang="fi-FI" b="0" i="0" dirty="0">
                <a:solidFill>
                  <a:srgbClr val="000000"/>
                </a:solidFill>
                <a:effectLst/>
                <a:latin typeface="Linux Libertine"/>
              </a:rPr>
              <a:t>. </a:t>
            </a:r>
            <a:endParaRPr lang="ru-RU" b="0" i="0" dirty="0">
              <a:solidFill>
                <a:srgbClr val="000000"/>
              </a:solidFill>
              <a:effectLst/>
              <a:latin typeface="Linux Libertine"/>
            </a:endParaRPr>
          </a:p>
          <a:p>
            <a:pPr marL="228600" indent="-228600">
              <a:buAutoNum type="arabicPeriod"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350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kuv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AA82C67-1592-9442-9768-9D06F116CF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" t="7674"/>
          <a:stretch/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xmlns="" id="{AA45863C-9E2C-6B45-98A0-E8F73BEA92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9723" y="2593508"/>
            <a:ext cx="8685176" cy="2387600"/>
          </a:xfrm>
        </p:spPr>
        <p:txBody>
          <a:bodyPr anchor="b"/>
          <a:lstStyle>
            <a:lvl1pPr algn="r">
              <a:lnSpc>
                <a:spcPct val="100000"/>
              </a:lnSpc>
              <a:defRPr sz="600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fi-FI" dirty="0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xmlns="" id="{BBFF80F6-E317-5342-BC1A-C29E36667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8699" y="5021345"/>
            <a:ext cx="8690389" cy="7345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xmlns="" id="{C3F2E4A1-529A-7A41-81A7-5CE2B1E4798B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accent2"/>
                </a:solidFill>
              </a:rPr>
              <a:t>Twitter: @SVKK_FRCC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560D21F-C0AE-A846-9D82-765514625F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3" y="6392253"/>
            <a:ext cx="252000" cy="327600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xmlns="" id="{B86B3B83-A761-524E-A756-B0395C91B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0903B6EC-29D0-5A4E-AECF-BA2A5CAB53AA}" type="datetime1">
              <a:rPr lang="fi-FI" smtClean="0"/>
              <a:pPr/>
              <a:t>16.9.2021</a:t>
            </a:fld>
            <a:endParaRPr lang="fi-FI" dirty="0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xmlns="" id="{34ED0376-B2C9-8344-88C0-F85681074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3D30A51-59E3-604F-830F-0CDB649D59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160" y="6201251"/>
            <a:ext cx="1872000" cy="5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7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AA82CE1-6B68-9647-87A4-ABE90D7ECD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528134F-C819-2F4C-8ABC-73451C7AE250}"/>
              </a:ext>
            </a:extLst>
          </p:cNvPr>
          <p:cNvSpPr/>
          <p:nvPr userDrawn="1"/>
        </p:nvSpPr>
        <p:spPr>
          <a:xfrm>
            <a:off x="-16002" y="-24770"/>
            <a:ext cx="12224000" cy="6857999"/>
          </a:xfrm>
          <a:prstGeom prst="rect">
            <a:avLst/>
          </a:prstGeom>
          <a:solidFill>
            <a:schemeClr val="accent2">
              <a:lumMod val="50000"/>
              <a:alpha val="45098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defRPr/>
            </a:pPr>
            <a:r>
              <a:rPr lang="en-US" sz="1800" dirty="0"/>
              <a:t> </a:t>
            </a: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xmlns="" id="{D4E33E94-9DF0-9E40-AEC5-B19D862983AB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</a:rPr>
              <a:t>Twitter: @SVKK_FRCC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4E93092-7284-D94B-9ABA-2F9A8799AB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3" y="6392253"/>
            <a:ext cx="252000" cy="327600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xmlns="" id="{17DA1DC4-8060-2A43-933A-4B9147C330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619" y="1145708"/>
            <a:ext cx="11211499" cy="2387600"/>
          </a:xfrm>
        </p:spPr>
        <p:txBody>
          <a:bodyPr anchor="b"/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xmlns="" id="{7026303B-F7AD-D046-A565-510AD01E5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080" y="3573545"/>
            <a:ext cx="11218228" cy="7345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xmlns="" id="{AAE66018-D3B9-0F48-B665-F2A406CC9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5B2DF7A6-D080-5140-B731-B52202E7B04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xmlns="" id="{B9A35D5E-4DEF-FE4D-8991-1960961DF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D4F8299-F8EE-DB4E-B8B5-883A66EB1D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582" y="6239344"/>
            <a:ext cx="1799999" cy="41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0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4D2D649-7D93-A249-B2C2-85BF596216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" t="7674"/>
          <a:stretch/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528134F-C819-2F4C-8ABC-73451C7AE250}"/>
              </a:ext>
            </a:extLst>
          </p:cNvPr>
          <p:cNvSpPr/>
          <p:nvPr userDrawn="1"/>
        </p:nvSpPr>
        <p:spPr>
          <a:xfrm>
            <a:off x="5740" y="-15350"/>
            <a:ext cx="12218260" cy="6888700"/>
          </a:xfrm>
          <a:prstGeom prst="rect">
            <a:avLst/>
          </a:prstGeom>
          <a:solidFill>
            <a:schemeClr val="accent2">
              <a:lumMod val="50000"/>
              <a:alpha val="45098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anchor="ctr"/>
          <a:lstStyle/>
          <a:p>
            <a:pPr algn="ctr">
              <a:defRPr/>
            </a:pPr>
            <a:r>
              <a:rPr lang="en-US" sz="1800" dirty="0"/>
              <a:t> </a:t>
            </a: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xmlns="" id="{D4E33E94-9DF0-9E40-AEC5-B19D862983AB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</a:rPr>
              <a:t>Twitter: @SVKK_FRCC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4E93092-7284-D94B-9ABA-2F9A8799AB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3" y="6392253"/>
            <a:ext cx="252000" cy="327600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xmlns="" id="{17DA1DC4-8060-2A43-933A-4B9147C330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5429" y="2433362"/>
            <a:ext cx="11211499" cy="2387600"/>
          </a:xfrm>
        </p:spPr>
        <p:txBody>
          <a:bodyPr anchor="b"/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xmlns="" id="{7026303B-F7AD-D046-A565-510AD01E5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890" y="4861199"/>
            <a:ext cx="11218228" cy="7345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xmlns="" id="{A520AF8B-3121-6540-A739-3E119EE78F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5B2DF7A6-D080-5140-B731-B52202E7B04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xmlns="" id="{4458DE38-C511-A041-93F3-ED983ADF1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FBF4568-BE03-7540-8EAA-7022BD6FAC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582" y="6239344"/>
            <a:ext cx="1799999" cy="41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60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516C2143-A642-AB47-9016-817D917DC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xmlns="" id="{2519728C-E7D6-8446-AC0D-7EB3FE5134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2200" y="1844208"/>
            <a:ext cx="5648899" cy="2387600"/>
          </a:xfrm>
        </p:spPr>
        <p:txBody>
          <a:bodyPr anchor="b"/>
          <a:lstStyle>
            <a:lvl1pPr algn="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fi-FI" dirty="0"/>
          </a:p>
        </p:txBody>
      </p:sp>
      <p:sp>
        <p:nvSpPr>
          <p:cNvPr id="15" name="Alaotsikko 2">
            <a:extLst>
              <a:ext uri="{FF2B5EF4-FFF2-40B4-BE49-F238E27FC236}">
                <a16:creationId xmlns:a16="http://schemas.microsoft.com/office/drawing/2014/main" xmlns="" id="{CF3BF9D9-2815-004D-B18B-FD45AF34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999" y="4272045"/>
            <a:ext cx="5652290" cy="7345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931F8B1-16B4-8242-B8CA-A76CE1E4E0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3" y="6392253"/>
            <a:ext cx="252000" cy="327600"/>
          </a:xfrm>
          <a:prstGeom prst="rect">
            <a:avLst/>
          </a:prstGeom>
        </p:spPr>
      </p:pic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xmlns="" id="{48969EEF-59CA-0044-92AD-BACCBAA9CFCB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</a:rPr>
              <a:t>Twitter: @SVKK_FRCC</a:t>
            </a:r>
          </a:p>
        </p:txBody>
      </p:sp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xmlns="" id="{DC1FBBE1-21CD-524C-A251-23D323752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5B2DF7A6-D080-5140-B731-B52202E7B04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xmlns="" id="{CE986F26-9DA2-1A41-A396-4B1C903F3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80A015B-FFEA-F140-A5E4-2B9B03DF6C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582" y="6239344"/>
            <a:ext cx="1799999" cy="41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39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, indoor, computer, table&#10;&#10;Description automatically generated">
            <a:extLst>
              <a:ext uri="{FF2B5EF4-FFF2-40B4-BE49-F238E27FC236}">
                <a16:creationId xmlns:a16="http://schemas.microsoft.com/office/drawing/2014/main" xmlns="" id="{770B956B-AD42-7947-85E7-AF41908F9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xmlns="" id="{2519728C-E7D6-8446-AC0D-7EB3FE5134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2200" y="1844208"/>
            <a:ext cx="5648899" cy="2387600"/>
          </a:xfrm>
        </p:spPr>
        <p:txBody>
          <a:bodyPr anchor="b"/>
          <a:lstStyle>
            <a:lvl1pPr algn="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fi-FI" dirty="0"/>
          </a:p>
        </p:txBody>
      </p:sp>
      <p:sp>
        <p:nvSpPr>
          <p:cNvPr id="15" name="Alaotsikko 2">
            <a:extLst>
              <a:ext uri="{FF2B5EF4-FFF2-40B4-BE49-F238E27FC236}">
                <a16:creationId xmlns:a16="http://schemas.microsoft.com/office/drawing/2014/main" xmlns="" id="{CF3BF9D9-2815-004D-B18B-FD45AF34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999" y="4272045"/>
            <a:ext cx="5652290" cy="7345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931F8B1-16B4-8242-B8CA-A76CE1E4E0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3" y="6392253"/>
            <a:ext cx="252000" cy="327600"/>
          </a:xfrm>
          <a:prstGeom prst="rect">
            <a:avLst/>
          </a:prstGeom>
        </p:spPr>
      </p:pic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xmlns="" id="{48969EEF-59CA-0044-92AD-BACCBAA9CFCB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</a:rPr>
              <a:t>Twitter: @SVKK_FRCC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xmlns="" id="{BB215EE3-EE91-564D-BB00-D4A73CDFE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5B2DF7A6-D080-5140-B731-B52202E7B04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xmlns="" id="{0EEE2082-D817-4F4B-BC04-9FBBDD39A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BD82FBB-2B1F-DB48-8555-204CBB3FA5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582" y="6239344"/>
            <a:ext cx="1799999" cy="41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75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A9C4F8C5-B9E9-FD4E-9B98-B4C5136982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xmlns="" id="{2519728C-E7D6-8446-AC0D-7EB3FE5134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72200" y="1844208"/>
            <a:ext cx="5648899" cy="2387600"/>
          </a:xfrm>
        </p:spPr>
        <p:txBody>
          <a:bodyPr anchor="b"/>
          <a:lstStyle>
            <a:lvl1pPr algn="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fi-FI" dirty="0"/>
          </a:p>
        </p:txBody>
      </p:sp>
      <p:sp>
        <p:nvSpPr>
          <p:cNvPr id="15" name="Alaotsikko 2">
            <a:extLst>
              <a:ext uri="{FF2B5EF4-FFF2-40B4-BE49-F238E27FC236}">
                <a16:creationId xmlns:a16="http://schemas.microsoft.com/office/drawing/2014/main" xmlns="" id="{CF3BF9D9-2815-004D-B18B-FD45AF34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999" y="4272045"/>
            <a:ext cx="5652290" cy="7345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931F8B1-16B4-8242-B8CA-A76CE1E4E0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3" y="6392253"/>
            <a:ext cx="252000" cy="327600"/>
          </a:xfrm>
          <a:prstGeom prst="rect">
            <a:avLst/>
          </a:prstGeom>
        </p:spPr>
      </p:pic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xmlns="" id="{48969EEF-59CA-0044-92AD-BACCBAA9CFCB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</a:rPr>
              <a:t>Twitter: @SVKK_FRCC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xmlns="" id="{5BE72E14-0AD0-2046-ACA0-ABA40FD4C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5B2DF7A6-D080-5140-B731-B52202E7B04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xmlns="" id="{E3E54172-70E2-524A-A874-F7669C4BF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5F35E68-9ACC-B64B-8876-7B34823740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582" y="6239344"/>
            <a:ext cx="1799999" cy="41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36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-1palsta-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8271284B-8511-4DFC-BBE3-5642C1E29E3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xmlns="" id="{596BF89D-F5D2-8C4D-A0D4-CC86C58B28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0517" y="1274991"/>
            <a:ext cx="11288569" cy="4866530"/>
          </a:xfrm>
          <a:prstGeom prst="rect">
            <a:avLst/>
          </a:prstGeom>
        </p:spPr>
        <p:txBody>
          <a:bodyPr wrap="square" lIns="0"/>
          <a:lstStyle>
            <a:lvl1pPr>
              <a:spcAft>
                <a:spcPts val="600"/>
              </a:spcAft>
              <a:buClr>
                <a:schemeClr val="tx2"/>
              </a:buClr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68000" indent="-180975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756000" indent="-180975">
              <a:spcAft>
                <a:spcPts val="600"/>
              </a:spcAft>
              <a:buClr>
                <a:schemeClr val="tx2"/>
              </a:buClr>
              <a:buFont typeface=".AppleSystemUIFont"/>
              <a:buChar char="–"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044000">
              <a:spcAft>
                <a:spcPts val="600"/>
              </a:spcAft>
              <a:buClr>
                <a:schemeClr val="tx2"/>
              </a:buCl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332000">
              <a:spcAft>
                <a:spcPts val="600"/>
              </a:spcAft>
              <a:buClr>
                <a:schemeClr val="tx2"/>
              </a:buClr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966EBE7-B8FA-8547-8D1C-0BD8C538A3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07" y="6392253"/>
            <a:ext cx="252000" cy="327600"/>
          </a:xfrm>
          <a:prstGeom prst="rect">
            <a:avLst/>
          </a:prstGeom>
        </p:spPr>
      </p:pic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xmlns="" id="{015E1024-AE8B-434F-A747-0203E678D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9044C8C7-3EE0-F84F-AD9B-E0A6C03EAAE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xmlns="" id="{62393787-22D7-FB4D-9E06-F4A747637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8561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-1palsta-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8271284B-8511-4DFC-BBE3-5642C1E29E3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xmlns="" id="{596BF89D-F5D2-8C4D-A0D4-CC86C58B28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0517" y="1274991"/>
            <a:ext cx="11288569" cy="4866530"/>
          </a:xfrm>
          <a:prstGeom prst="rect">
            <a:avLst/>
          </a:prstGeom>
        </p:spPr>
        <p:txBody>
          <a:bodyPr wrap="square" lIns="0"/>
          <a:lstStyle>
            <a:lvl1pPr>
              <a:spcAft>
                <a:spcPts val="600"/>
              </a:spcAft>
              <a:buClr>
                <a:schemeClr val="accent2"/>
              </a:buClr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68000" indent="-18097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756000" indent="-180975">
              <a:spcAft>
                <a:spcPts val="600"/>
              </a:spcAft>
              <a:buClr>
                <a:schemeClr val="accent2"/>
              </a:buClr>
              <a:buFont typeface=".AppleSystemUIFont"/>
              <a:buChar char="–"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044000">
              <a:spcAft>
                <a:spcPts val="600"/>
              </a:spcAft>
              <a:buClr>
                <a:schemeClr val="accent2"/>
              </a:buClr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332000">
              <a:spcAft>
                <a:spcPts val="600"/>
              </a:spcAft>
              <a:buClr>
                <a:schemeClr val="accent2"/>
              </a:buClr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B1913F-A5C9-4247-8AD8-787CBACEDF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3" y="6392253"/>
            <a:ext cx="252000" cy="327600"/>
          </a:xfrm>
          <a:prstGeom prst="rect">
            <a:avLst/>
          </a:prstGeom>
        </p:spPr>
      </p:pic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xmlns="" id="{53D88206-5560-BD4A-8983-B509A1624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9044C8C7-3EE0-F84F-AD9B-E0A6C03EAAE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xmlns="" id="{2E71E4D7-3399-164C-A8B1-35C118D56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1015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o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2B875A-9FA1-7E4F-B228-90CE0C020D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00" y="9000"/>
            <a:ext cx="12192000" cy="6858000"/>
          </a:xfrm>
          <a:prstGeom prst="rect">
            <a:avLst/>
          </a:prstGeom>
        </p:spPr>
      </p:pic>
      <p:sp>
        <p:nvSpPr>
          <p:cNvPr id="15" name="Otsikko 1">
            <a:extLst>
              <a:ext uri="{FF2B5EF4-FFF2-40B4-BE49-F238E27FC236}">
                <a16:creationId xmlns:a16="http://schemas.microsoft.com/office/drawing/2014/main" xmlns="" id="{F0426100-682B-F648-9D20-36FDEA41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51781"/>
            <a:ext cx="7200000" cy="737620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xmlns="" id="{733949B1-5BE2-4543-B9A1-BC995CD5F7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2" y="1167428"/>
            <a:ext cx="7200000" cy="5003800"/>
          </a:xfrm>
          <a:prstGeom prst="rect">
            <a:avLst/>
          </a:prstGeom>
        </p:spPr>
        <p:txBody>
          <a:bodyPr wrap="square" lIns="0">
            <a:normAutofit/>
          </a:bodyPr>
          <a:lstStyle>
            <a:lvl1pPr>
              <a:spcAft>
                <a:spcPts val="600"/>
              </a:spcAft>
              <a:buClr>
                <a:schemeClr val="tx2"/>
              </a:buClr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68000" indent="-180975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756000" indent="-180975">
              <a:spcAft>
                <a:spcPts val="600"/>
              </a:spcAft>
              <a:buClr>
                <a:schemeClr val="tx2"/>
              </a:buClr>
              <a:buFont typeface=".AppleSystemUIFont"/>
              <a:buChar char="–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044000">
              <a:spcAft>
                <a:spcPts val="600"/>
              </a:spcAft>
              <a:buClr>
                <a:schemeClr val="tx2"/>
              </a:buClr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332000">
              <a:spcAft>
                <a:spcPts val="600"/>
              </a:spcAft>
              <a:buClr>
                <a:schemeClr val="tx2"/>
              </a:buClr>
              <a:defRPr sz="11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xmlns="" id="{ABBD41C9-8495-4743-91B2-C3982520F62A}"/>
              </a:ext>
            </a:extLst>
          </p:cNvPr>
          <p:cNvSpPr txBox="1">
            <a:spLocks/>
          </p:cNvSpPr>
          <p:nvPr userDrawn="1"/>
        </p:nvSpPr>
        <p:spPr>
          <a:xfrm>
            <a:off x="5515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</a:rPr>
              <a:t>Twitter: @SVKK_FRCC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9F6EA2C-32FA-484A-9BAF-C39C623B9C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3" y="6392253"/>
            <a:ext cx="252000" cy="327600"/>
          </a:xfrm>
          <a:prstGeom prst="rect">
            <a:avLst/>
          </a:prstGeom>
        </p:spPr>
      </p:pic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xmlns="" id="{D612E48A-5884-804C-809C-BC05EF02C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9044C8C7-3EE0-F84F-AD9B-E0A6C03EAAE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xmlns="" id="{1A5FF6DE-1E92-924D-887E-D9B1C35B7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124D088-67B9-3249-B50E-8B2FA92A03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582" y="6239344"/>
            <a:ext cx="1799999" cy="41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9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024444-DE53-A44C-B39A-67245A8163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0" y="14300"/>
            <a:ext cx="12192000" cy="6858000"/>
          </a:xfrm>
          <a:prstGeom prst="rect">
            <a:avLst/>
          </a:prstGeom>
        </p:spPr>
      </p:pic>
      <p:sp>
        <p:nvSpPr>
          <p:cNvPr id="15" name="Otsikko 1">
            <a:extLst>
              <a:ext uri="{FF2B5EF4-FFF2-40B4-BE49-F238E27FC236}">
                <a16:creationId xmlns:a16="http://schemas.microsoft.com/office/drawing/2014/main" xmlns="" id="{F0426100-682B-F648-9D20-36FDEA41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51781"/>
            <a:ext cx="7200000" cy="737620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xmlns="" id="{733949B1-5BE2-4543-B9A1-BC995CD5F7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2" y="1167428"/>
            <a:ext cx="7200000" cy="5003800"/>
          </a:xfrm>
          <a:prstGeom prst="rect">
            <a:avLst/>
          </a:prstGeom>
        </p:spPr>
        <p:txBody>
          <a:bodyPr wrap="square" lIns="0">
            <a:normAutofit/>
          </a:bodyPr>
          <a:lstStyle>
            <a:lvl1pPr>
              <a:spcAft>
                <a:spcPts val="600"/>
              </a:spcAft>
              <a:buClr>
                <a:schemeClr val="tx2"/>
              </a:buClr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68000" indent="-180975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756000" indent="-180975">
              <a:spcAft>
                <a:spcPts val="600"/>
              </a:spcAft>
              <a:buClr>
                <a:schemeClr val="tx2"/>
              </a:buClr>
              <a:buFont typeface=".AppleSystemUIFont"/>
              <a:buChar char="–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044000">
              <a:spcAft>
                <a:spcPts val="600"/>
              </a:spcAft>
              <a:buClr>
                <a:schemeClr val="tx2"/>
              </a:buClr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332000">
              <a:spcAft>
                <a:spcPts val="600"/>
              </a:spcAft>
              <a:buClr>
                <a:schemeClr val="tx2"/>
              </a:buClr>
              <a:defRPr sz="11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8357FE3-DE06-1F45-832F-126AEA1B75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3" y="6392253"/>
            <a:ext cx="252000" cy="327600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xmlns="" id="{97BD46DB-85C0-FE40-B936-ADEF9F2A53B9}"/>
              </a:ext>
            </a:extLst>
          </p:cNvPr>
          <p:cNvSpPr txBox="1">
            <a:spLocks/>
          </p:cNvSpPr>
          <p:nvPr userDrawn="1"/>
        </p:nvSpPr>
        <p:spPr>
          <a:xfrm>
            <a:off x="5515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</a:rPr>
              <a:t>Twitter: @SVKK_FRCC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xmlns="" id="{AF415C8C-E65C-4745-BBDA-3CA4C623A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9044C8C7-3EE0-F84F-AD9B-E0A6C03EAAE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xmlns="" id="{CC6DF5FE-96DC-A843-AAB5-5DE30323E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91D511F-EF7A-314B-B07D-9622D2E2AB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160" y="6201251"/>
            <a:ext cx="1872000" cy="5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10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o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68EF09-83C4-D24A-BCA9-65324C0AB2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633" y="-7933"/>
            <a:ext cx="12224000" cy="6876000"/>
          </a:xfrm>
          <a:prstGeom prst="rect">
            <a:avLst/>
          </a:prstGeom>
        </p:spPr>
      </p:pic>
      <p:sp>
        <p:nvSpPr>
          <p:cNvPr id="15" name="Otsikko 1">
            <a:extLst>
              <a:ext uri="{FF2B5EF4-FFF2-40B4-BE49-F238E27FC236}">
                <a16:creationId xmlns:a16="http://schemas.microsoft.com/office/drawing/2014/main" xmlns="" id="{F0426100-682B-F648-9D20-36FDEA41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51781"/>
            <a:ext cx="7200000" cy="737620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xmlns="" id="{733949B1-5BE2-4543-B9A1-BC995CD5F7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2" y="1167428"/>
            <a:ext cx="7200000" cy="5003800"/>
          </a:xfrm>
          <a:prstGeom prst="rect">
            <a:avLst/>
          </a:prstGeom>
        </p:spPr>
        <p:txBody>
          <a:bodyPr wrap="square" lIns="0">
            <a:normAutofit/>
          </a:bodyPr>
          <a:lstStyle>
            <a:lvl1pPr>
              <a:spcAft>
                <a:spcPts val="600"/>
              </a:spcAft>
              <a:buClr>
                <a:schemeClr val="tx2"/>
              </a:buClr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68000" indent="-180975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756000" indent="-180975">
              <a:spcAft>
                <a:spcPts val="600"/>
              </a:spcAft>
              <a:buClr>
                <a:schemeClr val="tx2"/>
              </a:buClr>
              <a:buFont typeface=".AppleSystemUIFont"/>
              <a:buChar char="–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044000">
              <a:spcAft>
                <a:spcPts val="600"/>
              </a:spcAft>
              <a:buClr>
                <a:schemeClr val="tx2"/>
              </a:buClr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332000">
              <a:spcAft>
                <a:spcPts val="600"/>
              </a:spcAft>
              <a:buClr>
                <a:schemeClr val="tx2"/>
              </a:buClr>
              <a:defRPr sz="11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0367523-E3F3-0C43-98B0-3111FFEF5D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3" y="6392253"/>
            <a:ext cx="252000" cy="327600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xmlns="" id="{97708161-2542-0B43-91D0-4E70D7ED7FA2}"/>
              </a:ext>
            </a:extLst>
          </p:cNvPr>
          <p:cNvSpPr txBox="1">
            <a:spLocks/>
          </p:cNvSpPr>
          <p:nvPr userDrawn="1"/>
        </p:nvSpPr>
        <p:spPr>
          <a:xfrm>
            <a:off x="5515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</a:rPr>
              <a:t>Twitter: @SVKK_FRCC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xmlns="" id="{18340A24-1780-0D47-82AA-7288C6651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9044C8C7-3EE0-F84F-AD9B-E0A6C03EAAE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xmlns="" id="{43EF2053-930A-574A-8460-F4A03B13A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FEF201-B820-C944-A136-D96F9C6173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582" y="6239344"/>
            <a:ext cx="1799999" cy="41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5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kuv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201741E-7FF7-2D40-B3E8-DF6CA08896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xmlns="" id="{D3F7D859-1028-0F4E-8D83-00CFBD4D35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95942" y="783031"/>
            <a:ext cx="8685176" cy="2387600"/>
          </a:xfrm>
        </p:spPr>
        <p:txBody>
          <a:bodyPr anchor="b"/>
          <a:lstStyle>
            <a:lvl1pPr algn="r">
              <a:lnSpc>
                <a:spcPct val="100000"/>
              </a:lnSpc>
              <a:defRPr sz="6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fi-FI" dirty="0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xmlns="" id="{E095FEF8-8FED-164A-9CED-B13397794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4918" y="3210868"/>
            <a:ext cx="8690389" cy="7345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xmlns="" id="{D4E33E94-9DF0-9E40-AEC5-B19D862983AB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</a:rPr>
              <a:t>Twitter: @SVKK_FRCC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4E93092-7284-D94B-9ABA-2F9A8799AB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3" y="6392253"/>
            <a:ext cx="252000" cy="327600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xmlns="" id="{ECD8D054-8FAF-3349-B022-1232DBE82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5B2DF7A6-D080-5140-B731-B52202E7B04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xmlns="" id="{247FC252-9600-2B49-861C-E84F599A6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4D3EFF-F4F5-0E4A-B29B-F338AAB2B8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582" y="6239344"/>
            <a:ext cx="1799999" cy="41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29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o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68EF09-83C4-D24A-BCA9-65324C0AB2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400" y="9000"/>
            <a:ext cx="12192000" cy="6858000"/>
          </a:xfrm>
          <a:prstGeom prst="rect">
            <a:avLst/>
          </a:prstGeom>
        </p:spPr>
      </p:pic>
      <p:sp>
        <p:nvSpPr>
          <p:cNvPr id="15" name="Otsikko 1">
            <a:extLst>
              <a:ext uri="{FF2B5EF4-FFF2-40B4-BE49-F238E27FC236}">
                <a16:creationId xmlns:a16="http://schemas.microsoft.com/office/drawing/2014/main" xmlns="" id="{F0426100-682B-F648-9D20-36FDEA41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51781"/>
            <a:ext cx="7200000" cy="737620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xmlns="" id="{733949B1-5BE2-4543-B9A1-BC995CD5F7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2" y="1167428"/>
            <a:ext cx="7200000" cy="5003800"/>
          </a:xfrm>
          <a:prstGeom prst="rect">
            <a:avLst/>
          </a:prstGeom>
        </p:spPr>
        <p:txBody>
          <a:bodyPr wrap="square" lIns="0">
            <a:normAutofit/>
          </a:bodyPr>
          <a:lstStyle>
            <a:lvl1pPr>
              <a:spcAft>
                <a:spcPts val="600"/>
              </a:spcAft>
              <a:buClr>
                <a:schemeClr val="tx2"/>
              </a:buClr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68000" indent="-180975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756000" indent="-180975">
              <a:spcAft>
                <a:spcPts val="600"/>
              </a:spcAft>
              <a:buClr>
                <a:schemeClr val="tx2"/>
              </a:buClr>
              <a:buFont typeface=".AppleSystemUIFont"/>
              <a:buChar char="–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044000">
              <a:spcAft>
                <a:spcPts val="600"/>
              </a:spcAft>
              <a:buClr>
                <a:schemeClr val="tx2"/>
              </a:buClr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332000">
              <a:spcAft>
                <a:spcPts val="600"/>
              </a:spcAft>
              <a:buClr>
                <a:schemeClr val="tx2"/>
              </a:buClr>
              <a:defRPr sz="11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0367523-E3F3-0C43-98B0-3111FFEF5D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3" y="6392253"/>
            <a:ext cx="252000" cy="327600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xmlns="" id="{97708161-2542-0B43-91D0-4E70D7ED7FA2}"/>
              </a:ext>
            </a:extLst>
          </p:cNvPr>
          <p:cNvSpPr txBox="1">
            <a:spLocks/>
          </p:cNvSpPr>
          <p:nvPr userDrawn="1"/>
        </p:nvSpPr>
        <p:spPr>
          <a:xfrm>
            <a:off x="5515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</a:rPr>
              <a:t>Twitter: @SVKK_FRCC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xmlns="" id="{54ED5D20-CA8E-8845-9602-2F639277E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9044C8C7-3EE0-F84F-AD9B-E0A6C03EAAE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xmlns="" id="{436DC750-90EA-6641-8C8E-CDD27DB25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AEC8FB1-0A44-A54D-87F9-751A047547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582" y="6239344"/>
            <a:ext cx="1799999" cy="41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23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okuva-lataa-kuv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D3EFBD2-A5D3-D046-B190-B83875FA44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1128" y="6214630"/>
            <a:ext cx="1799990" cy="4461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0367523-E3F3-0C43-98B0-3111FFEF5D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3" y="6392253"/>
            <a:ext cx="252000" cy="327600"/>
          </a:xfrm>
          <a:prstGeom prst="rect">
            <a:avLst/>
          </a:prstGeom>
        </p:spPr>
      </p:pic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xmlns="" id="{12F84B9E-6A78-4E4E-809E-F5DA6DDF0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9044C8C7-3EE0-F84F-AD9B-E0A6C03EAAE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xmlns="" id="{B2D41E58-9751-AE4C-AB6F-1D62F3763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Kuvan paikkamerkki 16">
            <a:extLst>
              <a:ext uri="{FF2B5EF4-FFF2-40B4-BE49-F238E27FC236}">
                <a16:creationId xmlns:a16="http://schemas.microsoft.com/office/drawing/2014/main" xmlns="" id="{7DCC19C8-F9EF-194F-A967-CE671D6C3C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61693" y="0"/>
            <a:ext cx="6830307" cy="6858000"/>
          </a:xfrm>
          <a:custGeom>
            <a:avLst/>
            <a:gdLst>
              <a:gd name="connsiteX0" fmla="*/ 0 w 6830307"/>
              <a:gd name="connsiteY0" fmla="*/ 0 h 6857999"/>
              <a:gd name="connsiteX1" fmla="*/ 6830307 w 6830307"/>
              <a:gd name="connsiteY1" fmla="*/ 0 h 6857999"/>
              <a:gd name="connsiteX2" fmla="*/ 6830307 w 6830307"/>
              <a:gd name="connsiteY2" fmla="*/ 6857999 h 6857999"/>
              <a:gd name="connsiteX3" fmla="*/ 0 w 6830307"/>
              <a:gd name="connsiteY3" fmla="*/ 6857999 h 6857999"/>
              <a:gd name="connsiteX4" fmla="*/ 0 w 6830307"/>
              <a:gd name="connsiteY4" fmla="*/ 0 h 6857999"/>
              <a:gd name="connsiteX0" fmla="*/ 2094524 w 6830307"/>
              <a:gd name="connsiteY0" fmla="*/ 7815 h 6857999"/>
              <a:gd name="connsiteX1" fmla="*/ 6830307 w 6830307"/>
              <a:gd name="connsiteY1" fmla="*/ 0 h 6857999"/>
              <a:gd name="connsiteX2" fmla="*/ 6830307 w 6830307"/>
              <a:gd name="connsiteY2" fmla="*/ 6857999 h 6857999"/>
              <a:gd name="connsiteX3" fmla="*/ 0 w 6830307"/>
              <a:gd name="connsiteY3" fmla="*/ 6857999 h 6857999"/>
              <a:gd name="connsiteX4" fmla="*/ 2094524 w 6830307"/>
              <a:gd name="connsiteY4" fmla="*/ 7815 h 6857999"/>
              <a:gd name="connsiteX0" fmla="*/ 3149601 w 6830307"/>
              <a:gd name="connsiteY0" fmla="*/ 7815 h 6857999"/>
              <a:gd name="connsiteX1" fmla="*/ 6830307 w 6830307"/>
              <a:gd name="connsiteY1" fmla="*/ 0 h 6857999"/>
              <a:gd name="connsiteX2" fmla="*/ 6830307 w 6830307"/>
              <a:gd name="connsiteY2" fmla="*/ 6857999 h 6857999"/>
              <a:gd name="connsiteX3" fmla="*/ 0 w 6830307"/>
              <a:gd name="connsiteY3" fmla="*/ 6857999 h 6857999"/>
              <a:gd name="connsiteX4" fmla="*/ 3149601 w 6830307"/>
              <a:gd name="connsiteY4" fmla="*/ 7815 h 6857999"/>
              <a:gd name="connsiteX0" fmla="*/ 3579447 w 6830307"/>
              <a:gd name="connsiteY0" fmla="*/ 15631 h 6857999"/>
              <a:gd name="connsiteX1" fmla="*/ 6830307 w 6830307"/>
              <a:gd name="connsiteY1" fmla="*/ 0 h 6857999"/>
              <a:gd name="connsiteX2" fmla="*/ 6830307 w 6830307"/>
              <a:gd name="connsiteY2" fmla="*/ 6857999 h 6857999"/>
              <a:gd name="connsiteX3" fmla="*/ 0 w 6830307"/>
              <a:gd name="connsiteY3" fmla="*/ 6857999 h 6857999"/>
              <a:gd name="connsiteX4" fmla="*/ 3579447 w 6830307"/>
              <a:gd name="connsiteY4" fmla="*/ 15631 h 6857999"/>
              <a:gd name="connsiteX0" fmla="*/ 3376247 w 6830307"/>
              <a:gd name="connsiteY0" fmla="*/ 7816 h 6857999"/>
              <a:gd name="connsiteX1" fmla="*/ 6830307 w 6830307"/>
              <a:gd name="connsiteY1" fmla="*/ 0 h 6857999"/>
              <a:gd name="connsiteX2" fmla="*/ 6830307 w 6830307"/>
              <a:gd name="connsiteY2" fmla="*/ 6857999 h 6857999"/>
              <a:gd name="connsiteX3" fmla="*/ 0 w 6830307"/>
              <a:gd name="connsiteY3" fmla="*/ 6857999 h 6857999"/>
              <a:gd name="connsiteX4" fmla="*/ 3376247 w 6830307"/>
              <a:gd name="connsiteY4" fmla="*/ 7816 h 6857999"/>
              <a:gd name="connsiteX0" fmla="*/ 3344985 w 6830307"/>
              <a:gd name="connsiteY0" fmla="*/ 7816 h 6857999"/>
              <a:gd name="connsiteX1" fmla="*/ 6830307 w 6830307"/>
              <a:gd name="connsiteY1" fmla="*/ 0 h 6857999"/>
              <a:gd name="connsiteX2" fmla="*/ 6830307 w 6830307"/>
              <a:gd name="connsiteY2" fmla="*/ 6857999 h 6857999"/>
              <a:gd name="connsiteX3" fmla="*/ 0 w 6830307"/>
              <a:gd name="connsiteY3" fmla="*/ 6857999 h 6857999"/>
              <a:gd name="connsiteX4" fmla="*/ 3344985 w 6830307"/>
              <a:gd name="connsiteY4" fmla="*/ 7816 h 6857999"/>
              <a:gd name="connsiteX0" fmla="*/ 3368432 w 6830307"/>
              <a:gd name="connsiteY0" fmla="*/ 1 h 6857999"/>
              <a:gd name="connsiteX1" fmla="*/ 6830307 w 6830307"/>
              <a:gd name="connsiteY1" fmla="*/ 0 h 6857999"/>
              <a:gd name="connsiteX2" fmla="*/ 6830307 w 6830307"/>
              <a:gd name="connsiteY2" fmla="*/ 6857999 h 6857999"/>
              <a:gd name="connsiteX3" fmla="*/ 0 w 6830307"/>
              <a:gd name="connsiteY3" fmla="*/ 6857999 h 6857999"/>
              <a:gd name="connsiteX4" fmla="*/ 3368432 w 6830307"/>
              <a:gd name="connsiteY4" fmla="*/ 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0307" h="6857999">
                <a:moveTo>
                  <a:pt x="3368432" y="1"/>
                </a:moveTo>
                <a:lnTo>
                  <a:pt x="6830307" y="0"/>
                </a:lnTo>
                <a:lnTo>
                  <a:pt x="6830307" y="6857999"/>
                </a:lnTo>
                <a:lnTo>
                  <a:pt x="0" y="6857999"/>
                </a:lnTo>
                <a:lnTo>
                  <a:pt x="3368432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none" anchor="ctr" anchorCtr="0">
            <a:normAutofit/>
          </a:bodyPr>
          <a:lstStyle>
            <a:lvl1pPr marL="0" indent="0" algn="r">
              <a:buNone/>
              <a:defRPr sz="1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  <a:endParaRPr lang="fi-FI" dirty="0"/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xmlns="" id="{EDF7C58F-8CFC-7F4D-8305-9CCD190AB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51781"/>
            <a:ext cx="7200000" cy="737620"/>
          </a:xfrm>
        </p:spPr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xmlns="" id="{6081270F-47BF-1444-A429-2EBED0184B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2" y="1167428"/>
            <a:ext cx="7200000" cy="5003800"/>
          </a:xfrm>
          <a:prstGeom prst="rect">
            <a:avLst/>
          </a:prstGeom>
        </p:spPr>
        <p:txBody>
          <a:bodyPr wrap="square" lIns="0">
            <a:normAutofit/>
          </a:bodyPr>
          <a:lstStyle>
            <a:lvl1pPr>
              <a:spcAft>
                <a:spcPts val="600"/>
              </a:spcAft>
              <a:buClr>
                <a:schemeClr val="tx2"/>
              </a:buClr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68000" indent="-180975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756000" indent="-180975">
              <a:spcAft>
                <a:spcPts val="600"/>
              </a:spcAft>
              <a:buClr>
                <a:schemeClr val="tx2"/>
              </a:buClr>
              <a:buFont typeface=".AppleSystemUIFont"/>
              <a:buChar char="–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044000">
              <a:spcAft>
                <a:spcPts val="600"/>
              </a:spcAft>
              <a:buClr>
                <a:schemeClr val="tx2"/>
              </a:buClr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332000">
              <a:spcAft>
                <a:spcPts val="600"/>
              </a:spcAft>
              <a:buClr>
                <a:schemeClr val="tx2"/>
              </a:buClr>
              <a:defRPr sz="11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9629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-teksti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9D4E13-B40C-9542-B708-205882C9F7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216400" cy="6857999"/>
          </a:xfrm>
          <a:prstGeom prst="rect">
            <a:avLst/>
          </a:prstGeom>
        </p:spPr>
      </p:pic>
      <p:sp>
        <p:nvSpPr>
          <p:cNvPr id="17" name="Otsikko 1">
            <a:extLst>
              <a:ext uri="{FF2B5EF4-FFF2-40B4-BE49-F238E27FC236}">
                <a16:creationId xmlns:a16="http://schemas.microsoft.com/office/drawing/2014/main" xmlns="" id="{DD7FF7B9-1919-FA47-B328-9E4CA8D5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169" y="457200"/>
            <a:ext cx="7244953" cy="777240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xmlns="" id="{7467914A-21F4-EA48-B146-472C0EBFC19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46600" y="1417320"/>
            <a:ext cx="7202487" cy="4783455"/>
          </a:xfrm>
          <a:prstGeom prst="rect">
            <a:avLst/>
          </a:prstGeom>
        </p:spPr>
        <p:txBody>
          <a:bodyPr wrap="square" lIns="0">
            <a:normAutofit/>
          </a:bodyPr>
          <a:lstStyle>
            <a:lvl1pPr>
              <a:spcAft>
                <a:spcPts val="600"/>
              </a:spcAft>
              <a:buClr>
                <a:schemeClr val="accent2"/>
              </a:buCl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68000" indent="-18097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756000" indent="-180975">
              <a:spcAft>
                <a:spcPts val="600"/>
              </a:spcAft>
              <a:buClr>
                <a:schemeClr val="accent2"/>
              </a:buClr>
              <a:buFont typeface=".AppleSystemUIFont"/>
              <a:buChar char="–"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044000">
              <a:spcAft>
                <a:spcPts val="600"/>
              </a:spcAft>
              <a:buClr>
                <a:schemeClr val="accent2"/>
              </a:buClr>
              <a:defRPr sz="11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332000">
              <a:spcAft>
                <a:spcPts val="600"/>
              </a:spcAft>
              <a:buClr>
                <a:schemeClr val="accent2"/>
              </a:buClr>
              <a:defRPr sz="105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xmlns="" id="{AD504C9C-6205-4A44-AA19-E83368F79A1B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accent2"/>
                </a:solidFill>
              </a:rPr>
              <a:t>Twitter: @SVKK_FRCC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2798F8C-8881-9E44-BB39-6E235A316A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3" y="6392253"/>
            <a:ext cx="252000" cy="327600"/>
          </a:xfrm>
          <a:prstGeom prst="rect">
            <a:avLst/>
          </a:prstGeom>
        </p:spPr>
      </p:pic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xmlns="" id="{86BF6047-F048-FD41-9637-433C1718F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534A92F1-0FDA-5541-B227-437244A333F5}" type="datetime1">
              <a:rPr lang="fi-FI" smtClean="0"/>
              <a:pPr/>
              <a:t>16.9.2021</a:t>
            </a:fld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xmlns="" id="{8762BA65-5554-EE4C-B9D0-D5193E7D4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7536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-teksti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9D4E13-B40C-9542-B708-205882C9F7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216400" cy="6857999"/>
          </a:xfrm>
          <a:prstGeom prst="rect">
            <a:avLst/>
          </a:prstGeom>
        </p:spPr>
      </p:pic>
      <p:sp>
        <p:nvSpPr>
          <p:cNvPr id="17" name="Otsikko 1">
            <a:extLst>
              <a:ext uri="{FF2B5EF4-FFF2-40B4-BE49-F238E27FC236}">
                <a16:creationId xmlns:a16="http://schemas.microsoft.com/office/drawing/2014/main" xmlns="" id="{DD7FF7B9-1919-FA47-B328-9E4CA8D5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169" y="457200"/>
            <a:ext cx="7244953" cy="777240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xmlns="" id="{7467914A-21F4-EA48-B146-472C0EBFC19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46600" y="1417320"/>
            <a:ext cx="7202487" cy="4783455"/>
          </a:xfrm>
          <a:prstGeom prst="rect">
            <a:avLst/>
          </a:prstGeom>
        </p:spPr>
        <p:txBody>
          <a:bodyPr wrap="square" lIns="0">
            <a:normAutofit/>
          </a:bodyPr>
          <a:lstStyle>
            <a:lvl1pPr>
              <a:spcAft>
                <a:spcPts val="600"/>
              </a:spcAft>
              <a:buClr>
                <a:schemeClr val="accent2"/>
              </a:buCl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68000" indent="-18097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756000" indent="-180975">
              <a:spcAft>
                <a:spcPts val="600"/>
              </a:spcAft>
              <a:buClr>
                <a:schemeClr val="accent2"/>
              </a:buClr>
              <a:buFont typeface=".AppleSystemUIFont"/>
              <a:buChar char="–"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044000">
              <a:spcAft>
                <a:spcPts val="600"/>
              </a:spcAft>
              <a:buClr>
                <a:schemeClr val="accent2"/>
              </a:buClr>
              <a:defRPr sz="11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332000">
              <a:spcAft>
                <a:spcPts val="600"/>
              </a:spcAft>
              <a:buClr>
                <a:schemeClr val="accent2"/>
              </a:buClr>
              <a:defRPr sz="105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xmlns="" id="{AD504C9C-6205-4A44-AA19-E83368F79A1B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accent2"/>
                </a:solidFill>
              </a:rPr>
              <a:t>Twitter: @SVKK_FRCC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2798F8C-8881-9E44-BB39-6E235A316A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3" y="6392253"/>
            <a:ext cx="252000" cy="327600"/>
          </a:xfrm>
          <a:prstGeom prst="rect">
            <a:avLst/>
          </a:prstGeom>
        </p:spPr>
      </p:pic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xmlns="" id="{86BF6047-F048-FD41-9637-433C1718F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534A92F1-0FDA-5541-B227-437244A333F5}" type="datetime1">
              <a:rPr lang="fi-FI" smtClean="0"/>
              <a:pPr/>
              <a:t>16.9.2021</a:t>
            </a:fld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xmlns="" id="{8762BA65-5554-EE4C-B9D0-D5193E7D4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1552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teksti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9D4E13-B40C-9542-B708-205882C9F7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216400" cy="6858000"/>
          </a:xfrm>
          <a:prstGeom prst="rect">
            <a:avLst/>
          </a:prstGeom>
        </p:spPr>
      </p:pic>
      <p:sp>
        <p:nvSpPr>
          <p:cNvPr id="17" name="Otsikko 1">
            <a:extLst>
              <a:ext uri="{FF2B5EF4-FFF2-40B4-BE49-F238E27FC236}">
                <a16:creationId xmlns:a16="http://schemas.microsoft.com/office/drawing/2014/main" xmlns="" id="{DD7FF7B9-1919-FA47-B328-9E4CA8D5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169" y="457200"/>
            <a:ext cx="7244953" cy="777240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xmlns="" id="{7467914A-21F4-EA48-B146-472C0EBFC19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46600" y="1417320"/>
            <a:ext cx="7202487" cy="4783455"/>
          </a:xfrm>
          <a:prstGeom prst="rect">
            <a:avLst/>
          </a:prstGeom>
        </p:spPr>
        <p:txBody>
          <a:bodyPr wrap="square" lIns="0">
            <a:normAutofit/>
          </a:bodyPr>
          <a:lstStyle>
            <a:lvl1pPr>
              <a:spcAft>
                <a:spcPts val="600"/>
              </a:spcAft>
              <a:buClr>
                <a:schemeClr val="accent2"/>
              </a:buCl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68000" indent="-18097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756000" indent="-180975">
              <a:spcAft>
                <a:spcPts val="600"/>
              </a:spcAft>
              <a:buClr>
                <a:schemeClr val="accent2"/>
              </a:buClr>
              <a:buFont typeface=".AppleSystemUIFont"/>
              <a:buChar char="–"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044000">
              <a:spcAft>
                <a:spcPts val="600"/>
              </a:spcAft>
              <a:buClr>
                <a:schemeClr val="accent2"/>
              </a:buClr>
              <a:defRPr sz="11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332000">
              <a:spcAft>
                <a:spcPts val="600"/>
              </a:spcAft>
              <a:buClr>
                <a:schemeClr val="accent2"/>
              </a:buClr>
              <a:defRPr sz="105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xmlns="" id="{AD504C9C-6205-4A44-AA19-E83368F79A1B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accent2"/>
                </a:solidFill>
              </a:rPr>
              <a:t>Twitter: @SVKK_FRCC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2798F8C-8881-9E44-BB39-6E235A316A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3" y="6392253"/>
            <a:ext cx="252000" cy="327600"/>
          </a:xfrm>
          <a:prstGeom prst="rect">
            <a:avLst/>
          </a:prstGeom>
        </p:spPr>
      </p:pic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xmlns="" id="{106A94FD-3C4F-D343-AAB7-8E5A5DDF1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5B2DF7A6-D080-5140-B731-B52202E7B04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xmlns="" id="{F9AE9560-476B-BA43-892D-E78ED646D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5607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-2palstaa-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463285F-E392-439E-BEEF-9E8A08CF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xmlns="" id="{F7D60095-B79C-474B-B8E5-0FBF1F35B2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2" y="1275002"/>
            <a:ext cx="5328000" cy="4903721"/>
          </a:xfrm>
          <a:prstGeom prst="rect">
            <a:avLst/>
          </a:prstGeom>
        </p:spPr>
        <p:txBody>
          <a:bodyPr wrap="square" lIns="0">
            <a:normAutofit/>
          </a:bodyPr>
          <a:lstStyle>
            <a:lvl1pPr>
              <a:spcAft>
                <a:spcPts val="600"/>
              </a:spcAft>
              <a:buClr>
                <a:schemeClr val="tx2"/>
              </a:buClr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68000" indent="-180975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756000" indent="-180975">
              <a:spcAft>
                <a:spcPts val="600"/>
              </a:spcAft>
              <a:buClr>
                <a:schemeClr val="tx2"/>
              </a:buClr>
              <a:buFont typeface=".AppleSystemUIFont"/>
              <a:buChar char="–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044000">
              <a:spcAft>
                <a:spcPts val="600"/>
              </a:spcAft>
              <a:buClr>
                <a:schemeClr val="tx2"/>
              </a:buClr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332000">
              <a:spcAft>
                <a:spcPts val="600"/>
              </a:spcAft>
              <a:buClr>
                <a:schemeClr val="tx2"/>
              </a:buClr>
              <a:defRPr sz="11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xmlns="" id="{D6A291BC-7B38-394E-9FEB-B61948906DB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25952" y="1260773"/>
            <a:ext cx="5328000" cy="4903721"/>
          </a:xfrm>
          <a:prstGeom prst="rect">
            <a:avLst/>
          </a:prstGeom>
        </p:spPr>
        <p:txBody>
          <a:bodyPr wrap="square" lIns="0">
            <a:normAutofit/>
          </a:bodyPr>
          <a:lstStyle>
            <a:lvl1pPr>
              <a:spcAft>
                <a:spcPts val="600"/>
              </a:spcAft>
              <a:buClr>
                <a:schemeClr val="tx2"/>
              </a:buClr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68000" indent="-180975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756000" indent="-180975">
              <a:spcAft>
                <a:spcPts val="600"/>
              </a:spcAft>
              <a:buClr>
                <a:schemeClr val="tx2"/>
              </a:buClr>
              <a:buFont typeface=".AppleSystemUIFont"/>
              <a:buChar char="–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044000">
              <a:spcAft>
                <a:spcPts val="600"/>
              </a:spcAft>
              <a:buClr>
                <a:schemeClr val="tx2"/>
              </a:buClr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332000">
              <a:spcAft>
                <a:spcPts val="600"/>
              </a:spcAft>
              <a:buClr>
                <a:schemeClr val="tx2"/>
              </a:buClr>
              <a:defRPr sz="11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549B8F8-94C0-0F4C-8019-64AD0FEE4723}"/>
              </a:ext>
            </a:extLst>
          </p:cNvPr>
          <p:cNvCxnSpPr/>
          <p:nvPr userDrawn="1"/>
        </p:nvCxnSpPr>
        <p:spPr>
          <a:xfrm>
            <a:off x="6104176" y="1364373"/>
            <a:ext cx="0" cy="486000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xmlns="" id="{DB6DCDF7-6AD9-384C-862E-374F7A9DD825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accent2"/>
                </a:solidFill>
              </a:rPr>
              <a:t>Twitter: @SVKK_FRCC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xmlns="" id="{912758B7-ECE0-0E4C-9344-1C6BD3C91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9044C8C7-3EE0-F84F-AD9B-E0A6C03EAAE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xmlns="" id="{F6EAD27E-D122-6145-BC1A-A80922B2A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5307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-2palstaa-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463285F-E392-439E-BEEF-9E8A08CF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xmlns="" id="{F7D60095-B79C-474B-B8E5-0FBF1F35B2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2" y="1275002"/>
            <a:ext cx="5328000" cy="4898584"/>
          </a:xfrm>
          <a:prstGeom prst="rect">
            <a:avLst/>
          </a:prstGeom>
        </p:spPr>
        <p:txBody>
          <a:bodyPr wrap="square" lIns="0">
            <a:normAutofit/>
          </a:bodyPr>
          <a:lstStyle>
            <a:lvl1pPr>
              <a:spcAft>
                <a:spcPts val="600"/>
              </a:spcAft>
              <a:buClr>
                <a:schemeClr val="accent2"/>
              </a:buClr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68000" indent="-18097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756000" indent="-180975">
              <a:spcAft>
                <a:spcPts val="600"/>
              </a:spcAft>
              <a:buClr>
                <a:schemeClr val="accent2"/>
              </a:buClr>
              <a:buFont typeface=".AppleSystemUIFont"/>
              <a:buChar char="–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044000">
              <a:spcAft>
                <a:spcPts val="600"/>
              </a:spcAft>
              <a:buClr>
                <a:schemeClr val="accent2"/>
              </a:buClr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332000">
              <a:spcAft>
                <a:spcPts val="600"/>
              </a:spcAft>
              <a:buClr>
                <a:schemeClr val="accent2"/>
              </a:buClr>
              <a:defRPr sz="11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xmlns="" id="{D6A291BC-7B38-394E-9FEB-B61948906DB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25952" y="1260773"/>
            <a:ext cx="5328000" cy="4898584"/>
          </a:xfrm>
          <a:prstGeom prst="rect">
            <a:avLst/>
          </a:prstGeom>
        </p:spPr>
        <p:txBody>
          <a:bodyPr wrap="square" lIns="0">
            <a:normAutofit/>
          </a:bodyPr>
          <a:lstStyle>
            <a:lvl1pPr>
              <a:spcAft>
                <a:spcPts val="600"/>
              </a:spcAft>
              <a:buClr>
                <a:schemeClr val="accent2"/>
              </a:buClr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68000" indent="-18097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756000" indent="-180975">
              <a:spcAft>
                <a:spcPts val="600"/>
              </a:spcAft>
              <a:buClr>
                <a:schemeClr val="accent2"/>
              </a:buClr>
              <a:buFont typeface=".AppleSystemUIFont"/>
              <a:buChar char="–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044000">
              <a:spcAft>
                <a:spcPts val="600"/>
              </a:spcAft>
              <a:buClr>
                <a:schemeClr val="accent2"/>
              </a:buClr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332000">
              <a:spcAft>
                <a:spcPts val="600"/>
              </a:spcAft>
              <a:buClr>
                <a:schemeClr val="accent2"/>
              </a:buClr>
              <a:defRPr sz="11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549B8F8-94C0-0F4C-8019-64AD0FEE4723}"/>
              </a:ext>
            </a:extLst>
          </p:cNvPr>
          <p:cNvCxnSpPr/>
          <p:nvPr userDrawn="1"/>
        </p:nvCxnSpPr>
        <p:spPr>
          <a:xfrm>
            <a:off x="6104176" y="1389773"/>
            <a:ext cx="0" cy="4860000"/>
          </a:xfrm>
          <a:prstGeom prst="line">
            <a:avLst/>
          </a:prstGeom>
          <a:ln w="31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xmlns="" id="{ECD2CFC7-15CB-E741-83F8-07BBCE8E7C53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accent2"/>
                </a:solidFill>
              </a:rPr>
              <a:t>Twitter: @SVKK_FRCC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xmlns="" id="{9B5CF72B-CB26-4E41-BED0-2B833FB75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9044C8C7-3EE0-F84F-AD9B-E0A6C03EAAE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xmlns="" id="{A9791B22-7B1E-C342-9C89-CC804AC2A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6358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-2palstaa-otsikko-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463285F-E392-439E-BEEF-9E8A08CF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xmlns="" id="{88939E04-59B7-EA4C-9AF8-0EDAC09C75A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1648" y="1246482"/>
            <a:ext cx="5483264" cy="5998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Aft>
                <a:spcPts val="600"/>
              </a:spcAft>
              <a:buNone/>
              <a:defRPr sz="2800" b="1" i="0">
                <a:solidFill>
                  <a:schemeClr val="tx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xmlns="" id="{5FF8AFA5-561E-A348-997A-911718C32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7089" y="1246482"/>
            <a:ext cx="5471997" cy="5998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Aft>
                <a:spcPts val="600"/>
              </a:spcAft>
              <a:buNone/>
              <a:defRPr sz="2800" b="1" i="0">
                <a:solidFill>
                  <a:schemeClr val="tx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xmlns="" id="{7F74BE57-3AA6-394D-9DFA-E8352437FEA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2" y="1910074"/>
            <a:ext cx="5472000" cy="4304929"/>
          </a:xfrm>
          <a:prstGeom prst="rect">
            <a:avLst/>
          </a:prstGeom>
        </p:spPr>
        <p:txBody>
          <a:bodyPr wrap="square" lIns="0">
            <a:normAutofit/>
          </a:bodyPr>
          <a:lstStyle>
            <a:lvl1pPr>
              <a:spcAft>
                <a:spcPts val="600"/>
              </a:spcAft>
              <a:buClr>
                <a:schemeClr val="accent2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68000" indent="-18097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756000" indent="-180975">
              <a:spcAft>
                <a:spcPts val="600"/>
              </a:spcAft>
              <a:buClr>
                <a:schemeClr val="accent2"/>
              </a:buClr>
              <a:buFont typeface=".AppleSystemUIFont"/>
              <a:buChar char="–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044000">
              <a:spcAft>
                <a:spcPts val="600"/>
              </a:spcAft>
              <a:buClr>
                <a:schemeClr val="accent2"/>
              </a:buClr>
              <a:defRPr sz="105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332000">
              <a:spcAft>
                <a:spcPts val="600"/>
              </a:spcAft>
              <a:buClr>
                <a:schemeClr val="accent2"/>
              </a:buClr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xmlns="" id="{83F354DD-30D6-744E-8E4C-2DEE3C1AF70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77090" y="1895845"/>
            <a:ext cx="5472000" cy="4304929"/>
          </a:xfrm>
          <a:prstGeom prst="rect">
            <a:avLst/>
          </a:prstGeom>
        </p:spPr>
        <p:txBody>
          <a:bodyPr wrap="square" lIns="0">
            <a:normAutofit/>
          </a:bodyPr>
          <a:lstStyle>
            <a:lvl1pPr>
              <a:spcAft>
                <a:spcPts val="600"/>
              </a:spcAft>
              <a:buClr>
                <a:schemeClr val="accent2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68000" indent="-18097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756000" indent="-180975">
              <a:spcAft>
                <a:spcPts val="600"/>
              </a:spcAft>
              <a:buClr>
                <a:schemeClr val="accent2"/>
              </a:buClr>
              <a:buFont typeface=".AppleSystemUIFont"/>
              <a:buChar char="–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044000">
              <a:spcAft>
                <a:spcPts val="600"/>
              </a:spcAft>
              <a:buClr>
                <a:schemeClr val="accent2"/>
              </a:buClr>
              <a:defRPr sz="105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332000">
              <a:spcAft>
                <a:spcPts val="600"/>
              </a:spcAft>
              <a:buClr>
                <a:schemeClr val="accent2"/>
              </a:buClr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xmlns="" id="{3D290873-C7C2-4646-9409-749A6E85C4E0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accent2"/>
                </a:solidFill>
              </a:rPr>
              <a:t>Twitter: @SVKK_FRCC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xmlns="" id="{5D24D76F-5109-CD4D-9BFF-A2C98DF47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9044C8C7-3EE0-F84F-AD9B-E0A6C03EAAE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xmlns="" id="{F564EF8A-78BB-7949-B0E3-453F40239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2698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-2palstaa-otsikko-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463285F-E392-439E-BEEF-9E8A08CF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xmlns="" id="{88939E04-59B7-EA4C-9AF8-0EDAC09C75A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1648" y="1239225"/>
            <a:ext cx="5483264" cy="5998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Aft>
                <a:spcPts val="600"/>
              </a:spcAft>
              <a:buNone/>
              <a:defRPr sz="2800" b="1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xmlns="" id="{5FF8AFA5-561E-A348-997A-911718C32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7089" y="1239225"/>
            <a:ext cx="5471997" cy="5998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Aft>
                <a:spcPts val="600"/>
              </a:spcAft>
              <a:buNone/>
              <a:defRPr sz="2800" b="1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xmlns="" id="{7F74BE57-3AA6-394D-9DFA-E8352437FEA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2912" y="1895560"/>
            <a:ext cx="5472000" cy="4319443"/>
          </a:xfrm>
          <a:prstGeom prst="rect">
            <a:avLst/>
          </a:prstGeom>
        </p:spPr>
        <p:txBody>
          <a:bodyPr wrap="square" lIns="0">
            <a:normAutofit/>
          </a:bodyPr>
          <a:lstStyle>
            <a:lvl1pPr>
              <a:spcAft>
                <a:spcPts val="600"/>
              </a:spcAft>
              <a:buClr>
                <a:schemeClr val="accent2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68000" indent="-18097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756000" indent="-180975">
              <a:spcAft>
                <a:spcPts val="600"/>
              </a:spcAft>
              <a:buClr>
                <a:schemeClr val="accent2"/>
              </a:buClr>
              <a:buFont typeface=".AppleSystemUIFont"/>
              <a:buChar char="–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044000">
              <a:spcAft>
                <a:spcPts val="600"/>
              </a:spcAft>
              <a:buClr>
                <a:schemeClr val="accent2"/>
              </a:buClr>
              <a:defRPr sz="105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332000">
              <a:spcAft>
                <a:spcPts val="600"/>
              </a:spcAft>
              <a:buClr>
                <a:schemeClr val="accent2"/>
              </a:buClr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xmlns="" id="{83F354DD-30D6-744E-8E4C-2DEE3C1AF70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77090" y="1881331"/>
            <a:ext cx="5472000" cy="4319443"/>
          </a:xfrm>
          <a:prstGeom prst="rect">
            <a:avLst/>
          </a:prstGeom>
        </p:spPr>
        <p:txBody>
          <a:bodyPr wrap="square" lIns="0">
            <a:normAutofit/>
          </a:bodyPr>
          <a:lstStyle>
            <a:lvl1pPr>
              <a:spcAft>
                <a:spcPts val="600"/>
              </a:spcAft>
              <a:buClr>
                <a:schemeClr val="accent2"/>
              </a:buClr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68000" indent="-18097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756000" indent="-180975">
              <a:spcAft>
                <a:spcPts val="600"/>
              </a:spcAft>
              <a:buClr>
                <a:schemeClr val="accent2"/>
              </a:buClr>
              <a:buFont typeface=".AppleSystemUIFont"/>
              <a:buChar char="–"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044000">
              <a:spcAft>
                <a:spcPts val="600"/>
              </a:spcAft>
              <a:buClr>
                <a:schemeClr val="accent2"/>
              </a:buClr>
              <a:defRPr sz="105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332000">
              <a:spcAft>
                <a:spcPts val="600"/>
              </a:spcAft>
              <a:buClr>
                <a:schemeClr val="accent2"/>
              </a:buClr>
              <a:defRPr sz="10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xmlns="" id="{3CDB9C3B-F155-8642-A917-5631C14E1863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accent2"/>
                </a:solidFill>
              </a:rPr>
              <a:t>Twitter: @SVKK_FRCC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xmlns="" id="{487CEA83-9F87-9B47-8523-8CE52794A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9044C8C7-3EE0-F84F-AD9B-E0A6C03EAAE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xmlns="" id="{DF557224-D4A8-954F-8550-C83AB0259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4364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-teksti-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tsikko 1">
            <a:extLst>
              <a:ext uri="{FF2B5EF4-FFF2-40B4-BE49-F238E27FC236}">
                <a16:creationId xmlns:a16="http://schemas.microsoft.com/office/drawing/2014/main" xmlns="" id="{DD7FF7B9-1919-FA47-B328-9E4CA8D5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2002631"/>
            <a:ext cx="4849522" cy="2852737"/>
          </a:xfrm>
        </p:spPr>
        <p:txBody>
          <a:bodyPr anchor="ctr" anchorCtr="0"/>
          <a:lstStyle>
            <a:lvl1pPr>
              <a:lnSpc>
                <a:spcPct val="85000"/>
              </a:lnSpc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xmlns="" id="{7467914A-21F4-EA48-B146-472C0EBFC19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5998" y="791126"/>
            <a:ext cx="5653088" cy="5292000"/>
          </a:xfrm>
          <a:prstGeom prst="rect">
            <a:avLst/>
          </a:prstGeom>
        </p:spPr>
        <p:txBody>
          <a:bodyPr wrap="square" lIns="0">
            <a:normAutofit/>
          </a:bodyPr>
          <a:lstStyle>
            <a:lvl1pPr>
              <a:spcAft>
                <a:spcPts val="600"/>
              </a:spcAft>
              <a:buClr>
                <a:schemeClr val="tx2"/>
              </a:buClr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68000" indent="-180975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756000" indent="-180975">
              <a:spcAft>
                <a:spcPts val="600"/>
              </a:spcAft>
              <a:buClr>
                <a:schemeClr val="tx2"/>
              </a:buClr>
              <a:buFont typeface=".AppleSystemUIFont"/>
              <a:buChar char="–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044000">
              <a:spcAft>
                <a:spcPts val="600"/>
              </a:spcAft>
              <a:buClr>
                <a:schemeClr val="tx2"/>
              </a:buClr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332000">
              <a:spcAft>
                <a:spcPts val="600"/>
              </a:spcAft>
              <a:buClr>
                <a:schemeClr val="tx2"/>
              </a:buClr>
              <a:defRPr sz="11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5CFA5F18-EC17-D549-9763-76D6A841AAA5}"/>
              </a:ext>
            </a:extLst>
          </p:cNvPr>
          <p:cNvCxnSpPr>
            <a:cxnSpLocks/>
          </p:cNvCxnSpPr>
          <p:nvPr userDrawn="1"/>
        </p:nvCxnSpPr>
        <p:spPr>
          <a:xfrm>
            <a:off x="5805056" y="705394"/>
            <a:ext cx="0" cy="5511638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xmlns="" id="{7258F6C2-3B45-8A4D-A4D0-04C59F25CC30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accent2"/>
                </a:solidFill>
              </a:rPr>
              <a:t>Twitter: @SVKK_FRCC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xmlns="" id="{98BF72A7-CC1F-414E-BD05-251DD48AF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9044C8C7-3EE0-F84F-AD9B-E0A6C03EAAE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xmlns="" id="{6BD92437-431E-F441-8FD1-41C91D8E0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054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kuv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6A508A1-9826-8049-BF58-E74A29A1DD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4" r="12274"/>
          <a:stretch/>
        </p:blipFill>
        <p:spPr>
          <a:xfrm flipH="1">
            <a:off x="0" y="6350"/>
            <a:ext cx="12224000" cy="6876000"/>
          </a:xfrm>
          <a:prstGeom prst="rect">
            <a:avLst/>
          </a:prstGeom>
        </p:spPr>
      </p:pic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xmlns="" id="{E42C3AAC-587A-994F-8BC8-9EA135559082}"/>
              </a:ext>
            </a:extLst>
          </p:cNvPr>
          <p:cNvSpPr txBox="1">
            <a:spLocks/>
          </p:cNvSpPr>
          <p:nvPr userDrawn="1"/>
        </p:nvSpPr>
        <p:spPr>
          <a:xfrm>
            <a:off x="5388914" y="642792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accent2"/>
                </a:solidFill>
              </a:rPr>
              <a:t>Twitter: @SVKK_FRCC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A56CBD2-EA47-2345-8249-4C5957F204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3" y="6392253"/>
            <a:ext cx="252000" cy="327600"/>
          </a:xfrm>
          <a:prstGeom prst="rect">
            <a:avLst/>
          </a:prstGeom>
        </p:spPr>
      </p:pic>
      <p:sp>
        <p:nvSpPr>
          <p:cNvPr id="22" name="Otsikko 1">
            <a:extLst>
              <a:ext uri="{FF2B5EF4-FFF2-40B4-BE49-F238E27FC236}">
                <a16:creationId xmlns:a16="http://schemas.microsoft.com/office/drawing/2014/main" xmlns="" id="{F729740D-F5D7-EE4F-AA45-483ABF928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9723" y="2593508"/>
            <a:ext cx="8685176" cy="2387600"/>
          </a:xfrm>
        </p:spPr>
        <p:txBody>
          <a:bodyPr anchor="b"/>
          <a:lstStyle>
            <a:lvl1pPr algn="r">
              <a:lnSpc>
                <a:spcPct val="100000"/>
              </a:lnSpc>
              <a:defRPr sz="600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fi-FI" dirty="0"/>
          </a:p>
        </p:txBody>
      </p:sp>
      <p:sp>
        <p:nvSpPr>
          <p:cNvPr id="23" name="Alaotsikko 2">
            <a:extLst>
              <a:ext uri="{FF2B5EF4-FFF2-40B4-BE49-F238E27FC236}">
                <a16:creationId xmlns:a16="http://schemas.microsoft.com/office/drawing/2014/main" xmlns="" id="{20EDB373-2F6F-9444-ABB4-3A50920D0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8699" y="5021345"/>
            <a:ext cx="8690389" cy="7345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25" name="Päivämäärän paikkamerkki 3">
            <a:extLst>
              <a:ext uri="{FF2B5EF4-FFF2-40B4-BE49-F238E27FC236}">
                <a16:creationId xmlns:a16="http://schemas.microsoft.com/office/drawing/2014/main" xmlns="" id="{13E703E6-C69C-8140-97D3-140E871DD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5B2DF7A6-D080-5140-B731-B52202E7B04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26" name="Dian numeron paikkamerkki 5">
            <a:extLst>
              <a:ext uri="{FF2B5EF4-FFF2-40B4-BE49-F238E27FC236}">
                <a16:creationId xmlns:a16="http://schemas.microsoft.com/office/drawing/2014/main" xmlns="" id="{EA14CA53-3C6C-1E4B-B5B6-594E24D2B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F6CAFDF-4BEE-4C46-A3C8-6A92B76C11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160" y="6201251"/>
            <a:ext cx="1872000" cy="5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99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i-teksti-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E316997-6A4B-7D41-906B-0002286F2CA2}"/>
              </a:ext>
            </a:extLst>
          </p:cNvPr>
          <p:cNvSpPr/>
          <p:nvPr userDrawn="1"/>
        </p:nvSpPr>
        <p:spPr>
          <a:xfrm>
            <a:off x="5730949" y="0"/>
            <a:ext cx="646105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xmlns="" id="{DD7FF7B9-1919-FA47-B328-9E4CA8D5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2002631"/>
            <a:ext cx="4849522" cy="2852737"/>
          </a:xfrm>
        </p:spPr>
        <p:txBody>
          <a:bodyPr anchor="ctr" anchorCtr="0"/>
          <a:lstStyle>
            <a:lvl1pPr>
              <a:lnSpc>
                <a:spcPct val="85000"/>
              </a:lnSpc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xmlns="" id="{7467914A-21F4-EA48-B146-472C0EBFC19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315740" y="850604"/>
            <a:ext cx="5433347" cy="5350171"/>
          </a:xfrm>
          <a:prstGeom prst="rect">
            <a:avLst/>
          </a:prstGeom>
        </p:spPr>
        <p:txBody>
          <a:bodyPr wrap="square" lIns="0">
            <a:normAutofit/>
          </a:bodyPr>
          <a:lstStyle>
            <a:lvl1pPr>
              <a:spcAft>
                <a:spcPts val="600"/>
              </a:spcAft>
              <a:buClr>
                <a:schemeClr val="accent2"/>
              </a:buClr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68000" indent="-18097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756000" indent="-180975">
              <a:spcAft>
                <a:spcPts val="600"/>
              </a:spcAft>
              <a:buClr>
                <a:schemeClr val="accent2"/>
              </a:buClr>
              <a:buFont typeface=".AppleSystemUIFont"/>
              <a:buChar char="–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044000">
              <a:spcAft>
                <a:spcPts val="600"/>
              </a:spcAft>
              <a:buClr>
                <a:schemeClr val="accent2"/>
              </a:buClr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332000">
              <a:spcAft>
                <a:spcPts val="600"/>
              </a:spcAft>
              <a:buClr>
                <a:schemeClr val="accent2"/>
              </a:buClr>
              <a:defRPr sz="11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xmlns="" id="{C20965FE-6B41-0B4D-A072-877E2882C363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accent2"/>
                </a:solidFill>
              </a:rPr>
              <a:t>Twitter: @SVKK_FRCC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xmlns="" id="{E8B875C5-2897-CF43-A4EE-B826D54C9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9044C8C7-3EE0-F84F-AD9B-E0A6C03EAAE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xmlns="" id="{8E928015-23DB-7C4B-84E6-D42593DEF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4343E05-5A95-3E4F-A015-DAA77DC91A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160" y="6201251"/>
            <a:ext cx="1872000" cy="5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78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-teksti-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E316997-6A4B-7D41-906B-0002286F2CA2}"/>
              </a:ext>
            </a:extLst>
          </p:cNvPr>
          <p:cNvSpPr/>
          <p:nvPr userDrawn="1"/>
        </p:nvSpPr>
        <p:spPr>
          <a:xfrm>
            <a:off x="5730949" y="0"/>
            <a:ext cx="646105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xmlns="" id="{DD7FF7B9-1919-FA47-B328-9E4CA8D5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2002631"/>
            <a:ext cx="4849522" cy="2852737"/>
          </a:xfrm>
        </p:spPr>
        <p:txBody>
          <a:bodyPr anchor="ctr" anchorCtr="0"/>
          <a:lstStyle>
            <a:lvl1pPr>
              <a:lnSpc>
                <a:spcPct val="85000"/>
              </a:lnSpc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xmlns="" id="{7467914A-21F4-EA48-B146-472C0EBFC19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315740" y="850604"/>
            <a:ext cx="5433347" cy="5350171"/>
          </a:xfrm>
          <a:prstGeom prst="rect">
            <a:avLst/>
          </a:prstGeom>
        </p:spPr>
        <p:txBody>
          <a:bodyPr wrap="square" lIns="0">
            <a:normAutofit/>
          </a:bodyPr>
          <a:lstStyle>
            <a:lvl1pPr>
              <a:spcAft>
                <a:spcPts val="600"/>
              </a:spcAft>
              <a:buClr>
                <a:schemeClr val="accent2"/>
              </a:buClr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68000" indent="-18097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756000" indent="-180975">
              <a:spcAft>
                <a:spcPts val="600"/>
              </a:spcAft>
              <a:buClr>
                <a:schemeClr val="accent2"/>
              </a:buClr>
              <a:buFont typeface=".AppleSystemUIFont"/>
              <a:buChar char="–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044000">
              <a:spcAft>
                <a:spcPts val="600"/>
              </a:spcAft>
              <a:buClr>
                <a:schemeClr val="accent2"/>
              </a:buClr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332000">
              <a:spcAft>
                <a:spcPts val="600"/>
              </a:spcAft>
              <a:buClr>
                <a:schemeClr val="accent2"/>
              </a:buClr>
              <a:defRPr sz="1100" b="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xmlns="" id="{56AA0420-AEA1-5845-A31E-44E75099424B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accent2"/>
                </a:solidFill>
              </a:rPr>
              <a:t>Twitter: @SVKK_FRCC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xmlns="" id="{2A82B3A0-E059-5F45-BBE7-22B18AE84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9044C8C7-3EE0-F84F-AD9B-E0A6C03EAAE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xmlns="" id="{C5201236-515D-F445-877A-AE6A69F48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C2348C9-0023-AB45-89C8-69CB564F9D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160" y="6201251"/>
            <a:ext cx="1872000" cy="5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77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-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2D0E676-2F75-B343-A12B-0D3DF7BC8A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sp>
        <p:nvSpPr>
          <p:cNvPr id="17" name="Otsikko 17">
            <a:extLst>
              <a:ext uri="{FF2B5EF4-FFF2-40B4-BE49-F238E27FC236}">
                <a16:creationId xmlns:a16="http://schemas.microsoft.com/office/drawing/2014/main" xmlns="" id="{36235B71-B637-1E4D-9A77-B933AC24A8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2775" y="2175165"/>
            <a:ext cx="7869174" cy="2563090"/>
          </a:xfrm>
        </p:spPr>
        <p:txBody>
          <a:bodyPr anchor="t" anchorCtr="0"/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Tässä voi käyttää jotain sitaattia tai lausetta, joka sopii asiaan.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FAFC18-BB9B-5440-BFC3-CF4D552A41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66" y="1474932"/>
            <a:ext cx="2603500" cy="3213100"/>
          </a:xfrm>
          <a:prstGeom prst="rect">
            <a:avLst/>
          </a:prstGeom>
        </p:spPr>
      </p:pic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xmlns="" id="{DFA4447B-1611-A848-B386-C135D0A04C50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</a:rPr>
              <a:t>Twitter: @SVKK_FRCC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33EB56F-FAC9-D445-B4F5-E17E1D68B8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3" y="6392253"/>
            <a:ext cx="252000" cy="327600"/>
          </a:xfrm>
          <a:prstGeom prst="rect">
            <a:avLst/>
          </a:prstGeom>
        </p:spPr>
      </p:pic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xmlns="" id="{3D08B0B7-728B-F340-BF65-0B744B300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5B2DF7A6-D080-5140-B731-B52202E7B04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xmlns="" id="{2607CCD2-760A-2A48-A3F5-2F1D49447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F9BA3CA-BF0F-EB43-A350-2F06EB3841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582" y="6239344"/>
            <a:ext cx="1799999" cy="41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96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-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2D0E676-2F75-B343-A12B-0D3DF7BC8A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sp>
        <p:nvSpPr>
          <p:cNvPr id="17" name="Otsikko 17">
            <a:extLst>
              <a:ext uri="{FF2B5EF4-FFF2-40B4-BE49-F238E27FC236}">
                <a16:creationId xmlns:a16="http://schemas.microsoft.com/office/drawing/2014/main" xmlns="" id="{36235B71-B637-1E4D-9A77-B933AC24A8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2775" y="2175165"/>
            <a:ext cx="7869174" cy="2563090"/>
          </a:xfrm>
        </p:spPr>
        <p:txBody>
          <a:bodyPr anchor="t" anchorCtr="0"/>
          <a:lstStyle>
            <a:lvl1pPr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Tässä voi käyttää jotain sitaattia tai lausetta, joka sopii asiaan.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FAFC18-BB9B-5440-BFC3-CF4D552A41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66" y="1462232"/>
            <a:ext cx="2603500" cy="3213100"/>
          </a:xfrm>
          <a:prstGeom prst="rect">
            <a:avLst/>
          </a:prstGeom>
        </p:spPr>
      </p:pic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xmlns="" id="{945E7E89-C07B-6B42-9D11-85C079B5232E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accent2"/>
                </a:solidFill>
              </a:rPr>
              <a:t>Twitter: @SVKK_FRCC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5C410DD-DF9B-5248-8C65-6B4EB23002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3" y="6392253"/>
            <a:ext cx="252000" cy="327600"/>
          </a:xfrm>
          <a:prstGeom prst="rect">
            <a:avLst/>
          </a:prstGeom>
        </p:spPr>
      </p:pic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xmlns="" id="{30A0FE90-2501-E747-B623-A6BD60DFE3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2933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E1BDFB00-FD90-AE40-BACF-2C459F790418}" type="datetime1">
              <a:rPr lang="fi-FI" smtClean="0"/>
              <a:pPr/>
              <a:t>16.9.2021</a:t>
            </a:fld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xmlns="" id="{8C4B81D1-61F7-FE44-816B-9705E70DB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779"/>
            <a:ext cx="532265" cy="284549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9C3E235-0408-A243-8D68-95710712A2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160" y="6201251"/>
            <a:ext cx="1872000" cy="5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77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-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2D0E676-2F75-B343-A12B-0D3DF7BC8A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sp>
        <p:nvSpPr>
          <p:cNvPr id="17" name="Otsikko 17">
            <a:extLst>
              <a:ext uri="{FF2B5EF4-FFF2-40B4-BE49-F238E27FC236}">
                <a16:creationId xmlns:a16="http://schemas.microsoft.com/office/drawing/2014/main" xmlns="" id="{36235B71-B637-1E4D-9A77-B933AC24A8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2775" y="2175165"/>
            <a:ext cx="7869174" cy="2563090"/>
          </a:xfrm>
        </p:spPr>
        <p:txBody>
          <a:bodyPr anchor="t" anchorCtr="0"/>
          <a:lstStyle>
            <a:lvl1pPr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Tässä voi käyttää jotain sitaattia tai lausetta, joka sopii asiaan.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FAFC18-BB9B-5440-BFC3-CF4D552A41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66" y="1462232"/>
            <a:ext cx="2603500" cy="3213100"/>
          </a:xfrm>
          <a:prstGeom prst="rect">
            <a:avLst/>
          </a:prstGeom>
        </p:spPr>
      </p:pic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xmlns="" id="{59E30C61-2B9B-0441-BA2A-56AE461CA7CF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accent2"/>
                </a:solidFill>
              </a:rPr>
              <a:t>Twitter: @SVKK_FRCC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6CF1960-EA97-F340-B26C-46D4AB5B7A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3" y="6392253"/>
            <a:ext cx="252000" cy="327600"/>
          </a:xfrm>
          <a:prstGeom prst="rect">
            <a:avLst/>
          </a:prstGeom>
        </p:spPr>
      </p:pic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xmlns="" id="{AE178061-4B22-C641-A070-AA2770E20D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2933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BD2997AF-A183-4742-B5F7-B3B33008B6D2}" type="datetime1">
              <a:rPr lang="fi-FI" smtClean="0"/>
              <a:pPr/>
              <a:t>16.9.2021</a:t>
            </a:fld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xmlns="" id="{553A242E-FCA0-6D43-B5AA-355DD2C38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779"/>
            <a:ext cx="532265" cy="284549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19E8EFE-18AA-BB41-87F2-963124C7D5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160" y="6201251"/>
            <a:ext cx="1872000" cy="5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92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ikot-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7FE7BC2F-1C63-42A8-9DF9-C4F45167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xmlns="" id="{8703DB3D-B2C7-C64D-B62B-97CB1D4F6FC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6148" y="1514472"/>
            <a:ext cx="3276600" cy="4195209"/>
          </a:xfrm>
          <a:prstGeom prst="rect">
            <a:avLst/>
          </a:prstGeom>
          <a:solidFill>
            <a:schemeClr val="accent3"/>
          </a:solidFill>
        </p:spPr>
        <p:txBody>
          <a:bodyPr tIns="288000" rIns="180000" anchor="t">
            <a:normAutofit/>
          </a:bodyPr>
          <a:lstStyle>
            <a:lvl1pPr marL="357188" indent="-342900" algn="ctr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287025" indent="0">
              <a:buNone/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735E08DE-B7BC-0B45-8F34-BB3BF6AFFC2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57699" y="1514472"/>
            <a:ext cx="3276600" cy="4195209"/>
          </a:xfrm>
          <a:prstGeom prst="rect">
            <a:avLst/>
          </a:prstGeom>
          <a:solidFill>
            <a:schemeClr val="accent3"/>
          </a:solidFill>
        </p:spPr>
        <p:txBody>
          <a:bodyPr tIns="288000" rIns="180000" anchor="t">
            <a:normAutofit/>
          </a:bodyPr>
          <a:lstStyle>
            <a:lvl1pPr marL="357188" indent="-342900" algn="ctr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287025" indent="0">
              <a:buNone/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xmlns="" id="{88FADFB5-CBA1-334D-8F30-948AC45EC48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09252" y="1507539"/>
            <a:ext cx="3276600" cy="4195209"/>
          </a:xfrm>
          <a:prstGeom prst="rect">
            <a:avLst/>
          </a:prstGeom>
          <a:solidFill>
            <a:schemeClr val="accent3"/>
          </a:solidFill>
        </p:spPr>
        <p:txBody>
          <a:bodyPr tIns="288000" rIns="180000" anchor="t">
            <a:normAutofit/>
          </a:bodyPr>
          <a:lstStyle>
            <a:lvl1pPr marL="357188" indent="-342900" algn="ctr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287025" indent="0">
              <a:buNone/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xmlns="" id="{C9827617-1C67-5748-8F3A-5C75F33BDA8E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accent2"/>
                </a:solidFill>
              </a:rPr>
              <a:t>Twitter: @SVKK_FRCC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xmlns="" id="{89933BA6-F90D-5947-92B6-69B4FDF15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9044C8C7-3EE0-F84F-AD9B-E0A6C03EAAE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xmlns="" id="{53292B4A-A49C-DA48-A81E-887311E97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10494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ikot-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7FE7BC2F-1C63-42A8-9DF9-C4F45167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xmlns="" id="{8703DB3D-B2C7-C64D-B62B-97CB1D4F6FC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6672" y="1514474"/>
            <a:ext cx="2665086" cy="4195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tIns="288000" rIns="180000" anchor="t">
            <a:normAutofit/>
          </a:bodyPr>
          <a:lstStyle>
            <a:lvl1pPr marL="358775" indent="-179388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287025" indent="0">
              <a:buNone/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xmlns="" id="{32827A9A-2AE6-3E49-B4D4-6D31F94D870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70038" y="1514474"/>
            <a:ext cx="2665086" cy="4195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tIns="288000" rIns="180000" anchor="t">
            <a:normAutofit/>
          </a:bodyPr>
          <a:lstStyle>
            <a:lvl1pPr marL="358775" indent="-179388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287025" indent="0">
              <a:buNone/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xmlns="" id="{1977CF5B-0FAB-F847-A0C5-09F6DD13DE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63404" y="1514474"/>
            <a:ext cx="2665086" cy="4195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tIns="288000" rIns="180000" anchor="t">
            <a:normAutofit/>
          </a:bodyPr>
          <a:lstStyle>
            <a:lvl1pPr marL="358775" indent="-179388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287025" indent="0">
              <a:buNone/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xmlns="" id="{183048C0-5AC2-0F46-BCE5-3560F7A959C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156769" y="1514474"/>
            <a:ext cx="2665086" cy="4195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tIns="288000" rIns="180000" anchor="t">
            <a:normAutofit/>
          </a:bodyPr>
          <a:lstStyle>
            <a:lvl1pPr marL="358775" indent="-179388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287025" indent="0">
              <a:buNone/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xmlns="" id="{FF2BAF42-D6EF-D540-A929-0D7D509BADEE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accent2"/>
                </a:solidFill>
              </a:rPr>
              <a:t>Twitter: @SVKK_FRCC</a:t>
            </a: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xmlns="" id="{0B47A73A-ECFE-C744-96CF-5F3F634BC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9044C8C7-3EE0-F84F-AD9B-E0A6C03EAAE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xmlns="" id="{8E15108A-6B4F-6F44-BF91-F47541FD1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21959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ikot-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7FE7BC2F-1C63-42A8-9DF9-C4F45167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xmlns="" id="{C3570CF5-2150-2140-ACD8-490B94C0AB9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42912" y="1948107"/>
            <a:ext cx="2665086" cy="2397649"/>
          </a:xfrm>
          <a:prstGeom prst="rect">
            <a:avLst/>
          </a:prstGeom>
          <a:solidFill>
            <a:schemeClr val="accent2"/>
          </a:solidFill>
        </p:spPr>
        <p:txBody>
          <a:bodyPr tIns="288000" rIns="180000" anchor="ctr">
            <a:normAutofit/>
          </a:bodyPr>
          <a:lstStyle>
            <a:lvl1pPr marL="179387" indent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2400" b="1">
                <a:solidFill>
                  <a:schemeClr val="accent3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287025" indent="0">
              <a:buNone/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xmlns="" id="{59C107DA-5FE3-5F41-BDB4-119EF82F783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36278" y="1948107"/>
            <a:ext cx="2665086" cy="2397649"/>
          </a:xfrm>
          <a:prstGeom prst="rect">
            <a:avLst/>
          </a:prstGeom>
          <a:solidFill>
            <a:schemeClr val="accent2"/>
          </a:solidFill>
        </p:spPr>
        <p:txBody>
          <a:bodyPr tIns="288000" rIns="180000" anchor="ctr">
            <a:normAutofit/>
          </a:bodyPr>
          <a:lstStyle>
            <a:lvl1pPr marL="179387" indent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2400" b="1">
                <a:solidFill>
                  <a:schemeClr val="accent3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287025" indent="0">
              <a:buNone/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xmlns="" id="{F5438191-A240-574A-A75B-5C752163922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29644" y="1948107"/>
            <a:ext cx="2665086" cy="2397649"/>
          </a:xfrm>
          <a:prstGeom prst="rect">
            <a:avLst/>
          </a:prstGeom>
          <a:solidFill>
            <a:schemeClr val="accent2"/>
          </a:solidFill>
        </p:spPr>
        <p:txBody>
          <a:bodyPr tIns="288000" rIns="180000" anchor="ctr">
            <a:normAutofit/>
          </a:bodyPr>
          <a:lstStyle>
            <a:lvl1pPr marL="179387" indent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2400" b="1">
                <a:solidFill>
                  <a:schemeClr val="accent3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287025" indent="0">
              <a:buNone/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xmlns="" id="{1C912B81-2B2E-C945-A1D7-19F81656467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123009" y="1948107"/>
            <a:ext cx="2665086" cy="2397649"/>
          </a:xfrm>
          <a:prstGeom prst="rect">
            <a:avLst/>
          </a:prstGeom>
          <a:solidFill>
            <a:schemeClr val="accent2"/>
          </a:solidFill>
        </p:spPr>
        <p:txBody>
          <a:bodyPr tIns="288000" rIns="180000" anchor="ctr">
            <a:normAutofit/>
          </a:bodyPr>
          <a:lstStyle>
            <a:lvl1pPr marL="179387" indent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tabLst/>
              <a:defRPr sz="2400" b="1">
                <a:solidFill>
                  <a:schemeClr val="accent3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287025" indent="0">
              <a:buNone/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xmlns="" id="{8139AA35-386C-B64A-989B-512DBE6E6836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accent2"/>
                </a:solidFill>
              </a:rPr>
              <a:t>Twitter: @SVKK_FRCC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xmlns="" id="{9566F62D-D22D-ED4A-B52D-BBCE20393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9044C8C7-3EE0-F84F-AD9B-E0A6C03EAAE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xmlns="" id="{2BBB655E-D5E5-8C47-9CCE-C18474A05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91361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7FE7BC2F-1C63-42A8-9DF9-C4F45167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xmlns="" id="{3D121621-1531-F54D-A218-E80A9C1B0DF8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accent2"/>
                </a:solidFill>
              </a:rPr>
              <a:t>Twitter: @SVKK_FRCC</a:t>
            </a:r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xmlns="" id="{9F15538A-242A-CD40-816D-7327E4C2F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9044C8C7-3EE0-F84F-AD9B-E0A6C03EAAE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xmlns="" id="{0B572EEF-5C6A-FC47-A967-2AEDA2735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88517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xmlns="" id="{5E1F5341-68B0-4D42-A185-A2FA4C8BD2CB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accent2"/>
                </a:solidFill>
              </a:rPr>
              <a:t>Twitter: @SVKK_FRCC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xmlns="" id="{1047F892-C10C-104F-94F1-31556DB3E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9044C8C7-3EE0-F84F-AD9B-E0A6C03EAAE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xmlns="" id="{EFB622CD-FE79-484A-9594-C82574A64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739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kuv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FA7851-3806-B947-A444-FC3CB55A4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0" t="14670"/>
          <a:stretch/>
        </p:blipFill>
        <p:spPr>
          <a:xfrm>
            <a:off x="-32000" y="-18000"/>
            <a:ext cx="12224000" cy="6876000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xmlns="" id="{262633AB-0E4B-4F45-AB39-B6D37CEE77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70901" y="586908"/>
            <a:ext cx="8685176" cy="2387600"/>
          </a:xfrm>
        </p:spPr>
        <p:txBody>
          <a:bodyPr anchor="b"/>
          <a:lstStyle>
            <a:lvl1pPr algn="r">
              <a:lnSpc>
                <a:spcPct val="100000"/>
              </a:lnSpc>
              <a:defRPr sz="600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fi-FI" dirty="0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xmlns="" id="{A9C01970-32BE-0349-8903-74BA780A2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9877" y="3014745"/>
            <a:ext cx="8690389" cy="7345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xmlns="" id="{9DAD3F10-80A4-954C-9E36-0E2358B0C704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</a:rPr>
              <a:t>Twitter: @SVKK_FRCC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8C9F1C9-2DC9-484D-9324-3DD2F3828E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3" y="6392253"/>
            <a:ext cx="252000" cy="327600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xmlns="" id="{126EAF50-50C7-544C-8E9D-E5056499A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5B2DF7A6-D080-5140-B731-B52202E7B04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xmlns="" id="{F4F25ABE-ACA8-C546-94B3-B9B2B098E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6EBC606-D107-1C43-ACB8-7A3E9E8EAB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582" y="6239344"/>
            <a:ext cx="1799999" cy="41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473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aulukon paikkamerkki 15">
            <a:extLst>
              <a:ext uri="{FF2B5EF4-FFF2-40B4-BE49-F238E27FC236}">
                <a16:creationId xmlns:a16="http://schemas.microsoft.com/office/drawing/2014/main" xmlns="" id="{0E00E25C-07E0-4852-AF42-BCAFEAE1174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42912" y="1408113"/>
            <a:ext cx="11306175" cy="46878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Click icon to add table</a:t>
            </a:r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xmlns="" id="{9109EF6C-041B-C54E-9723-E1970E77D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59355"/>
            <a:ext cx="11306175" cy="737620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xmlns="" id="{1198248B-57EB-0746-9A02-A6F7AE5283EF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accent2"/>
                </a:solidFill>
              </a:rPr>
              <a:t>Twitter: @SVKK_FRCC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xmlns="" id="{7DCB5E0A-FC96-3B4D-B31D-57D73B992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9044C8C7-3EE0-F84F-AD9B-E0A6C03EAAE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xmlns="" id="{149AB0B6-1875-F441-9934-FCB2E75C8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71058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tse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xmlns="" id="{5E1F5341-68B0-4D42-A185-A2FA4C8BD2CB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accent2"/>
                </a:solidFill>
              </a:rPr>
              <a:t>Twitter: @SVKK_FRCC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xmlns="" id="{13850297-141C-384F-B105-A70F2D42C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2933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CE03542B-55A5-A747-B815-E816D5D28662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xmlns="" id="{580D9623-8CA5-4745-8906-04562DA6D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779"/>
            <a:ext cx="532265" cy="284549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Picture Placeholder 34">
            <a:extLst>
              <a:ext uri="{FF2B5EF4-FFF2-40B4-BE49-F238E27FC236}">
                <a16:creationId xmlns:a16="http://schemas.microsoft.com/office/drawing/2014/main" xmlns="" id="{6C092F6C-A4B9-6B4B-AA5C-B3603EBE82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Lisää koko dian kokoinen kuva</a:t>
            </a:r>
          </a:p>
        </p:txBody>
      </p:sp>
    </p:spTree>
    <p:extLst>
      <p:ext uri="{BB962C8B-B14F-4D97-AF65-F5344CB8AC3E}">
        <p14:creationId xmlns:p14="http://schemas.microsoft.com/office/powerpoint/2010/main" val="3561266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esittely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9571D29-3C40-6C4E-8CE5-2ADF4976AB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Kuvan paikkamerkki 16">
            <a:extLst>
              <a:ext uri="{FF2B5EF4-FFF2-40B4-BE49-F238E27FC236}">
                <a16:creationId xmlns:a16="http://schemas.microsoft.com/office/drawing/2014/main" xmlns="" id="{5FD0892A-8B9B-4BAB-9D1B-A3D7E6C16E5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289399" y="840507"/>
            <a:ext cx="3240000" cy="32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3" name="Kuvan paikkamerkki 16">
            <a:extLst>
              <a:ext uri="{FF2B5EF4-FFF2-40B4-BE49-F238E27FC236}">
                <a16:creationId xmlns:a16="http://schemas.microsoft.com/office/drawing/2014/main" xmlns="" id="{E6C70FB3-6235-4D95-A6FE-40C799A3051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450828" y="840507"/>
            <a:ext cx="3240000" cy="32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xmlns="" id="{437BE919-FDB5-6547-A124-956F7F16C14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075864" y="4317438"/>
            <a:ext cx="3667070" cy="60871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endParaRPr lang="en-US" dirty="0"/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xmlns="" id="{0750E73F-B1DD-1A44-8F0D-ED2B783C963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75864" y="5042224"/>
            <a:ext cx="3667070" cy="116803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 err="1"/>
              <a:t>Titteli</a:t>
            </a:r>
            <a:endParaRPr lang="en-US" dirty="0"/>
          </a:p>
          <a:p>
            <a:pPr lvl="0"/>
            <a:r>
              <a:rPr lang="en-US" dirty="0" err="1"/>
              <a:t>Puhelinnumero</a:t>
            </a:r>
            <a:endParaRPr lang="en-US" dirty="0"/>
          </a:p>
          <a:p>
            <a:pPr lvl="0"/>
            <a:r>
              <a:rPr lang="en-US" dirty="0" err="1"/>
              <a:t>Sähköpostiosoite</a:t>
            </a:r>
            <a:endParaRPr lang="en-US" dirty="0"/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xmlns="" id="{B04D047C-EEC3-BC44-8AF8-6F4DBA2E7AF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237293" y="4312301"/>
            <a:ext cx="3667070" cy="60871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endParaRPr lang="en-US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xmlns="" id="{2BCC01D9-A18C-4943-A1AC-307AB477C68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37293" y="5037087"/>
            <a:ext cx="3667070" cy="116803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 err="1"/>
              <a:t>Titteli</a:t>
            </a:r>
            <a:endParaRPr lang="en-US" dirty="0"/>
          </a:p>
          <a:p>
            <a:pPr lvl="0"/>
            <a:r>
              <a:rPr lang="en-US" dirty="0" err="1"/>
              <a:t>Puhelinnumero</a:t>
            </a:r>
            <a:endParaRPr lang="en-US" dirty="0"/>
          </a:p>
          <a:p>
            <a:pPr lvl="0"/>
            <a:r>
              <a:rPr lang="en-US" dirty="0" err="1"/>
              <a:t>Sähköpostiosoite</a:t>
            </a:r>
            <a:endParaRPr lang="en-US" dirty="0"/>
          </a:p>
        </p:txBody>
      </p: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xmlns="" id="{DD991ED8-4DA3-1142-AC46-329591ED9883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</a:rPr>
              <a:t>Twitter: @SVKK_FRCC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C6457B0-3442-9640-B694-2DA3AFEAE7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3" y="6392253"/>
            <a:ext cx="252000" cy="327600"/>
          </a:xfrm>
          <a:prstGeom prst="rect">
            <a:avLst/>
          </a:prstGeom>
        </p:spPr>
      </p:pic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xmlns="" id="{0F136CE8-6580-CA49-BF7E-9EC0A4236D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5B2DF7A6-D080-5140-B731-B52202E7B04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xmlns="" id="{95A9B3BF-D437-5942-8EF9-FCE565E8F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8D9B7AB-4AC4-804B-9D6B-FC4199C901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582" y="6239344"/>
            <a:ext cx="1799999" cy="41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405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esittely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B3A3C51-18AD-1E48-A6BA-0AC65860C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Sisällön paikkamerkki 2">
            <a:extLst>
              <a:ext uri="{FF2B5EF4-FFF2-40B4-BE49-F238E27FC236}">
                <a16:creationId xmlns:a16="http://schemas.microsoft.com/office/drawing/2014/main" xmlns="" id="{8537AEDC-4A2A-45EF-9421-3A2E2EA5B3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037467" y="2405949"/>
            <a:ext cx="3667070" cy="60871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endParaRPr lang="en-US" dirty="0"/>
          </a:p>
        </p:txBody>
      </p:sp>
      <p:sp>
        <p:nvSpPr>
          <p:cNvPr id="31" name="Kuvan paikkamerkki 16">
            <a:extLst>
              <a:ext uri="{FF2B5EF4-FFF2-40B4-BE49-F238E27FC236}">
                <a16:creationId xmlns:a16="http://schemas.microsoft.com/office/drawing/2014/main" xmlns="" id="{5FD0892A-8B9B-4BAB-9D1B-A3D7E6C16E5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177364" y="729000"/>
            <a:ext cx="5400000" cy="54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xmlns="" id="{7C43680E-3566-C64C-84E4-A0B5C04D16D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037467" y="3130735"/>
            <a:ext cx="3667070" cy="116803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err="1"/>
              <a:t>Titteli</a:t>
            </a:r>
            <a:endParaRPr lang="en-US" dirty="0"/>
          </a:p>
          <a:p>
            <a:pPr lvl="0"/>
            <a:r>
              <a:rPr lang="en-US" dirty="0" err="1"/>
              <a:t>Puhelinnumero</a:t>
            </a:r>
            <a:endParaRPr lang="en-US" dirty="0"/>
          </a:p>
          <a:p>
            <a:pPr lvl="0"/>
            <a:r>
              <a:rPr lang="en-US" dirty="0" err="1"/>
              <a:t>Sähköpostiosoite</a:t>
            </a:r>
            <a:endParaRPr lang="en-US" dirty="0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xmlns="" id="{F3CB442E-2E33-F944-81EC-AB595B890C1B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</a:rPr>
              <a:t>Twitter: @SVKK_FRCC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FA8BB8D-5399-3242-BF71-19D2A33675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3" y="6392253"/>
            <a:ext cx="252000" cy="327600"/>
          </a:xfrm>
          <a:prstGeom prst="rect">
            <a:avLst/>
          </a:prstGeom>
        </p:spPr>
      </p:pic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xmlns="" id="{0C47E5D3-F9C1-B348-8FE7-DD37C213D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5B2DF7A6-D080-5140-B731-B52202E7B04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xmlns="" id="{4AB98A66-8CF6-F741-9843-D84911E29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5793F9E-E5B6-0841-B9E4-7A8814AE96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582" y="6239344"/>
            <a:ext cx="1799999" cy="41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612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7085569-438B-F841-A87A-4AAF4563FD00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grpSp>
        <p:nvGrpSpPr>
          <p:cNvPr id="5" name="Ryhmä 8">
            <a:extLst>
              <a:ext uri="{FF2B5EF4-FFF2-40B4-BE49-F238E27FC236}">
                <a16:creationId xmlns:a16="http://schemas.microsoft.com/office/drawing/2014/main" xmlns="" id="{E90082FE-E352-A547-A677-2207D6D80FC1}"/>
              </a:ext>
            </a:extLst>
          </p:cNvPr>
          <p:cNvGrpSpPr/>
          <p:nvPr userDrawn="1"/>
        </p:nvGrpSpPr>
        <p:grpSpPr bwMode="black">
          <a:xfrm>
            <a:off x="495300" y="5621243"/>
            <a:ext cx="455473" cy="0"/>
            <a:chOff x="3381375" y="6350"/>
            <a:chExt cx="5429251" cy="6845301"/>
          </a:xfrm>
          <a:solidFill>
            <a:srgbClr val="B3E5D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0DB0E794-707B-7042-AE38-CB043F1DCEA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319713" y="3552825"/>
              <a:ext cx="1552575" cy="3263900"/>
            </a:xfrm>
            <a:custGeom>
              <a:avLst/>
              <a:gdLst>
                <a:gd name="T0" fmla="*/ 4794 w 9588"/>
                <a:gd name="T1" fmla="*/ 0 h 20191"/>
                <a:gd name="T2" fmla="*/ 0 w 9588"/>
                <a:gd name="T3" fmla="*/ 4884 h 20191"/>
                <a:gd name="T4" fmla="*/ 0 w 9588"/>
                <a:gd name="T5" fmla="*/ 20191 h 20191"/>
                <a:gd name="T6" fmla="*/ 3418 w 9588"/>
                <a:gd name="T7" fmla="*/ 20191 h 20191"/>
                <a:gd name="T8" fmla="*/ 3418 w 9588"/>
                <a:gd name="T9" fmla="*/ 4884 h 20191"/>
                <a:gd name="T10" fmla="*/ 4794 w 9588"/>
                <a:gd name="T11" fmla="*/ 1826 h 20191"/>
                <a:gd name="T12" fmla="*/ 6171 w 9588"/>
                <a:gd name="T13" fmla="*/ 4884 h 20191"/>
                <a:gd name="T14" fmla="*/ 6171 w 9588"/>
                <a:gd name="T15" fmla="*/ 20191 h 20191"/>
                <a:gd name="T16" fmla="*/ 9588 w 9588"/>
                <a:gd name="T17" fmla="*/ 20191 h 20191"/>
                <a:gd name="T18" fmla="*/ 9588 w 9588"/>
                <a:gd name="T19" fmla="*/ 4884 h 20191"/>
                <a:gd name="T20" fmla="*/ 4794 w 9588"/>
                <a:gd name="T21" fmla="*/ 0 h 20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8" h="20191">
                  <a:moveTo>
                    <a:pt x="4794" y="0"/>
                  </a:moveTo>
                  <a:cubicBezTo>
                    <a:pt x="843" y="0"/>
                    <a:pt x="0" y="3104"/>
                    <a:pt x="0" y="4884"/>
                  </a:cubicBezTo>
                  <a:lnTo>
                    <a:pt x="0" y="20191"/>
                  </a:lnTo>
                  <a:lnTo>
                    <a:pt x="3418" y="20191"/>
                  </a:lnTo>
                  <a:lnTo>
                    <a:pt x="3418" y="4884"/>
                  </a:lnTo>
                  <a:cubicBezTo>
                    <a:pt x="3418" y="2569"/>
                    <a:pt x="3781" y="1826"/>
                    <a:pt x="4794" y="1826"/>
                  </a:cubicBezTo>
                  <a:cubicBezTo>
                    <a:pt x="5808" y="1826"/>
                    <a:pt x="6171" y="2569"/>
                    <a:pt x="6171" y="4884"/>
                  </a:cubicBezTo>
                  <a:lnTo>
                    <a:pt x="6171" y="20191"/>
                  </a:lnTo>
                  <a:lnTo>
                    <a:pt x="9588" y="20191"/>
                  </a:lnTo>
                  <a:lnTo>
                    <a:pt x="9588" y="4884"/>
                  </a:lnTo>
                  <a:cubicBezTo>
                    <a:pt x="9588" y="3104"/>
                    <a:pt x="8745" y="0"/>
                    <a:pt x="47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3FD4684B-FA9E-1042-B62C-68E2CC4AB330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259638" y="6350"/>
              <a:ext cx="1550988" cy="2206625"/>
            </a:xfrm>
            <a:custGeom>
              <a:avLst/>
              <a:gdLst>
                <a:gd name="T0" fmla="*/ 4795 w 9589"/>
                <a:gd name="T1" fmla="*/ 0 h 13648"/>
                <a:gd name="T2" fmla="*/ 0 w 9589"/>
                <a:gd name="T3" fmla="*/ 4885 h 13648"/>
                <a:gd name="T4" fmla="*/ 0 w 9589"/>
                <a:gd name="T5" fmla="*/ 6824 h 13648"/>
                <a:gd name="T6" fmla="*/ 0 w 9589"/>
                <a:gd name="T7" fmla="*/ 8763 h 13648"/>
                <a:gd name="T8" fmla="*/ 4795 w 9589"/>
                <a:gd name="T9" fmla="*/ 13648 h 13648"/>
                <a:gd name="T10" fmla="*/ 9589 w 9589"/>
                <a:gd name="T11" fmla="*/ 8763 h 13648"/>
                <a:gd name="T12" fmla="*/ 9589 w 9589"/>
                <a:gd name="T13" fmla="*/ 6824 h 13648"/>
                <a:gd name="T14" fmla="*/ 9589 w 9589"/>
                <a:gd name="T15" fmla="*/ 4885 h 13648"/>
                <a:gd name="T16" fmla="*/ 4795 w 9589"/>
                <a:gd name="T17" fmla="*/ 0 h 13648"/>
                <a:gd name="T18" fmla="*/ 6171 w 9589"/>
                <a:gd name="T19" fmla="*/ 8763 h 13648"/>
                <a:gd name="T20" fmla="*/ 4795 w 9589"/>
                <a:gd name="T21" fmla="*/ 11822 h 13648"/>
                <a:gd name="T22" fmla="*/ 3418 w 9589"/>
                <a:gd name="T23" fmla="*/ 8763 h 13648"/>
                <a:gd name="T24" fmla="*/ 3418 w 9589"/>
                <a:gd name="T25" fmla="*/ 6824 h 13648"/>
                <a:gd name="T26" fmla="*/ 3418 w 9589"/>
                <a:gd name="T27" fmla="*/ 4885 h 13648"/>
                <a:gd name="T28" fmla="*/ 4795 w 9589"/>
                <a:gd name="T29" fmla="*/ 1826 h 13648"/>
                <a:gd name="T30" fmla="*/ 6171 w 9589"/>
                <a:gd name="T31" fmla="*/ 4885 h 13648"/>
                <a:gd name="T32" fmla="*/ 6171 w 9589"/>
                <a:gd name="T33" fmla="*/ 6824 h 13648"/>
                <a:gd name="T34" fmla="*/ 6171 w 9589"/>
                <a:gd name="T35" fmla="*/ 8763 h 13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89" h="13648">
                  <a:moveTo>
                    <a:pt x="4795" y="0"/>
                  </a:moveTo>
                  <a:cubicBezTo>
                    <a:pt x="844" y="0"/>
                    <a:pt x="0" y="3105"/>
                    <a:pt x="0" y="4885"/>
                  </a:cubicBezTo>
                  <a:lnTo>
                    <a:pt x="0" y="6824"/>
                  </a:lnTo>
                  <a:lnTo>
                    <a:pt x="0" y="8763"/>
                  </a:lnTo>
                  <a:cubicBezTo>
                    <a:pt x="0" y="10543"/>
                    <a:pt x="844" y="13648"/>
                    <a:pt x="4795" y="13648"/>
                  </a:cubicBezTo>
                  <a:cubicBezTo>
                    <a:pt x="8746" y="13648"/>
                    <a:pt x="9589" y="10543"/>
                    <a:pt x="9589" y="8763"/>
                  </a:cubicBezTo>
                  <a:lnTo>
                    <a:pt x="9589" y="6824"/>
                  </a:lnTo>
                  <a:lnTo>
                    <a:pt x="9589" y="4885"/>
                  </a:lnTo>
                  <a:cubicBezTo>
                    <a:pt x="9589" y="3105"/>
                    <a:pt x="8746" y="0"/>
                    <a:pt x="4795" y="0"/>
                  </a:cubicBezTo>
                  <a:close/>
                  <a:moveTo>
                    <a:pt x="6171" y="8763"/>
                  </a:moveTo>
                  <a:cubicBezTo>
                    <a:pt x="6171" y="11079"/>
                    <a:pt x="5808" y="11822"/>
                    <a:pt x="4795" y="11822"/>
                  </a:cubicBezTo>
                  <a:cubicBezTo>
                    <a:pt x="3781" y="11822"/>
                    <a:pt x="3418" y="11079"/>
                    <a:pt x="3418" y="8763"/>
                  </a:cubicBezTo>
                  <a:lnTo>
                    <a:pt x="3418" y="6824"/>
                  </a:lnTo>
                  <a:lnTo>
                    <a:pt x="3418" y="4885"/>
                  </a:lnTo>
                  <a:cubicBezTo>
                    <a:pt x="3418" y="2569"/>
                    <a:pt x="3781" y="1826"/>
                    <a:pt x="4795" y="1826"/>
                  </a:cubicBezTo>
                  <a:cubicBezTo>
                    <a:pt x="5808" y="1826"/>
                    <a:pt x="6171" y="2569"/>
                    <a:pt x="6171" y="4885"/>
                  </a:cubicBezTo>
                  <a:lnTo>
                    <a:pt x="6171" y="6824"/>
                  </a:lnTo>
                  <a:lnTo>
                    <a:pt x="6171" y="87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0323182D-BCA4-524B-B3A4-63308E0DBFC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381375" y="4681538"/>
              <a:ext cx="1550988" cy="2170113"/>
            </a:xfrm>
            <a:custGeom>
              <a:avLst/>
              <a:gdLst>
                <a:gd name="T0" fmla="*/ 6171 w 9588"/>
                <a:gd name="T1" fmla="*/ 0 h 13430"/>
                <a:gd name="T2" fmla="*/ 6171 w 9588"/>
                <a:gd name="T3" fmla="*/ 8545 h 13430"/>
                <a:gd name="T4" fmla="*/ 4794 w 9588"/>
                <a:gd name="T5" fmla="*/ 11604 h 13430"/>
                <a:gd name="T6" fmla="*/ 3417 w 9588"/>
                <a:gd name="T7" fmla="*/ 8545 h 13430"/>
                <a:gd name="T8" fmla="*/ 3417 w 9588"/>
                <a:gd name="T9" fmla="*/ 0 h 13430"/>
                <a:gd name="T10" fmla="*/ 0 w 9588"/>
                <a:gd name="T11" fmla="*/ 0 h 13430"/>
                <a:gd name="T12" fmla="*/ 0 w 9588"/>
                <a:gd name="T13" fmla="*/ 8545 h 13430"/>
                <a:gd name="T14" fmla="*/ 4794 w 9588"/>
                <a:gd name="T15" fmla="*/ 13430 h 13430"/>
                <a:gd name="T16" fmla="*/ 9588 w 9588"/>
                <a:gd name="T17" fmla="*/ 8545 h 13430"/>
                <a:gd name="T18" fmla="*/ 9588 w 9588"/>
                <a:gd name="T19" fmla="*/ 0 h 13430"/>
                <a:gd name="T20" fmla="*/ 6171 w 9588"/>
                <a:gd name="T21" fmla="*/ 0 h 13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8" h="13430">
                  <a:moveTo>
                    <a:pt x="6171" y="0"/>
                  </a:moveTo>
                  <a:lnTo>
                    <a:pt x="6171" y="8545"/>
                  </a:lnTo>
                  <a:cubicBezTo>
                    <a:pt x="6171" y="10861"/>
                    <a:pt x="5807" y="11604"/>
                    <a:pt x="4794" y="11604"/>
                  </a:cubicBezTo>
                  <a:cubicBezTo>
                    <a:pt x="3781" y="11604"/>
                    <a:pt x="3417" y="10861"/>
                    <a:pt x="3417" y="8545"/>
                  </a:cubicBezTo>
                  <a:lnTo>
                    <a:pt x="3417" y="0"/>
                  </a:lnTo>
                  <a:lnTo>
                    <a:pt x="0" y="0"/>
                  </a:lnTo>
                  <a:lnTo>
                    <a:pt x="0" y="8545"/>
                  </a:lnTo>
                  <a:cubicBezTo>
                    <a:pt x="0" y="10325"/>
                    <a:pt x="843" y="13430"/>
                    <a:pt x="4794" y="13430"/>
                  </a:cubicBezTo>
                  <a:cubicBezTo>
                    <a:pt x="8745" y="13430"/>
                    <a:pt x="9588" y="10325"/>
                    <a:pt x="9588" y="8545"/>
                  </a:cubicBezTo>
                  <a:lnTo>
                    <a:pt x="9588" y="0"/>
                  </a:lnTo>
                  <a:lnTo>
                    <a:pt x="617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77292CB6-6921-CF43-B537-ADEC369B248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381375" y="6350"/>
              <a:ext cx="1550988" cy="4392613"/>
            </a:xfrm>
            <a:custGeom>
              <a:avLst/>
              <a:gdLst>
                <a:gd name="T0" fmla="*/ 9588 w 9588"/>
                <a:gd name="T1" fmla="*/ 10968 h 27170"/>
                <a:gd name="T2" fmla="*/ 9588 w 9588"/>
                <a:gd name="T3" fmla="*/ 5103 h 27170"/>
                <a:gd name="T4" fmla="*/ 4794 w 9588"/>
                <a:gd name="T5" fmla="*/ 0 h 27170"/>
                <a:gd name="T6" fmla="*/ 0 w 9588"/>
                <a:gd name="T7" fmla="*/ 5103 h 27170"/>
                <a:gd name="T8" fmla="*/ 0 w 9588"/>
                <a:gd name="T9" fmla="*/ 13585 h 27170"/>
                <a:gd name="T10" fmla="*/ 0 w 9588"/>
                <a:gd name="T11" fmla="*/ 21752 h 27170"/>
                <a:gd name="T12" fmla="*/ 4794 w 9588"/>
                <a:gd name="T13" fmla="*/ 27170 h 27170"/>
                <a:gd name="T14" fmla="*/ 9588 w 9588"/>
                <a:gd name="T15" fmla="*/ 22286 h 27170"/>
                <a:gd name="T16" fmla="*/ 9588 w 9588"/>
                <a:gd name="T17" fmla="*/ 14901 h 27170"/>
                <a:gd name="T18" fmla="*/ 9588 w 9588"/>
                <a:gd name="T19" fmla="*/ 13367 h 27170"/>
                <a:gd name="T20" fmla="*/ 4794 w 9588"/>
                <a:gd name="T21" fmla="*/ 13367 h 27170"/>
                <a:gd name="T22" fmla="*/ 4794 w 9588"/>
                <a:gd name="T23" fmla="*/ 14901 h 27170"/>
                <a:gd name="T24" fmla="*/ 6171 w 9588"/>
                <a:gd name="T25" fmla="*/ 14901 h 27170"/>
                <a:gd name="T26" fmla="*/ 6171 w 9588"/>
                <a:gd name="T27" fmla="*/ 22286 h 27170"/>
                <a:gd name="T28" fmla="*/ 4794 w 9588"/>
                <a:gd name="T29" fmla="*/ 25344 h 27170"/>
                <a:gd name="T30" fmla="*/ 3417 w 9588"/>
                <a:gd name="T31" fmla="*/ 22286 h 27170"/>
                <a:gd name="T32" fmla="*/ 3417 w 9588"/>
                <a:gd name="T33" fmla="*/ 13585 h 27170"/>
                <a:gd name="T34" fmla="*/ 3417 w 9588"/>
                <a:gd name="T35" fmla="*/ 5103 h 27170"/>
                <a:gd name="T36" fmla="*/ 4794 w 9588"/>
                <a:gd name="T37" fmla="*/ 1826 h 27170"/>
                <a:gd name="T38" fmla="*/ 6171 w 9588"/>
                <a:gd name="T39" fmla="*/ 5103 h 27170"/>
                <a:gd name="T40" fmla="*/ 6171 w 9588"/>
                <a:gd name="T41" fmla="*/ 10968 h 27170"/>
                <a:gd name="T42" fmla="*/ 9588 w 9588"/>
                <a:gd name="T43" fmla="*/ 10968 h 27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88" h="27170">
                  <a:moveTo>
                    <a:pt x="9588" y="10968"/>
                  </a:moveTo>
                  <a:lnTo>
                    <a:pt x="9588" y="5103"/>
                  </a:lnTo>
                  <a:cubicBezTo>
                    <a:pt x="9588" y="3323"/>
                    <a:pt x="8745" y="0"/>
                    <a:pt x="4794" y="0"/>
                  </a:cubicBezTo>
                  <a:cubicBezTo>
                    <a:pt x="843" y="0"/>
                    <a:pt x="0" y="3323"/>
                    <a:pt x="0" y="5103"/>
                  </a:cubicBezTo>
                  <a:lnTo>
                    <a:pt x="0" y="13585"/>
                  </a:lnTo>
                  <a:lnTo>
                    <a:pt x="0" y="21752"/>
                  </a:lnTo>
                  <a:cubicBezTo>
                    <a:pt x="0" y="24066"/>
                    <a:pt x="843" y="27170"/>
                    <a:pt x="4794" y="27170"/>
                  </a:cubicBezTo>
                  <a:cubicBezTo>
                    <a:pt x="8745" y="27170"/>
                    <a:pt x="9588" y="24066"/>
                    <a:pt x="9588" y="22286"/>
                  </a:cubicBezTo>
                  <a:lnTo>
                    <a:pt x="9588" y="14901"/>
                  </a:lnTo>
                  <a:lnTo>
                    <a:pt x="9588" y="13367"/>
                  </a:lnTo>
                  <a:lnTo>
                    <a:pt x="4794" y="13367"/>
                  </a:lnTo>
                  <a:lnTo>
                    <a:pt x="4794" y="14901"/>
                  </a:lnTo>
                  <a:lnTo>
                    <a:pt x="6171" y="14901"/>
                  </a:lnTo>
                  <a:lnTo>
                    <a:pt x="6171" y="22286"/>
                  </a:lnTo>
                  <a:cubicBezTo>
                    <a:pt x="6171" y="24601"/>
                    <a:pt x="5807" y="25344"/>
                    <a:pt x="4794" y="25344"/>
                  </a:cubicBezTo>
                  <a:cubicBezTo>
                    <a:pt x="3781" y="25344"/>
                    <a:pt x="3417" y="24601"/>
                    <a:pt x="3417" y="22286"/>
                  </a:cubicBezTo>
                  <a:lnTo>
                    <a:pt x="3417" y="13585"/>
                  </a:lnTo>
                  <a:lnTo>
                    <a:pt x="3417" y="5103"/>
                  </a:lnTo>
                  <a:cubicBezTo>
                    <a:pt x="3417" y="2787"/>
                    <a:pt x="3781" y="1826"/>
                    <a:pt x="4794" y="1826"/>
                  </a:cubicBezTo>
                  <a:cubicBezTo>
                    <a:pt x="5807" y="1826"/>
                    <a:pt x="6171" y="2787"/>
                    <a:pt x="6171" y="5103"/>
                  </a:cubicBezTo>
                  <a:lnTo>
                    <a:pt x="6171" y="10968"/>
                  </a:lnTo>
                  <a:lnTo>
                    <a:pt x="9588" y="109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7375FAEF-D001-FC41-9FB1-F2181255B82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259638" y="2493963"/>
              <a:ext cx="1550988" cy="4322763"/>
            </a:xfrm>
            <a:custGeom>
              <a:avLst/>
              <a:gdLst>
                <a:gd name="T0" fmla="*/ 4795 w 9589"/>
                <a:gd name="T1" fmla="*/ 0 h 26734"/>
                <a:gd name="T2" fmla="*/ 4795 w 9589"/>
                <a:gd name="T3" fmla="*/ 0 h 26734"/>
                <a:gd name="T4" fmla="*/ 3418 w 9589"/>
                <a:gd name="T5" fmla="*/ 0 h 26734"/>
                <a:gd name="T6" fmla="*/ 0 w 9589"/>
                <a:gd name="T7" fmla="*/ 0 h 26734"/>
                <a:gd name="T8" fmla="*/ 0 w 9589"/>
                <a:gd name="T9" fmla="*/ 13367 h 26734"/>
                <a:gd name="T10" fmla="*/ 0 w 9589"/>
                <a:gd name="T11" fmla="*/ 26734 h 26734"/>
                <a:gd name="T12" fmla="*/ 3418 w 9589"/>
                <a:gd name="T13" fmla="*/ 26734 h 26734"/>
                <a:gd name="T14" fmla="*/ 4795 w 9589"/>
                <a:gd name="T15" fmla="*/ 26734 h 26734"/>
                <a:gd name="T16" fmla="*/ 9589 w 9589"/>
                <a:gd name="T17" fmla="*/ 21849 h 26734"/>
                <a:gd name="T18" fmla="*/ 9589 w 9589"/>
                <a:gd name="T19" fmla="*/ 13367 h 26734"/>
                <a:gd name="T20" fmla="*/ 9589 w 9589"/>
                <a:gd name="T21" fmla="*/ 4884 h 26734"/>
                <a:gd name="T22" fmla="*/ 4795 w 9589"/>
                <a:gd name="T23" fmla="*/ 0 h 26734"/>
                <a:gd name="T24" fmla="*/ 6171 w 9589"/>
                <a:gd name="T25" fmla="*/ 21849 h 26734"/>
                <a:gd name="T26" fmla="*/ 4795 w 9589"/>
                <a:gd name="T27" fmla="*/ 24908 h 26734"/>
                <a:gd name="T28" fmla="*/ 3418 w 9589"/>
                <a:gd name="T29" fmla="*/ 24908 h 26734"/>
                <a:gd name="T30" fmla="*/ 3418 w 9589"/>
                <a:gd name="T31" fmla="*/ 13367 h 26734"/>
                <a:gd name="T32" fmla="*/ 3418 w 9589"/>
                <a:gd name="T33" fmla="*/ 1826 h 26734"/>
                <a:gd name="T34" fmla="*/ 4795 w 9589"/>
                <a:gd name="T35" fmla="*/ 1826 h 26734"/>
                <a:gd name="T36" fmla="*/ 4795 w 9589"/>
                <a:gd name="T37" fmla="*/ 1826 h 26734"/>
                <a:gd name="T38" fmla="*/ 6171 w 9589"/>
                <a:gd name="T39" fmla="*/ 4884 h 26734"/>
                <a:gd name="T40" fmla="*/ 6171 w 9589"/>
                <a:gd name="T41" fmla="*/ 13367 h 26734"/>
                <a:gd name="T42" fmla="*/ 6171 w 9589"/>
                <a:gd name="T43" fmla="*/ 21849 h 26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89" h="26734">
                  <a:moveTo>
                    <a:pt x="4795" y="0"/>
                  </a:moveTo>
                  <a:lnTo>
                    <a:pt x="4795" y="0"/>
                  </a:lnTo>
                  <a:lnTo>
                    <a:pt x="3418" y="0"/>
                  </a:lnTo>
                  <a:lnTo>
                    <a:pt x="0" y="0"/>
                  </a:lnTo>
                  <a:lnTo>
                    <a:pt x="0" y="13367"/>
                  </a:lnTo>
                  <a:lnTo>
                    <a:pt x="0" y="26734"/>
                  </a:lnTo>
                  <a:lnTo>
                    <a:pt x="3418" y="26734"/>
                  </a:lnTo>
                  <a:lnTo>
                    <a:pt x="4795" y="26734"/>
                  </a:lnTo>
                  <a:cubicBezTo>
                    <a:pt x="8746" y="26734"/>
                    <a:pt x="9589" y="23629"/>
                    <a:pt x="9589" y="21849"/>
                  </a:cubicBezTo>
                  <a:lnTo>
                    <a:pt x="9589" y="13367"/>
                  </a:lnTo>
                  <a:lnTo>
                    <a:pt x="9589" y="4884"/>
                  </a:lnTo>
                  <a:cubicBezTo>
                    <a:pt x="9589" y="3104"/>
                    <a:pt x="8746" y="0"/>
                    <a:pt x="4795" y="0"/>
                  </a:cubicBezTo>
                  <a:close/>
                  <a:moveTo>
                    <a:pt x="6171" y="21849"/>
                  </a:moveTo>
                  <a:cubicBezTo>
                    <a:pt x="6171" y="24165"/>
                    <a:pt x="5808" y="24908"/>
                    <a:pt x="4795" y="24908"/>
                  </a:cubicBezTo>
                  <a:lnTo>
                    <a:pt x="3418" y="24908"/>
                  </a:lnTo>
                  <a:lnTo>
                    <a:pt x="3418" y="13367"/>
                  </a:lnTo>
                  <a:lnTo>
                    <a:pt x="3418" y="1826"/>
                  </a:lnTo>
                  <a:lnTo>
                    <a:pt x="4795" y="1826"/>
                  </a:lnTo>
                  <a:lnTo>
                    <a:pt x="4795" y="1826"/>
                  </a:lnTo>
                  <a:cubicBezTo>
                    <a:pt x="5808" y="1826"/>
                    <a:pt x="6171" y="2569"/>
                    <a:pt x="6171" y="4884"/>
                  </a:cubicBezTo>
                  <a:lnTo>
                    <a:pt x="6171" y="13367"/>
                  </a:lnTo>
                  <a:lnTo>
                    <a:pt x="6171" y="218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AD43491A-EBE6-0C43-841D-AEDB05860B0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319713" y="41275"/>
              <a:ext cx="1552575" cy="3228975"/>
            </a:xfrm>
            <a:custGeom>
              <a:avLst/>
              <a:gdLst>
                <a:gd name="T0" fmla="*/ 4794 w 9588"/>
                <a:gd name="T1" fmla="*/ 0 h 19973"/>
                <a:gd name="T2" fmla="*/ 4794 w 9588"/>
                <a:gd name="T3" fmla="*/ 0 h 19973"/>
                <a:gd name="T4" fmla="*/ 3418 w 9588"/>
                <a:gd name="T5" fmla="*/ 0 h 19973"/>
                <a:gd name="T6" fmla="*/ 3418 w 9588"/>
                <a:gd name="T7" fmla="*/ 0 h 19973"/>
                <a:gd name="T8" fmla="*/ 0 w 9588"/>
                <a:gd name="T9" fmla="*/ 0 h 19973"/>
                <a:gd name="T10" fmla="*/ 0 w 9588"/>
                <a:gd name="T11" fmla="*/ 19973 h 19973"/>
                <a:gd name="T12" fmla="*/ 3418 w 9588"/>
                <a:gd name="T13" fmla="*/ 19973 h 19973"/>
                <a:gd name="T14" fmla="*/ 3418 w 9588"/>
                <a:gd name="T15" fmla="*/ 11803 h 19973"/>
                <a:gd name="T16" fmla="*/ 4794 w 9588"/>
                <a:gd name="T17" fmla="*/ 11803 h 19973"/>
                <a:gd name="T18" fmla="*/ 4794 w 9588"/>
                <a:gd name="T19" fmla="*/ 11812 h 19973"/>
                <a:gd name="T20" fmla="*/ 6171 w 9588"/>
                <a:gd name="T21" fmla="*/ 14871 h 19973"/>
                <a:gd name="T22" fmla="*/ 6171 w 9588"/>
                <a:gd name="T23" fmla="*/ 19973 h 19973"/>
                <a:gd name="T24" fmla="*/ 9588 w 9588"/>
                <a:gd name="T25" fmla="*/ 19973 h 19973"/>
                <a:gd name="T26" fmla="*/ 9588 w 9588"/>
                <a:gd name="T27" fmla="*/ 14871 h 19973"/>
                <a:gd name="T28" fmla="*/ 7842 w 9588"/>
                <a:gd name="T29" fmla="*/ 10895 h 19973"/>
                <a:gd name="T30" fmla="*/ 9588 w 9588"/>
                <a:gd name="T31" fmla="*/ 6919 h 19973"/>
                <a:gd name="T32" fmla="*/ 9588 w 9588"/>
                <a:gd name="T33" fmla="*/ 4885 h 19973"/>
                <a:gd name="T34" fmla="*/ 4794 w 9588"/>
                <a:gd name="T35" fmla="*/ 0 h 19973"/>
                <a:gd name="T36" fmla="*/ 6171 w 9588"/>
                <a:gd name="T37" fmla="*/ 6919 h 19973"/>
                <a:gd name="T38" fmla="*/ 4794 w 9588"/>
                <a:gd name="T39" fmla="*/ 9977 h 19973"/>
                <a:gd name="T40" fmla="*/ 3418 w 9588"/>
                <a:gd name="T41" fmla="*/ 9977 h 19973"/>
                <a:gd name="T42" fmla="*/ 3418 w 9588"/>
                <a:gd name="T43" fmla="*/ 1826 h 19973"/>
                <a:gd name="T44" fmla="*/ 4794 w 9588"/>
                <a:gd name="T45" fmla="*/ 1826 h 19973"/>
                <a:gd name="T46" fmla="*/ 6171 w 9588"/>
                <a:gd name="T47" fmla="*/ 4885 h 19973"/>
                <a:gd name="T48" fmla="*/ 6171 w 9588"/>
                <a:gd name="T49" fmla="*/ 6919 h 19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88" h="19973">
                  <a:moveTo>
                    <a:pt x="4794" y="0"/>
                  </a:moveTo>
                  <a:lnTo>
                    <a:pt x="4794" y="0"/>
                  </a:lnTo>
                  <a:lnTo>
                    <a:pt x="3418" y="0"/>
                  </a:lnTo>
                  <a:lnTo>
                    <a:pt x="3418" y="0"/>
                  </a:lnTo>
                  <a:lnTo>
                    <a:pt x="0" y="0"/>
                  </a:lnTo>
                  <a:lnTo>
                    <a:pt x="0" y="19973"/>
                  </a:lnTo>
                  <a:lnTo>
                    <a:pt x="3418" y="19973"/>
                  </a:lnTo>
                  <a:lnTo>
                    <a:pt x="3418" y="11803"/>
                  </a:lnTo>
                  <a:lnTo>
                    <a:pt x="4794" y="11803"/>
                  </a:lnTo>
                  <a:lnTo>
                    <a:pt x="4794" y="11812"/>
                  </a:lnTo>
                  <a:cubicBezTo>
                    <a:pt x="5808" y="11812"/>
                    <a:pt x="6171" y="12555"/>
                    <a:pt x="6171" y="14871"/>
                  </a:cubicBezTo>
                  <a:lnTo>
                    <a:pt x="6171" y="19973"/>
                  </a:lnTo>
                  <a:lnTo>
                    <a:pt x="9588" y="19973"/>
                  </a:lnTo>
                  <a:lnTo>
                    <a:pt x="9588" y="14871"/>
                  </a:lnTo>
                  <a:cubicBezTo>
                    <a:pt x="9588" y="13698"/>
                    <a:pt x="9222" y="11951"/>
                    <a:pt x="7842" y="10895"/>
                  </a:cubicBezTo>
                  <a:cubicBezTo>
                    <a:pt x="9222" y="9839"/>
                    <a:pt x="9588" y="8092"/>
                    <a:pt x="9588" y="6919"/>
                  </a:cubicBezTo>
                  <a:lnTo>
                    <a:pt x="9588" y="4885"/>
                  </a:lnTo>
                  <a:cubicBezTo>
                    <a:pt x="9588" y="3105"/>
                    <a:pt x="8745" y="0"/>
                    <a:pt x="4794" y="0"/>
                  </a:cubicBezTo>
                  <a:close/>
                  <a:moveTo>
                    <a:pt x="6171" y="6919"/>
                  </a:moveTo>
                  <a:cubicBezTo>
                    <a:pt x="6171" y="9234"/>
                    <a:pt x="5808" y="9977"/>
                    <a:pt x="4794" y="9977"/>
                  </a:cubicBezTo>
                  <a:lnTo>
                    <a:pt x="3418" y="9977"/>
                  </a:lnTo>
                  <a:lnTo>
                    <a:pt x="3418" y="1826"/>
                  </a:lnTo>
                  <a:lnTo>
                    <a:pt x="4794" y="1826"/>
                  </a:lnTo>
                  <a:cubicBezTo>
                    <a:pt x="5808" y="1826"/>
                    <a:pt x="6171" y="2569"/>
                    <a:pt x="6171" y="4885"/>
                  </a:cubicBezTo>
                  <a:lnTo>
                    <a:pt x="6171" y="69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3" name="Ryhmä 8">
            <a:extLst>
              <a:ext uri="{FF2B5EF4-FFF2-40B4-BE49-F238E27FC236}">
                <a16:creationId xmlns:a16="http://schemas.microsoft.com/office/drawing/2014/main" xmlns="" id="{B28A3FCF-B789-D948-898E-FB131D44E2EC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43335" y="5705445"/>
            <a:ext cx="0" cy="0"/>
            <a:chOff x="3381375" y="6350"/>
            <a:chExt cx="5429251" cy="6845301"/>
          </a:xfrm>
          <a:solidFill>
            <a:srgbClr val="B3E5D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35C25445-8DB4-F044-92EA-0E0D28893F8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319713" y="3552825"/>
              <a:ext cx="1552575" cy="3263900"/>
            </a:xfrm>
            <a:custGeom>
              <a:avLst/>
              <a:gdLst>
                <a:gd name="T0" fmla="*/ 4794 w 9588"/>
                <a:gd name="T1" fmla="*/ 0 h 20191"/>
                <a:gd name="T2" fmla="*/ 0 w 9588"/>
                <a:gd name="T3" fmla="*/ 4884 h 20191"/>
                <a:gd name="T4" fmla="*/ 0 w 9588"/>
                <a:gd name="T5" fmla="*/ 20191 h 20191"/>
                <a:gd name="T6" fmla="*/ 3418 w 9588"/>
                <a:gd name="T7" fmla="*/ 20191 h 20191"/>
                <a:gd name="T8" fmla="*/ 3418 w 9588"/>
                <a:gd name="T9" fmla="*/ 4884 h 20191"/>
                <a:gd name="T10" fmla="*/ 4794 w 9588"/>
                <a:gd name="T11" fmla="*/ 1826 h 20191"/>
                <a:gd name="T12" fmla="*/ 6171 w 9588"/>
                <a:gd name="T13" fmla="*/ 4884 h 20191"/>
                <a:gd name="T14" fmla="*/ 6171 w 9588"/>
                <a:gd name="T15" fmla="*/ 20191 h 20191"/>
                <a:gd name="T16" fmla="*/ 9588 w 9588"/>
                <a:gd name="T17" fmla="*/ 20191 h 20191"/>
                <a:gd name="T18" fmla="*/ 9588 w 9588"/>
                <a:gd name="T19" fmla="*/ 4884 h 20191"/>
                <a:gd name="T20" fmla="*/ 4794 w 9588"/>
                <a:gd name="T21" fmla="*/ 0 h 20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8" h="20191">
                  <a:moveTo>
                    <a:pt x="4794" y="0"/>
                  </a:moveTo>
                  <a:cubicBezTo>
                    <a:pt x="843" y="0"/>
                    <a:pt x="0" y="3104"/>
                    <a:pt x="0" y="4884"/>
                  </a:cubicBezTo>
                  <a:lnTo>
                    <a:pt x="0" y="20191"/>
                  </a:lnTo>
                  <a:lnTo>
                    <a:pt x="3418" y="20191"/>
                  </a:lnTo>
                  <a:lnTo>
                    <a:pt x="3418" y="4884"/>
                  </a:lnTo>
                  <a:cubicBezTo>
                    <a:pt x="3418" y="2569"/>
                    <a:pt x="3781" y="1826"/>
                    <a:pt x="4794" y="1826"/>
                  </a:cubicBezTo>
                  <a:cubicBezTo>
                    <a:pt x="5808" y="1826"/>
                    <a:pt x="6171" y="2569"/>
                    <a:pt x="6171" y="4884"/>
                  </a:cubicBezTo>
                  <a:lnTo>
                    <a:pt x="6171" y="20191"/>
                  </a:lnTo>
                  <a:lnTo>
                    <a:pt x="9588" y="20191"/>
                  </a:lnTo>
                  <a:lnTo>
                    <a:pt x="9588" y="4884"/>
                  </a:lnTo>
                  <a:cubicBezTo>
                    <a:pt x="9588" y="3104"/>
                    <a:pt x="8745" y="0"/>
                    <a:pt x="47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2062415A-C66F-EB4F-9AA1-5BD6011DF17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259638" y="6350"/>
              <a:ext cx="1550988" cy="2206625"/>
            </a:xfrm>
            <a:custGeom>
              <a:avLst/>
              <a:gdLst>
                <a:gd name="T0" fmla="*/ 4795 w 9589"/>
                <a:gd name="T1" fmla="*/ 0 h 13648"/>
                <a:gd name="T2" fmla="*/ 0 w 9589"/>
                <a:gd name="T3" fmla="*/ 4885 h 13648"/>
                <a:gd name="T4" fmla="*/ 0 w 9589"/>
                <a:gd name="T5" fmla="*/ 6824 h 13648"/>
                <a:gd name="T6" fmla="*/ 0 w 9589"/>
                <a:gd name="T7" fmla="*/ 8763 h 13648"/>
                <a:gd name="T8" fmla="*/ 4795 w 9589"/>
                <a:gd name="T9" fmla="*/ 13648 h 13648"/>
                <a:gd name="T10" fmla="*/ 9589 w 9589"/>
                <a:gd name="T11" fmla="*/ 8763 h 13648"/>
                <a:gd name="T12" fmla="*/ 9589 w 9589"/>
                <a:gd name="T13" fmla="*/ 6824 h 13648"/>
                <a:gd name="T14" fmla="*/ 9589 w 9589"/>
                <a:gd name="T15" fmla="*/ 4885 h 13648"/>
                <a:gd name="T16" fmla="*/ 4795 w 9589"/>
                <a:gd name="T17" fmla="*/ 0 h 13648"/>
                <a:gd name="T18" fmla="*/ 6171 w 9589"/>
                <a:gd name="T19" fmla="*/ 8763 h 13648"/>
                <a:gd name="T20" fmla="*/ 4795 w 9589"/>
                <a:gd name="T21" fmla="*/ 11822 h 13648"/>
                <a:gd name="T22" fmla="*/ 3418 w 9589"/>
                <a:gd name="T23" fmla="*/ 8763 h 13648"/>
                <a:gd name="T24" fmla="*/ 3418 w 9589"/>
                <a:gd name="T25" fmla="*/ 6824 h 13648"/>
                <a:gd name="T26" fmla="*/ 3418 w 9589"/>
                <a:gd name="T27" fmla="*/ 4885 h 13648"/>
                <a:gd name="T28" fmla="*/ 4795 w 9589"/>
                <a:gd name="T29" fmla="*/ 1826 h 13648"/>
                <a:gd name="T30" fmla="*/ 6171 w 9589"/>
                <a:gd name="T31" fmla="*/ 4885 h 13648"/>
                <a:gd name="T32" fmla="*/ 6171 w 9589"/>
                <a:gd name="T33" fmla="*/ 6824 h 13648"/>
                <a:gd name="T34" fmla="*/ 6171 w 9589"/>
                <a:gd name="T35" fmla="*/ 8763 h 13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89" h="13648">
                  <a:moveTo>
                    <a:pt x="4795" y="0"/>
                  </a:moveTo>
                  <a:cubicBezTo>
                    <a:pt x="844" y="0"/>
                    <a:pt x="0" y="3105"/>
                    <a:pt x="0" y="4885"/>
                  </a:cubicBezTo>
                  <a:lnTo>
                    <a:pt x="0" y="6824"/>
                  </a:lnTo>
                  <a:lnTo>
                    <a:pt x="0" y="8763"/>
                  </a:lnTo>
                  <a:cubicBezTo>
                    <a:pt x="0" y="10543"/>
                    <a:pt x="844" y="13648"/>
                    <a:pt x="4795" y="13648"/>
                  </a:cubicBezTo>
                  <a:cubicBezTo>
                    <a:pt x="8746" y="13648"/>
                    <a:pt x="9589" y="10543"/>
                    <a:pt x="9589" y="8763"/>
                  </a:cubicBezTo>
                  <a:lnTo>
                    <a:pt x="9589" y="6824"/>
                  </a:lnTo>
                  <a:lnTo>
                    <a:pt x="9589" y="4885"/>
                  </a:lnTo>
                  <a:cubicBezTo>
                    <a:pt x="9589" y="3105"/>
                    <a:pt x="8746" y="0"/>
                    <a:pt x="4795" y="0"/>
                  </a:cubicBezTo>
                  <a:close/>
                  <a:moveTo>
                    <a:pt x="6171" y="8763"/>
                  </a:moveTo>
                  <a:cubicBezTo>
                    <a:pt x="6171" y="11079"/>
                    <a:pt x="5808" y="11822"/>
                    <a:pt x="4795" y="11822"/>
                  </a:cubicBezTo>
                  <a:cubicBezTo>
                    <a:pt x="3781" y="11822"/>
                    <a:pt x="3418" y="11079"/>
                    <a:pt x="3418" y="8763"/>
                  </a:cubicBezTo>
                  <a:lnTo>
                    <a:pt x="3418" y="6824"/>
                  </a:lnTo>
                  <a:lnTo>
                    <a:pt x="3418" y="4885"/>
                  </a:lnTo>
                  <a:cubicBezTo>
                    <a:pt x="3418" y="2569"/>
                    <a:pt x="3781" y="1826"/>
                    <a:pt x="4795" y="1826"/>
                  </a:cubicBezTo>
                  <a:cubicBezTo>
                    <a:pt x="5808" y="1826"/>
                    <a:pt x="6171" y="2569"/>
                    <a:pt x="6171" y="4885"/>
                  </a:cubicBezTo>
                  <a:lnTo>
                    <a:pt x="6171" y="6824"/>
                  </a:lnTo>
                  <a:lnTo>
                    <a:pt x="6171" y="87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FC253EEF-8446-2C45-8FFE-47979B2FF3F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381375" y="4681538"/>
              <a:ext cx="1550988" cy="2170113"/>
            </a:xfrm>
            <a:custGeom>
              <a:avLst/>
              <a:gdLst>
                <a:gd name="T0" fmla="*/ 6171 w 9588"/>
                <a:gd name="T1" fmla="*/ 0 h 13430"/>
                <a:gd name="T2" fmla="*/ 6171 w 9588"/>
                <a:gd name="T3" fmla="*/ 8545 h 13430"/>
                <a:gd name="T4" fmla="*/ 4794 w 9588"/>
                <a:gd name="T5" fmla="*/ 11604 h 13430"/>
                <a:gd name="T6" fmla="*/ 3417 w 9588"/>
                <a:gd name="T7" fmla="*/ 8545 h 13430"/>
                <a:gd name="T8" fmla="*/ 3417 w 9588"/>
                <a:gd name="T9" fmla="*/ 0 h 13430"/>
                <a:gd name="T10" fmla="*/ 0 w 9588"/>
                <a:gd name="T11" fmla="*/ 0 h 13430"/>
                <a:gd name="T12" fmla="*/ 0 w 9588"/>
                <a:gd name="T13" fmla="*/ 8545 h 13430"/>
                <a:gd name="T14" fmla="*/ 4794 w 9588"/>
                <a:gd name="T15" fmla="*/ 13430 h 13430"/>
                <a:gd name="T16" fmla="*/ 9588 w 9588"/>
                <a:gd name="T17" fmla="*/ 8545 h 13430"/>
                <a:gd name="T18" fmla="*/ 9588 w 9588"/>
                <a:gd name="T19" fmla="*/ 0 h 13430"/>
                <a:gd name="T20" fmla="*/ 6171 w 9588"/>
                <a:gd name="T21" fmla="*/ 0 h 13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8" h="13430">
                  <a:moveTo>
                    <a:pt x="6171" y="0"/>
                  </a:moveTo>
                  <a:lnTo>
                    <a:pt x="6171" y="8545"/>
                  </a:lnTo>
                  <a:cubicBezTo>
                    <a:pt x="6171" y="10861"/>
                    <a:pt x="5807" y="11604"/>
                    <a:pt x="4794" y="11604"/>
                  </a:cubicBezTo>
                  <a:cubicBezTo>
                    <a:pt x="3781" y="11604"/>
                    <a:pt x="3417" y="10861"/>
                    <a:pt x="3417" y="8545"/>
                  </a:cubicBezTo>
                  <a:lnTo>
                    <a:pt x="3417" y="0"/>
                  </a:lnTo>
                  <a:lnTo>
                    <a:pt x="0" y="0"/>
                  </a:lnTo>
                  <a:lnTo>
                    <a:pt x="0" y="8545"/>
                  </a:lnTo>
                  <a:cubicBezTo>
                    <a:pt x="0" y="10325"/>
                    <a:pt x="843" y="13430"/>
                    <a:pt x="4794" y="13430"/>
                  </a:cubicBezTo>
                  <a:cubicBezTo>
                    <a:pt x="8745" y="13430"/>
                    <a:pt x="9588" y="10325"/>
                    <a:pt x="9588" y="8545"/>
                  </a:cubicBezTo>
                  <a:lnTo>
                    <a:pt x="9588" y="0"/>
                  </a:lnTo>
                  <a:lnTo>
                    <a:pt x="617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395042AF-5578-E44B-9623-494B08D41FD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381375" y="6350"/>
              <a:ext cx="1550988" cy="4392613"/>
            </a:xfrm>
            <a:custGeom>
              <a:avLst/>
              <a:gdLst>
                <a:gd name="T0" fmla="*/ 9588 w 9588"/>
                <a:gd name="T1" fmla="*/ 10968 h 27170"/>
                <a:gd name="T2" fmla="*/ 9588 w 9588"/>
                <a:gd name="T3" fmla="*/ 5103 h 27170"/>
                <a:gd name="T4" fmla="*/ 4794 w 9588"/>
                <a:gd name="T5" fmla="*/ 0 h 27170"/>
                <a:gd name="T6" fmla="*/ 0 w 9588"/>
                <a:gd name="T7" fmla="*/ 5103 h 27170"/>
                <a:gd name="T8" fmla="*/ 0 w 9588"/>
                <a:gd name="T9" fmla="*/ 13585 h 27170"/>
                <a:gd name="T10" fmla="*/ 0 w 9588"/>
                <a:gd name="T11" fmla="*/ 21752 h 27170"/>
                <a:gd name="T12" fmla="*/ 4794 w 9588"/>
                <a:gd name="T13" fmla="*/ 27170 h 27170"/>
                <a:gd name="T14" fmla="*/ 9588 w 9588"/>
                <a:gd name="T15" fmla="*/ 22286 h 27170"/>
                <a:gd name="T16" fmla="*/ 9588 w 9588"/>
                <a:gd name="T17" fmla="*/ 14901 h 27170"/>
                <a:gd name="T18" fmla="*/ 9588 w 9588"/>
                <a:gd name="T19" fmla="*/ 13367 h 27170"/>
                <a:gd name="T20" fmla="*/ 4794 w 9588"/>
                <a:gd name="T21" fmla="*/ 13367 h 27170"/>
                <a:gd name="T22" fmla="*/ 4794 w 9588"/>
                <a:gd name="T23" fmla="*/ 14901 h 27170"/>
                <a:gd name="T24" fmla="*/ 6171 w 9588"/>
                <a:gd name="T25" fmla="*/ 14901 h 27170"/>
                <a:gd name="T26" fmla="*/ 6171 w 9588"/>
                <a:gd name="T27" fmla="*/ 22286 h 27170"/>
                <a:gd name="T28" fmla="*/ 4794 w 9588"/>
                <a:gd name="T29" fmla="*/ 25344 h 27170"/>
                <a:gd name="T30" fmla="*/ 3417 w 9588"/>
                <a:gd name="T31" fmla="*/ 22286 h 27170"/>
                <a:gd name="T32" fmla="*/ 3417 w 9588"/>
                <a:gd name="T33" fmla="*/ 13585 h 27170"/>
                <a:gd name="T34" fmla="*/ 3417 w 9588"/>
                <a:gd name="T35" fmla="*/ 5103 h 27170"/>
                <a:gd name="T36" fmla="*/ 4794 w 9588"/>
                <a:gd name="T37" fmla="*/ 1826 h 27170"/>
                <a:gd name="T38" fmla="*/ 6171 w 9588"/>
                <a:gd name="T39" fmla="*/ 5103 h 27170"/>
                <a:gd name="T40" fmla="*/ 6171 w 9588"/>
                <a:gd name="T41" fmla="*/ 10968 h 27170"/>
                <a:gd name="T42" fmla="*/ 9588 w 9588"/>
                <a:gd name="T43" fmla="*/ 10968 h 27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88" h="27170">
                  <a:moveTo>
                    <a:pt x="9588" y="10968"/>
                  </a:moveTo>
                  <a:lnTo>
                    <a:pt x="9588" y="5103"/>
                  </a:lnTo>
                  <a:cubicBezTo>
                    <a:pt x="9588" y="3323"/>
                    <a:pt x="8745" y="0"/>
                    <a:pt x="4794" y="0"/>
                  </a:cubicBezTo>
                  <a:cubicBezTo>
                    <a:pt x="843" y="0"/>
                    <a:pt x="0" y="3323"/>
                    <a:pt x="0" y="5103"/>
                  </a:cubicBezTo>
                  <a:lnTo>
                    <a:pt x="0" y="13585"/>
                  </a:lnTo>
                  <a:lnTo>
                    <a:pt x="0" y="21752"/>
                  </a:lnTo>
                  <a:cubicBezTo>
                    <a:pt x="0" y="24066"/>
                    <a:pt x="843" y="27170"/>
                    <a:pt x="4794" y="27170"/>
                  </a:cubicBezTo>
                  <a:cubicBezTo>
                    <a:pt x="8745" y="27170"/>
                    <a:pt x="9588" y="24066"/>
                    <a:pt x="9588" y="22286"/>
                  </a:cubicBezTo>
                  <a:lnTo>
                    <a:pt x="9588" y="14901"/>
                  </a:lnTo>
                  <a:lnTo>
                    <a:pt x="9588" y="13367"/>
                  </a:lnTo>
                  <a:lnTo>
                    <a:pt x="4794" y="13367"/>
                  </a:lnTo>
                  <a:lnTo>
                    <a:pt x="4794" y="14901"/>
                  </a:lnTo>
                  <a:lnTo>
                    <a:pt x="6171" y="14901"/>
                  </a:lnTo>
                  <a:lnTo>
                    <a:pt x="6171" y="22286"/>
                  </a:lnTo>
                  <a:cubicBezTo>
                    <a:pt x="6171" y="24601"/>
                    <a:pt x="5807" y="25344"/>
                    <a:pt x="4794" y="25344"/>
                  </a:cubicBezTo>
                  <a:cubicBezTo>
                    <a:pt x="3781" y="25344"/>
                    <a:pt x="3417" y="24601"/>
                    <a:pt x="3417" y="22286"/>
                  </a:cubicBezTo>
                  <a:lnTo>
                    <a:pt x="3417" y="13585"/>
                  </a:lnTo>
                  <a:lnTo>
                    <a:pt x="3417" y="5103"/>
                  </a:lnTo>
                  <a:cubicBezTo>
                    <a:pt x="3417" y="2787"/>
                    <a:pt x="3781" y="1826"/>
                    <a:pt x="4794" y="1826"/>
                  </a:cubicBezTo>
                  <a:cubicBezTo>
                    <a:pt x="5807" y="1826"/>
                    <a:pt x="6171" y="2787"/>
                    <a:pt x="6171" y="5103"/>
                  </a:cubicBezTo>
                  <a:lnTo>
                    <a:pt x="6171" y="10968"/>
                  </a:lnTo>
                  <a:lnTo>
                    <a:pt x="9588" y="109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D7D2C422-FCBB-5C45-9738-176ECE0E2ED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259638" y="2493963"/>
              <a:ext cx="1550988" cy="4322763"/>
            </a:xfrm>
            <a:custGeom>
              <a:avLst/>
              <a:gdLst>
                <a:gd name="T0" fmla="*/ 4795 w 9589"/>
                <a:gd name="T1" fmla="*/ 0 h 26734"/>
                <a:gd name="T2" fmla="*/ 4795 w 9589"/>
                <a:gd name="T3" fmla="*/ 0 h 26734"/>
                <a:gd name="T4" fmla="*/ 3418 w 9589"/>
                <a:gd name="T5" fmla="*/ 0 h 26734"/>
                <a:gd name="T6" fmla="*/ 0 w 9589"/>
                <a:gd name="T7" fmla="*/ 0 h 26734"/>
                <a:gd name="T8" fmla="*/ 0 w 9589"/>
                <a:gd name="T9" fmla="*/ 13367 h 26734"/>
                <a:gd name="T10" fmla="*/ 0 w 9589"/>
                <a:gd name="T11" fmla="*/ 26734 h 26734"/>
                <a:gd name="T12" fmla="*/ 3418 w 9589"/>
                <a:gd name="T13" fmla="*/ 26734 h 26734"/>
                <a:gd name="T14" fmla="*/ 4795 w 9589"/>
                <a:gd name="T15" fmla="*/ 26734 h 26734"/>
                <a:gd name="T16" fmla="*/ 9589 w 9589"/>
                <a:gd name="T17" fmla="*/ 21849 h 26734"/>
                <a:gd name="T18" fmla="*/ 9589 w 9589"/>
                <a:gd name="T19" fmla="*/ 13367 h 26734"/>
                <a:gd name="T20" fmla="*/ 9589 w 9589"/>
                <a:gd name="T21" fmla="*/ 4884 h 26734"/>
                <a:gd name="T22" fmla="*/ 4795 w 9589"/>
                <a:gd name="T23" fmla="*/ 0 h 26734"/>
                <a:gd name="T24" fmla="*/ 6171 w 9589"/>
                <a:gd name="T25" fmla="*/ 21849 h 26734"/>
                <a:gd name="T26" fmla="*/ 4795 w 9589"/>
                <a:gd name="T27" fmla="*/ 24908 h 26734"/>
                <a:gd name="T28" fmla="*/ 3418 w 9589"/>
                <a:gd name="T29" fmla="*/ 24908 h 26734"/>
                <a:gd name="T30" fmla="*/ 3418 w 9589"/>
                <a:gd name="T31" fmla="*/ 13367 h 26734"/>
                <a:gd name="T32" fmla="*/ 3418 w 9589"/>
                <a:gd name="T33" fmla="*/ 1826 h 26734"/>
                <a:gd name="T34" fmla="*/ 4795 w 9589"/>
                <a:gd name="T35" fmla="*/ 1826 h 26734"/>
                <a:gd name="T36" fmla="*/ 4795 w 9589"/>
                <a:gd name="T37" fmla="*/ 1826 h 26734"/>
                <a:gd name="T38" fmla="*/ 6171 w 9589"/>
                <a:gd name="T39" fmla="*/ 4884 h 26734"/>
                <a:gd name="T40" fmla="*/ 6171 w 9589"/>
                <a:gd name="T41" fmla="*/ 13367 h 26734"/>
                <a:gd name="T42" fmla="*/ 6171 w 9589"/>
                <a:gd name="T43" fmla="*/ 21849 h 26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89" h="26734">
                  <a:moveTo>
                    <a:pt x="4795" y="0"/>
                  </a:moveTo>
                  <a:lnTo>
                    <a:pt x="4795" y="0"/>
                  </a:lnTo>
                  <a:lnTo>
                    <a:pt x="3418" y="0"/>
                  </a:lnTo>
                  <a:lnTo>
                    <a:pt x="0" y="0"/>
                  </a:lnTo>
                  <a:lnTo>
                    <a:pt x="0" y="13367"/>
                  </a:lnTo>
                  <a:lnTo>
                    <a:pt x="0" y="26734"/>
                  </a:lnTo>
                  <a:lnTo>
                    <a:pt x="3418" y="26734"/>
                  </a:lnTo>
                  <a:lnTo>
                    <a:pt x="4795" y="26734"/>
                  </a:lnTo>
                  <a:cubicBezTo>
                    <a:pt x="8746" y="26734"/>
                    <a:pt x="9589" y="23629"/>
                    <a:pt x="9589" y="21849"/>
                  </a:cubicBezTo>
                  <a:lnTo>
                    <a:pt x="9589" y="13367"/>
                  </a:lnTo>
                  <a:lnTo>
                    <a:pt x="9589" y="4884"/>
                  </a:lnTo>
                  <a:cubicBezTo>
                    <a:pt x="9589" y="3104"/>
                    <a:pt x="8746" y="0"/>
                    <a:pt x="4795" y="0"/>
                  </a:cubicBezTo>
                  <a:close/>
                  <a:moveTo>
                    <a:pt x="6171" y="21849"/>
                  </a:moveTo>
                  <a:cubicBezTo>
                    <a:pt x="6171" y="24165"/>
                    <a:pt x="5808" y="24908"/>
                    <a:pt x="4795" y="24908"/>
                  </a:cubicBezTo>
                  <a:lnTo>
                    <a:pt x="3418" y="24908"/>
                  </a:lnTo>
                  <a:lnTo>
                    <a:pt x="3418" y="13367"/>
                  </a:lnTo>
                  <a:lnTo>
                    <a:pt x="3418" y="1826"/>
                  </a:lnTo>
                  <a:lnTo>
                    <a:pt x="4795" y="1826"/>
                  </a:lnTo>
                  <a:lnTo>
                    <a:pt x="4795" y="1826"/>
                  </a:lnTo>
                  <a:cubicBezTo>
                    <a:pt x="5808" y="1826"/>
                    <a:pt x="6171" y="2569"/>
                    <a:pt x="6171" y="4884"/>
                  </a:cubicBezTo>
                  <a:lnTo>
                    <a:pt x="6171" y="13367"/>
                  </a:lnTo>
                  <a:lnTo>
                    <a:pt x="6171" y="218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4529ADA3-FB85-5E40-9759-ECDAA104E59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319713" y="41275"/>
              <a:ext cx="1552575" cy="3228975"/>
            </a:xfrm>
            <a:custGeom>
              <a:avLst/>
              <a:gdLst>
                <a:gd name="T0" fmla="*/ 4794 w 9588"/>
                <a:gd name="T1" fmla="*/ 0 h 19973"/>
                <a:gd name="T2" fmla="*/ 4794 w 9588"/>
                <a:gd name="T3" fmla="*/ 0 h 19973"/>
                <a:gd name="T4" fmla="*/ 3418 w 9588"/>
                <a:gd name="T5" fmla="*/ 0 h 19973"/>
                <a:gd name="T6" fmla="*/ 3418 w 9588"/>
                <a:gd name="T7" fmla="*/ 0 h 19973"/>
                <a:gd name="T8" fmla="*/ 0 w 9588"/>
                <a:gd name="T9" fmla="*/ 0 h 19973"/>
                <a:gd name="T10" fmla="*/ 0 w 9588"/>
                <a:gd name="T11" fmla="*/ 19973 h 19973"/>
                <a:gd name="T12" fmla="*/ 3418 w 9588"/>
                <a:gd name="T13" fmla="*/ 19973 h 19973"/>
                <a:gd name="T14" fmla="*/ 3418 w 9588"/>
                <a:gd name="T15" fmla="*/ 11803 h 19973"/>
                <a:gd name="T16" fmla="*/ 4794 w 9588"/>
                <a:gd name="T17" fmla="*/ 11803 h 19973"/>
                <a:gd name="T18" fmla="*/ 4794 w 9588"/>
                <a:gd name="T19" fmla="*/ 11812 h 19973"/>
                <a:gd name="T20" fmla="*/ 6171 w 9588"/>
                <a:gd name="T21" fmla="*/ 14871 h 19973"/>
                <a:gd name="T22" fmla="*/ 6171 w 9588"/>
                <a:gd name="T23" fmla="*/ 19973 h 19973"/>
                <a:gd name="T24" fmla="*/ 9588 w 9588"/>
                <a:gd name="T25" fmla="*/ 19973 h 19973"/>
                <a:gd name="T26" fmla="*/ 9588 w 9588"/>
                <a:gd name="T27" fmla="*/ 14871 h 19973"/>
                <a:gd name="T28" fmla="*/ 7842 w 9588"/>
                <a:gd name="T29" fmla="*/ 10895 h 19973"/>
                <a:gd name="T30" fmla="*/ 9588 w 9588"/>
                <a:gd name="T31" fmla="*/ 6919 h 19973"/>
                <a:gd name="T32" fmla="*/ 9588 w 9588"/>
                <a:gd name="T33" fmla="*/ 4885 h 19973"/>
                <a:gd name="T34" fmla="*/ 4794 w 9588"/>
                <a:gd name="T35" fmla="*/ 0 h 19973"/>
                <a:gd name="T36" fmla="*/ 6171 w 9588"/>
                <a:gd name="T37" fmla="*/ 6919 h 19973"/>
                <a:gd name="T38" fmla="*/ 4794 w 9588"/>
                <a:gd name="T39" fmla="*/ 9977 h 19973"/>
                <a:gd name="T40" fmla="*/ 3418 w 9588"/>
                <a:gd name="T41" fmla="*/ 9977 h 19973"/>
                <a:gd name="T42" fmla="*/ 3418 w 9588"/>
                <a:gd name="T43" fmla="*/ 1826 h 19973"/>
                <a:gd name="T44" fmla="*/ 4794 w 9588"/>
                <a:gd name="T45" fmla="*/ 1826 h 19973"/>
                <a:gd name="T46" fmla="*/ 6171 w 9588"/>
                <a:gd name="T47" fmla="*/ 4885 h 19973"/>
                <a:gd name="T48" fmla="*/ 6171 w 9588"/>
                <a:gd name="T49" fmla="*/ 6919 h 19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88" h="19973">
                  <a:moveTo>
                    <a:pt x="4794" y="0"/>
                  </a:moveTo>
                  <a:lnTo>
                    <a:pt x="4794" y="0"/>
                  </a:lnTo>
                  <a:lnTo>
                    <a:pt x="3418" y="0"/>
                  </a:lnTo>
                  <a:lnTo>
                    <a:pt x="3418" y="0"/>
                  </a:lnTo>
                  <a:lnTo>
                    <a:pt x="0" y="0"/>
                  </a:lnTo>
                  <a:lnTo>
                    <a:pt x="0" y="19973"/>
                  </a:lnTo>
                  <a:lnTo>
                    <a:pt x="3418" y="19973"/>
                  </a:lnTo>
                  <a:lnTo>
                    <a:pt x="3418" y="11803"/>
                  </a:lnTo>
                  <a:lnTo>
                    <a:pt x="4794" y="11803"/>
                  </a:lnTo>
                  <a:lnTo>
                    <a:pt x="4794" y="11812"/>
                  </a:lnTo>
                  <a:cubicBezTo>
                    <a:pt x="5808" y="11812"/>
                    <a:pt x="6171" y="12555"/>
                    <a:pt x="6171" y="14871"/>
                  </a:cubicBezTo>
                  <a:lnTo>
                    <a:pt x="6171" y="19973"/>
                  </a:lnTo>
                  <a:lnTo>
                    <a:pt x="9588" y="19973"/>
                  </a:lnTo>
                  <a:lnTo>
                    <a:pt x="9588" y="14871"/>
                  </a:lnTo>
                  <a:cubicBezTo>
                    <a:pt x="9588" y="13698"/>
                    <a:pt x="9222" y="11951"/>
                    <a:pt x="7842" y="10895"/>
                  </a:cubicBezTo>
                  <a:cubicBezTo>
                    <a:pt x="9222" y="9839"/>
                    <a:pt x="9588" y="8092"/>
                    <a:pt x="9588" y="6919"/>
                  </a:cubicBezTo>
                  <a:lnTo>
                    <a:pt x="9588" y="4885"/>
                  </a:lnTo>
                  <a:cubicBezTo>
                    <a:pt x="9588" y="3105"/>
                    <a:pt x="8745" y="0"/>
                    <a:pt x="4794" y="0"/>
                  </a:cubicBezTo>
                  <a:close/>
                  <a:moveTo>
                    <a:pt x="6171" y="6919"/>
                  </a:moveTo>
                  <a:cubicBezTo>
                    <a:pt x="6171" y="9234"/>
                    <a:pt x="5808" y="9977"/>
                    <a:pt x="4794" y="9977"/>
                  </a:cubicBezTo>
                  <a:lnTo>
                    <a:pt x="3418" y="9977"/>
                  </a:lnTo>
                  <a:lnTo>
                    <a:pt x="3418" y="1826"/>
                  </a:lnTo>
                  <a:lnTo>
                    <a:pt x="4794" y="1826"/>
                  </a:lnTo>
                  <a:cubicBezTo>
                    <a:pt x="5808" y="1826"/>
                    <a:pt x="6171" y="2569"/>
                    <a:pt x="6171" y="4885"/>
                  </a:cubicBezTo>
                  <a:lnTo>
                    <a:pt x="6171" y="69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A922848-54F8-AE4F-A8D5-318EEEC56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630" y="2748394"/>
            <a:ext cx="5832000" cy="133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94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7085569-438B-F841-A87A-4AAF4563FD00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grpSp>
        <p:nvGrpSpPr>
          <p:cNvPr id="5" name="Ryhmä 8">
            <a:extLst>
              <a:ext uri="{FF2B5EF4-FFF2-40B4-BE49-F238E27FC236}">
                <a16:creationId xmlns:a16="http://schemas.microsoft.com/office/drawing/2014/main" xmlns="" id="{E90082FE-E352-A547-A677-2207D6D80FC1}"/>
              </a:ext>
            </a:extLst>
          </p:cNvPr>
          <p:cNvGrpSpPr/>
          <p:nvPr userDrawn="1"/>
        </p:nvGrpSpPr>
        <p:grpSpPr bwMode="black">
          <a:xfrm>
            <a:off x="495300" y="5621243"/>
            <a:ext cx="455473" cy="0"/>
            <a:chOff x="3381375" y="6350"/>
            <a:chExt cx="5429251" cy="6845301"/>
          </a:xfrm>
          <a:solidFill>
            <a:srgbClr val="B3E5D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0DB0E794-707B-7042-AE38-CB043F1DCEA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319713" y="3552825"/>
              <a:ext cx="1552575" cy="3263900"/>
            </a:xfrm>
            <a:custGeom>
              <a:avLst/>
              <a:gdLst>
                <a:gd name="T0" fmla="*/ 4794 w 9588"/>
                <a:gd name="T1" fmla="*/ 0 h 20191"/>
                <a:gd name="T2" fmla="*/ 0 w 9588"/>
                <a:gd name="T3" fmla="*/ 4884 h 20191"/>
                <a:gd name="T4" fmla="*/ 0 w 9588"/>
                <a:gd name="T5" fmla="*/ 20191 h 20191"/>
                <a:gd name="T6" fmla="*/ 3418 w 9588"/>
                <a:gd name="T7" fmla="*/ 20191 h 20191"/>
                <a:gd name="T8" fmla="*/ 3418 w 9588"/>
                <a:gd name="T9" fmla="*/ 4884 h 20191"/>
                <a:gd name="T10" fmla="*/ 4794 w 9588"/>
                <a:gd name="T11" fmla="*/ 1826 h 20191"/>
                <a:gd name="T12" fmla="*/ 6171 w 9588"/>
                <a:gd name="T13" fmla="*/ 4884 h 20191"/>
                <a:gd name="T14" fmla="*/ 6171 w 9588"/>
                <a:gd name="T15" fmla="*/ 20191 h 20191"/>
                <a:gd name="T16" fmla="*/ 9588 w 9588"/>
                <a:gd name="T17" fmla="*/ 20191 h 20191"/>
                <a:gd name="T18" fmla="*/ 9588 w 9588"/>
                <a:gd name="T19" fmla="*/ 4884 h 20191"/>
                <a:gd name="T20" fmla="*/ 4794 w 9588"/>
                <a:gd name="T21" fmla="*/ 0 h 20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8" h="20191">
                  <a:moveTo>
                    <a:pt x="4794" y="0"/>
                  </a:moveTo>
                  <a:cubicBezTo>
                    <a:pt x="843" y="0"/>
                    <a:pt x="0" y="3104"/>
                    <a:pt x="0" y="4884"/>
                  </a:cubicBezTo>
                  <a:lnTo>
                    <a:pt x="0" y="20191"/>
                  </a:lnTo>
                  <a:lnTo>
                    <a:pt x="3418" y="20191"/>
                  </a:lnTo>
                  <a:lnTo>
                    <a:pt x="3418" y="4884"/>
                  </a:lnTo>
                  <a:cubicBezTo>
                    <a:pt x="3418" y="2569"/>
                    <a:pt x="3781" y="1826"/>
                    <a:pt x="4794" y="1826"/>
                  </a:cubicBezTo>
                  <a:cubicBezTo>
                    <a:pt x="5808" y="1826"/>
                    <a:pt x="6171" y="2569"/>
                    <a:pt x="6171" y="4884"/>
                  </a:cubicBezTo>
                  <a:lnTo>
                    <a:pt x="6171" y="20191"/>
                  </a:lnTo>
                  <a:lnTo>
                    <a:pt x="9588" y="20191"/>
                  </a:lnTo>
                  <a:lnTo>
                    <a:pt x="9588" y="4884"/>
                  </a:lnTo>
                  <a:cubicBezTo>
                    <a:pt x="9588" y="3104"/>
                    <a:pt x="8745" y="0"/>
                    <a:pt x="47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3FD4684B-FA9E-1042-B62C-68E2CC4AB330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259638" y="6350"/>
              <a:ext cx="1550988" cy="2206625"/>
            </a:xfrm>
            <a:custGeom>
              <a:avLst/>
              <a:gdLst>
                <a:gd name="T0" fmla="*/ 4795 w 9589"/>
                <a:gd name="T1" fmla="*/ 0 h 13648"/>
                <a:gd name="T2" fmla="*/ 0 w 9589"/>
                <a:gd name="T3" fmla="*/ 4885 h 13648"/>
                <a:gd name="T4" fmla="*/ 0 w 9589"/>
                <a:gd name="T5" fmla="*/ 6824 h 13648"/>
                <a:gd name="T6" fmla="*/ 0 w 9589"/>
                <a:gd name="T7" fmla="*/ 8763 h 13648"/>
                <a:gd name="T8" fmla="*/ 4795 w 9589"/>
                <a:gd name="T9" fmla="*/ 13648 h 13648"/>
                <a:gd name="T10" fmla="*/ 9589 w 9589"/>
                <a:gd name="T11" fmla="*/ 8763 h 13648"/>
                <a:gd name="T12" fmla="*/ 9589 w 9589"/>
                <a:gd name="T13" fmla="*/ 6824 h 13648"/>
                <a:gd name="T14" fmla="*/ 9589 w 9589"/>
                <a:gd name="T15" fmla="*/ 4885 h 13648"/>
                <a:gd name="T16" fmla="*/ 4795 w 9589"/>
                <a:gd name="T17" fmla="*/ 0 h 13648"/>
                <a:gd name="T18" fmla="*/ 6171 w 9589"/>
                <a:gd name="T19" fmla="*/ 8763 h 13648"/>
                <a:gd name="T20" fmla="*/ 4795 w 9589"/>
                <a:gd name="T21" fmla="*/ 11822 h 13648"/>
                <a:gd name="T22" fmla="*/ 3418 w 9589"/>
                <a:gd name="T23" fmla="*/ 8763 h 13648"/>
                <a:gd name="T24" fmla="*/ 3418 w 9589"/>
                <a:gd name="T25" fmla="*/ 6824 h 13648"/>
                <a:gd name="T26" fmla="*/ 3418 w 9589"/>
                <a:gd name="T27" fmla="*/ 4885 h 13648"/>
                <a:gd name="T28" fmla="*/ 4795 w 9589"/>
                <a:gd name="T29" fmla="*/ 1826 h 13648"/>
                <a:gd name="T30" fmla="*/ 6171 w 9589"/>
                <a:gd name="T31" fmla="*/ 4885 h 13648"/>
                <a:gd name="T32" fmla="*/ 6171 w 9589"/>
                <a:gd name="T33" fmla="*/ 6824 h 13648"/>
                <a:gd name="T34" fmla="*/ 6171 w 9589"/>
                <a:gd name="T35" fmla="*/ 8763 h 13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89" h="13648">
                  <a:moveTo>
                    <a:pt x="4795" y="0"/>
                  </a:moveTo>
                  <a:cubicBezTo>
                    <a:pt x="844" y="0"/>
                    <a:pt x="0" y="3105"/>
                    <a:pt x="0" y="4885"/>
                  </a:cubicBezTo>
                  <a:lnTo>
                    <a:pt x="0" y="6824"/>
                  </a:lnTo>
                  <a:lnTo>
                    <a:pt x="0" y="8763"/>
                  </a:lnTo>
                  <a:cubicBezTo>
                    <a:pt x="0" y="10543"/>
                    <a:pt x="844" y="13648"/>
                    <a:pt x="4795" y="13648"/>
                  </a:cubicBezTo>
                  <a:cubicBezTo>
                    <a:pt x="8746" y="13648"/>
                    <a:pt x="9589" y="10543"/>
                    <a:pt x="9589" y="8763"/>
                  </a:cubicBezTo>
                  <a:lnTo>
                    <a:pt x="9589" y="6824"/>
                  </a:lnTo>
                  <a:lnTo>
                    <a:pt x="9589" y="4885"/>
                  </a:lnTo>
                  <a:cubicBezTo>
                    <a:pt x="9589" y="3105"/>
                    <a:pt x="8746" y="0"/>
                    <a:pt x="4795" y="0"/>
                  </a:cubicBezTo>
                  <a:close/>
                  <a:moveTo>
                    <a:pt x="6171" y="8763"/>
                  </a:moveTo>
                  <a:cubicBezTo>
                    <a:pt x="6171" y="11079"/>
                    <a:pt x="5808" y="11822"/>
                    <a:pt x="4795" y="11822"/>
                  </a:cubicBezTo>
                  <a:cubicBezTo>
                    <a:pt x="3781" y="11822"/>
                    <a:pt x="3418" y="11079"/>
                    <a:pt x="3418" y="8763"/>
                  </a:cubicBezTo>
                  <a:lnTo>
                    <a:pt x="3418" y="6824"/>
                  </a:lnTo>
                  <a:lnTo>
                    <a:pt x="3418" y="4885"/>
                  </a:lnTo>
                  <a:cubicBezTo>
                    <a:pt x="3418" y="2569"/>
                    <a:pt x="3781" y="1826"/>
                    <a:pt x="4795" y="1826"/>
                  </a:cubicBezTo>
                  <a:cubicBezTo>
                    <a:pt x="5808" y="1826"/>
                    <a:pt x="6171" y="2569"/>
                    <a:pt x="6171" y="4885"/>
                  </a:cubicBezTo>
                  <a:lnTo>
                    <a:pt x="6171" y="6824"/>
                  </a:lnTo>
                  <a:lnTo>
                    <a:pt x="6171" y="87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0323182D-BCA4-524B-B3A4-63308E0DBFC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381375" y="4681538"/>
              <a:ext cx="1550988" cy="2170113"/>
            </a:xfrm>
            <a:custGeom>
              <a:avLst/>
              <a:gdLst>
                <a:gd name="T0" fmla="*/ 6171 w 9588"/>
                <a:gd name="T1" fmla="*/ 0 h 13430"/>
                <a:gd name="T2" fmla="*/ 6171 w 9588"/>
                <a:gd name="T3" fmla="*/ 8545 h 13430"/>
                <a:gd name="T4" fmla="*/ 4794 w 9588"/>
                <a:gd name="T5" fmla="*/ 11604 h 13430"/>
                <a:gd name="T6" fmla="*/ 3417 w 9588"/>
                <a:gd name="T7" fmla="*/ 8545 h 13430"/>
                <a:gd name="T8" fmla="*/ 3417 w 9588"/>
                <a:gd name="T9" fmla="*/ 0 h 13430"/>
                <a:gd name="T10" fmla="*/ 0 w 9588"/>
                <a:gd name="T11" fmla="*/ 0 h 13430"/>
                <a:gd name="T12" fmla="*/ 0 w 9588"/>
                <a:gd name="T13" fmla="*/ 8545 h 13430"/>
                <a:gd name="T14" fmla="*/ 4794 w 9588"/>
                <a:gd name="T15" fmla="*/ 13430 h 13430"/>
                <a:gd name="T16" fmla="*/ 9588 w 9588"/>
                <a:gd name="T17" fmla="*/ 8545 h 13430"/>
                <a:gd name="T18" fmla="*/ 9588 w 9588"/>
                <a:gd name="T19" fmla="*/ 0 h 13430"/>
                <a:gd name="T20" fmla="*/ 6171 w 9588"/>
                <a:gd name="T21" fmla="*/ 0 h 13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8" h="13430">
                  <a:moveTo>
                    <a:pt x="6171" y="0"/>
                  </a:moveTo>
                  <a:lnTo>
                    <a:pt x="6171" y="8545"/>
                  </a:lnTo>
                  <a:cubicBezTo>
                    <a:pt x="6171" y="10861"/>
                    <a:pt x="5807" y="11604"/>
                    <a:pt x="4794" y="11604"/>
                  </a:cubicBezTo>
                  <a:cubicBezTo>
                    <a:pt x="3781" y="11604"/>
                    <a:pt x="3417" y="10861"/>
                    <a:pt x="3417" y="8545"/>
                  </a:cubicBezTo>
                  <a:lnTo>
                    <a:pt x="3417" y="0"/>
                  </a:lnTo>
                  <a:lnTo>
                    <a:pt x="0" y="0"/>
                  </a:lnTo>
                  <a:lnTo>
                    <a:pt x="0" y="8545"/>
                  </a:lnTo>
                  <a:cubicBezTo>
                    <a:pt x="0" y="10325"/>
                    <a:pt x="843" y="13430"/>
                    <a:pt x="4794" y="13430"/>
                  </a:cubicBezTo>
                  <a:cubicBezTo>
                    <a:pt x="8745" y="13430"/>
                    <a:pt x="9588" y="10325"/>
                    <a:pt x="9588" y="8545"/>
                  </a:cubicBezTo>
                  <a:lnTo>
                    <a:pt x="9588" y="0"/>
                  </a:lnTo>
                  <a:lnTo>
                    <a:pt x="617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77292CB6-6921-CF43-B537-ADEC369B248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381375" y="6350"/>
              <a:ext cx="1550988" cy="4392613"/>
            </a:xfrm>
            <a:custGeom>
              <a:avLst/>
              <a:gdLst>
                <a:gd name="T0" fmla="*/ 9588 w 9588"/>
                <a:gd name="T1" fmla="*/ 10968 h 27170"/>
                <a:gd name="T2" fmla="*/ 9588 w 9588"/>
                <a:gd name="T3" fmla="*/ 5103 h 27170"/>
                <a:gd name="T4" fmla="*/ 4794 w 9588"/>
                <a:gd name="T5" fmla="*/ 0 h 27170"/>
                <a:gd name="T6" fmla="*/ 0 w 9588"/>
                <a:gd name="T7" fmla="*/ 5103 h 27170"/>
                <a:gd name="T8" fmla="*/ 0 w 9588"/>
                <a:gd name="T9" fmla="*/ 13585 h 27170"/>
                <a:gd name="T10" fmla="*/ 0 w 9588"/>
                <a:gd name="T11" fmla="*/ 21752 h 27170"/>
                <a:gd name="T12" fmla="*/ 4794 w 9588"/>
                <a:gd name="T13" fmla="*/ 27170 h 27170"/>
                <a:gd name="T14" fmla="*/ 9588 w 9588"/>
                <a:gd name="T15" fmla="*/ 22286 h 27170"/>
                <a:gd name="T16" fmla="*/ 9588 w 9588"/>
                <a:gd name="T17" fmla="*/ 14901 h 27170"/>
                <a:gd name="T18" fmla="*/ 9588 w 9588"/>
                <a:gd name="T19" fmla="*/ 13367 h 27170"/>
                <a:gd name="T20" fmla="*/ 4794 w 9588"/>
                <a:gd name="T21" fmla="*/ 13367 h 27170"/>
                <a:gd name="T22" fmla="*/ 4794 w 9588"/>
                <a:gd name="T23" fmla="*/ 14901 h 27170"/>
                <a:gd name="T24" fmla="*/ 6171 w 9588"/>
                <a:gd name="T25" fmla="*/ 14901 h 27170"/>
                <a:gd name="T26" fmla="*/ 6171 w 9588"/>
                <a:gd name="T27" fmla="*/ 22286 h 27170"/>
                <a:gd name="T28" fmla="*/ 4794 w 9588"/>
                <a:gd name="T29" fmla="*/ 25344 h 27170"/>
                <a:gd name="T30" fmla="*/ 3417 w 9588"/>
                <a:gd name="T31" fmla="*/ 22286 h 27170"/>
                <a:gd name="T32" fmla="*/ 3417 w 9588"/>
                <a:gd name="T33" fmla="*/ 13585 h 27170"/>
                <a:gd name="T34" fmla="*/ 3417 w 9588"/>
                <a:gd name="T35" fmla="*/ 5103 h 27170"/>
                <a:gd name="T36" fmla="*/ 4794 w 9588"/>
                <a:gd name="T37" fmla="*/ 1826 h 27170"/>
                <a:gd name="T38" fmla="*/ 6171 w 9588"/>
                <a:gd name="T39" fmla="*/ 5103 h 27170"/>
                <a:gd name="T40" fmla="*/ 6171 w 9588"/>
                <a:gd name="T41" fmla="*/ 10968 h 27170"/>
                <a:gd name="T42" fmla="*/ 9588 w 9588"/>
                <a:gd name="T43" fmla="*/ 10968 h 27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88" h="27170">
                  <a:moveTo>
                    <a:pt x="9588" y="10968"/>
                  </a:moveTo>
                  <a:lnTo>
                    <a:pt x="9588" y="5103"/>
                  </a:lnTo>
                  <a:cubicBezTo>
                    <a:pt x="9588" y="3323"/>
                    <a:pt x="8745" y="0"/>
                    <a:pt x="4794" y="0"/>
                  </a:cubicBezTo>
                  <a:cubicBezTo>
                    <a:pt x="843" y="0"/>
                    <a:pt x="0" y="3323"/>
                    <a:pt x="0" y="5103"/>
                  </a:cubicBezTo>
                  <a:lnTo>
                    <a:pt x="0" y="13585"/>
                  </a:lnTo>
                  <a:lnTo>
                    <a:pt x="0" y="21752"/>
                  </a:lnTo>
                  <a:cubicBezTo>
                    <a:pt x="0" y="24066"/>
                    <a:pt x="843" y="27170"/>
                    <a:pt x="4794" y="27170"/>
                  </a:cubicBezTo>
                  <a:cubicBezTo>
                    <a:pt x="8745" y="27170"/>
                    <a:pt x="9588" y="24066"/>
                    <a:pt x="9588" y="22286"/>
                  </a:cubicBezTo>
                  <a:lnTo>
                    <a:pt x="9588" y="14901"/>
                  </a:lnTo>
                  <a:lnTo>
                    <a:pt x="9588" y="13367"/>
                  </a:lnTo>
                  <a:lnTo>
                    <a:pt x="4794" y="13367"/>
                  </a:lnTo>
                  <a:lnTo>
                    <a:pt x="4794" y="14901"/>
                  </a:lnTo>
                  <a:lnTo>
                    <a:pt x="6171" y="14901"/>
                  </a:lnTo>
                  <a:lnTo>
                    <a:pt x="6171" y="22286"/>
                  </a:lnTo>
                  <a:cubicBezTo>
                    <a:pt x="6171" y="24601"/>
                    <a:pt x="5807" y="25344"/>
                    <a:pt x="4794" y="25344"/>
                  </a:cubicBezTo>
                  <a:cubicBezTo>
                    <a:pt x="3781" y="25344"/>
                    <a:pt x="3417" y="24601"/>
                    <a:pt x="3417" y="22286"/>
                  </a:cubicBezTo>
                  <a:lnTo>
                    <a:pt x="3417" y="13585"/>
                  </a:lnTo>
                  <a:lnTo>
                    <a:pt x="3417" y="5103"/>
                  </a:lnTo>
                  <a:cubicBezTo>
                    <a:pt x="3417" y="2787"/>
                    <a:pt x="3781" y="1826"/>
                    <a:pt x="4794" y="1826"/>
                  </a:cubicBezTo>
                  <a:cubicBezTo>
                    <a:pt x="5807" y="1826"/>
                    <a:pt x="6171" y="2787"/>
                    <a:pt x="6171" y="5103"/>
                  </a:cubicBezTo>
                  <a:lnTo>
                    <a:pt x="6171" y="10968"/>
                  </a:lnTo>
                  <a:lnTo>
                    <a:pt x="9588" y="109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7375FAEF-D001-FC41-9FB1-F2181255B82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259638" y="2493963"/>
              <a:ext cx="1550988" cy="4322763"/>
            </a:xfrm>
            <a:custGeom>
              <a:avLst/>
              <a:gdLst>
                <a:gd name="T0" fmla="*/ 4795 w 9589"/>
                <a:gd name="T1" fmla="*/ 0 h 26734"/>
                <a:gd name="T2" fmla="*/ 4795 w 9589"/>
                <a:gd name="T3" fmla="*/ 0 h 26734"/>
                <a:gd name="T4" fmla="*/ 3418 w 9589"/>
                <a:gd name="T5" fmla="*/ 0 h 26734"/>
                <a:gd name="T6" fmla="*/ 0 w 9589"/>
                <a:gd name="T7" fmla="*/ 0 h 26734"/>
                <a:gd name="T8" fmla="*/ 0 w 9589"/>
                <a:gd name="T9" fmla="*/ 13367 h 26734"/>
                <a:gd name="T10" fmla="*/ 0 w 9589"/>
                <a:gd name="T11" fmla="*/ 26734 h 26734"/>
                <a:gd name="T12" fmla="*/ 3418 w 9589"/>
                <a:gd name="T13" fmla="*/ 26734 h 26734"/>
                <a:gd name="T14" fmla="*/ 4795 w 9589"/>
                <a:gd name="T15" fmla="*/ 26734 h 26734"/>
                <a:gd name="T16" fmla="*/ 9589 w 9589"/>
                <a:gd name="T17" fmla="*/ 21849 h 26734"/>
                <a:gd name="T18" fmla="*/ 9589 w 9589"/>
                <a:gd name="T19" fmla="*/ 13367 h 26734"/>
                <a:gd name="T20" fmla="*/ 9589 w 9589"/>
                <a:gd name="T21" fmla="*/ 4884 h 26734"/>
                <a:gd name="T22" fmla="*/ 4795 w 9589"/>
                <a:gd name="T23" fmla="*/ 0 h 26734"/>
                <a:gd name="T24" fmla="*/ 6171 w 9589"/>
                <a:gd name="T25" fmla="*/ 21849 h 26734"/>
                <a:gd name="T26" fmla="*/ 4795 w 9589"/>
                <a:gd name="T27" fmla="*/ 24908 h 26734"/>
                <a:gd name="T28" fmla="*/ 3418 w 9589"/>
                <a:gd name="T29" fmla="*/ 24908 h 26734"/>
                <a:gd name="T30" fmla="*/ 3418 w 9589"/>
                <a:gd name="T31" fmla="*/ 13367 h 26734"/>
                <a:gd name="T32" fmla="*/ 3418 w 9589"/>
                <a:gd name="T33" fmla="*/ 1826 h 26734"/>
                <a:gd name="T34" fmla="*/ 4795 w 9589"/>
                <a:gd name="T35" fmla="*/ 1826 h 26734"/>
                <a:gd name="T36" fmla="*/ 4795 w 9589"/>
                <a:gd name="T37" fmla="*/ 1826 h 26734"/>
                <a:gd name="T38" fmla="*/ 6171 w 9589"/>
                <a:gd name="T39" fmla="*/ 4884 h 26734"/>
                <a:gd name="T40" fmla="*/ 6171 w 9589"/>
                <a:gd name="T41" fmla="*/ 13367 h 26734"/>
                <a:gd name="T42" fmla="*/ 6171 w 9589"/>
                <a:gd name="T43" fmla="*/ 21849 h 26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89" h="26734">
                  <a:moveTo>
                    <a:pt x="4795" y="0"/>
                  </a:moveTo>
                  <a:lnTo>
                    <a:pt x="4795" y="0"/>
                  </a:lnTo>
                  <a:lnTo>
                    <a:pt x="3418" y="0"/>
                  </a:lnTo>
                  <a:lnTo>
                    <a:pt x="0" y="0"/>
                  </a:lnTo>
                  <a:lnTo>
                    <a:pt x="0" y="13367"/>
                  </a:lnTo>
                  <a:lnTo>
                    <a:pt x="0" y="26734"/>
                  </a:lnTo>
                  <a:lnTo>
                    <a:pt x="3418" y="26734"/>
                  </a:lnTo>
                  <a:lnTo>
                    <a:pt x="4795" y="26734"/>
                  </a:lnTo>
                  <a:cubicBezTo>
                    <a:pt x="8746" y="26734"/>
                    <a:pt x="9589" y="23629"/>
                    <a:pt x="9589" y="21849"/>
                  </a:cubicBezTo>
                  <a:lnTo>
                    <a:pt x="9589" y="13367"/>
                  </a:lnTo>
                  <a:lnTo>
                    <a:pt x="9589" y="4884"/>
                  </a:lnTo>
                  <a:cubicBezTo>
                    <a:pt x="9589" y="3104"/>
                    <a:pt x="8746" y="0"/>
                    <a:pt x="4795" y="0"/>
                  </a:cubicBezTo>
                  <a:close/>
                  <a:moveTo>
                    <a:pt x="6171" y="21849"/>
                  </a:moveTo>
                  <a:cubicBezTo>
                    <a:pt x="6171" y="24165"/>
                    <a:pt x="5808" y="24908"/>
                    <a:pt x="4795" y="24908"/>
                  </a:cubicBezTo>
                  <a:lnTo>
                    <a:pt x="3418" y="24908"/>
                  </a:lnTo>
                  <a:lnTo>
                    <a:pt x="3418" y="13367"/>
                  </a:lnTo>
                  <a:lnTo>
                    <a:pt x="3418" y="1826"/>
                  </a:lnTo>
                  <a:lnTo>
                    <a:pt x="4795" y="1826"/>
                  </a:lnTo>
                  <a:lnTo>
                    <a:pt x="4795" y="1826"/>
                  </a:lnTo>
                  <a:cubicBezTo>
                    <a:pt x="5808" y="1826"/>
                    <a:pt x="6171" y="2569"/>
                    <a:pt x="6171" y="4884"/>
                  </a:cubicBezTo>
                  <a:lnTo>
                    <a:pt x="6171" y="13367"/>
                  </a:lnTo>
                  <a:lnTo>
                    <a:pt x="6171" y="218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AD43491A-EBE6-0C43-841D-AEDB05860B0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319713" y="41275"/>
              <a:ext cx="1552575" cy="3228975"/>
            </a:xfrm>
            <a:custGeom>
              <a:avLst/>
              <a:gdLst>
                <a:gd name="T0" fmla="*/ 4794 w 9588"/>
                <a:gd name="T1" fmla="*/ 0 h 19973"/>
                <a:gd name="T2" fmla="*/ 4794 w 9588"/>
                <a:gd name="T3" fmla="*/ 0 h 19973"/>
                <a:gd name="T4" fmla="*/ 3418 w 9588"/>
                <a:gd name="T5" fmla="*/ 0 h 19973"/>
                <a:gd name="T6" fmla="*/ 3418 w 9588"/>
                <a:gd name="T7" fmla="*/ 0 h 19973"/>
                <a:gd name="T8" fmla="*/ 0 w 9588"/>
                <a:gd name="T9" fmla="*/ 0 h 19973"/>
                <a:gd name="T10" fmla="*/ 0 w 9588"/>
                <a:gd name="T11" fmla="*/ 19973 h 19973"/>
                <a:gd name="T12" fmla="*/ 3418 w 9588"/>
                <a:gd name="T13" fmla="*/ 19973 h 19973"/>
                <a:gd name="T14" fmla="*/ 3418 w 9588"/>
                <a:gd name="T15" fmla="*/ 11803 h 19973"/>
                <a:gd name="T16" fmla="*/ 4794 w 9588"/>
                <a:gd name="T17" fmla="*/ 11803 h 19973"/>
                <a:gd name="T18" fmla="*/ 4794 w 9588"/>
                <a:gd name="T19" fmla="*/ 11812 h 19973"/>
                <a:gd name="T20" fmla="*/ 6171 w 9588"/>
                <a:gd name="T21" fmla="*/ 14871 h 19973"/>
                <a:gd name="T22" fmla="*/ 6171 w 9588"/>
                <a:gd name="T23" fmla="*/ 19973 h 19973"/>
                <a:gd name="T24" fmla="*/ 9588 w 9588"/>
                <a:gd name="T25" fmla="*/ 19973 h 19973"/>
                <a:gd name="T26" fmla="*/ 9588 w 9588"/>
                <a:gd name="T27" fmla="*/ 14871 h 19973"/>
                <a:gd name="T28" fmla="*/ 7842 w 9588"/>
                <a:gd name="T29" fmla="*/ 10895 h 19973"/>
                <a:gd name="T30" fmla="*/ 9588 w 9588"/>
                <a:gd name="T31" fmla="*/ 6919 h 19973"/>
                <a:gd name="T32" fmla="*/ 9588 w 9588"/>
                <a:gd name="T33" fmla="*/ 4885 h 19973"/>
                <a:gd name="T34" fmla="*/ 4794 w 9588"/>
                <a:gd name="T35" fmla="*/ 0 h 19973"/>
                <a:gd name="T36" fmla="*/ 6171 w 9588"/>
                <a:gd name="T37" fmla="*/ 6919 h 19973"/>
                <a:gd name="T38" fmla="*/ 4794 w 9588"/>
                <a:gd name="T39" fmla="*/ 9977 h 19973"/>
                <a:gd name="T40" fmla="*/ 3418 w 9588"/>
                <a:gd name="T41" fmla="*/ 9977 h 19973"/>
                <a:gd name="T42" fmla="*/ 3418 w 9588"/>
                <a:gd name="T43" fmla="*/ 1826 h 19973"/>
                <a:gd name="T44" fmla="*/ 4794 w 9588"/>
                <a:gd name="T45" fmla="*/ 1826 h 19973"/>
                <a:gd name="T46" fmla="*/ 6171 w 9588"/>
                <a:gd name="T47" fmla="*/ 4885 h 19973"/>
                <a:gd name="T48" fmla="*/ 6171 w 9588"/>
                <a:gd name="T49" fmla="*/ 6919 h 19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88" h="19973">
                  <a:moveTo>
                    <a:pt x="4794" y="0"/>
                  </a:moveTo>
                  <a:lnTo>
                    <a:pt x="4794" y="0"/>
                  </a:lnTo>
                  <a:lnTo>
                    <a:pt x="3418" y="0"/>
                  </a:lnTo>
                  <a:lnTo>
                    <a:pt x="3418" y="0"/>
                  </a:lnTo>
                  <a:lnTo>
                    <a:pt x="0" y="0"/>
                  </a:lnTo>
                  <a:lnTo>
                    <a:pt x="0" y="19973"/>
                  </a:lnTo>
                  <a:lnTo>
                    <a:pt x="3418" y="19973"/>
                  </a:lnTo>
                  <a:lnTo>
                    <a:pt x="3418" y="11803"/>
                  </a:lnTo>
                  <a:lnTo>
                    <a:pt x="4794" y="11803"/>
                  </a:lnTo>
                  <a:lnTo>
                    <a:pt x="4794" y="11812"/>
                  </a:lnTo>
                  <a:cubicBezTo>
                    <a:pt x="5808" y="11812"/>
                    <a:pt x="6171" y="12555"/>
                    <a:pt x="6171" y="14871"/>
                  </a:cubicBezTo>
                  <a:lnTo>
                    <a:pt x="6171" y="19973"/>
                  </a:lnTo>
                  <a:lnTo>
                    <a:pt x="9588" y="19973"/>
                  </a:lnTo>
                  <a:lnTo>
                    <a:pt x="9588" y="14871"/>
                  </a:lnTo>
                  <a:cubicBezTo>
                    <a:pt x="9588" y="13698"/>
                    <a:pt x="9222" y="11951"/>
                    <a:pt x="7842" y="10895"/>
                  </a:cubicBezTo>
                  <a:cubicBezTo>
                    <a:pt x="9222" y="9839"/>
                    <a:pt x="9588" y="8092"/>
                    <a:pt x="9588" y="6919"/>
                  </a:cubicBezTo>
                  <a:lnTo>
                    <a:pt x="9588" y="4885"/>
                  </a:lnTo>
                  <a:cubicBezTo>
                    <a:pt x="9588" y="3105"/>
                    <a:pt x="8745" y="0"/>
                    <a:pt x="4794" y="0"/>
                  </a:cubicBezTo>
                  <a:close/>
                  <a:moveTo>
                    <a:pt x="6171" y="6919"/>
                  </a:moveTo>
                  <a:cubicBezTo>
                    <a:pt x="6171" y="9234"/>
                    <a:pt x="5808" y="9977"/>
                    <a:pt x="4794" y="9977"/>
                  </a:cubicBezTo>
                  <a:lnTo>
                    <a:pt x="3418" y="9977"/>
                  </a:lnTo>
                  <a:lnTo>
                    <a:pt x="3418" y="1826"/>
                  </a:lnTo>
                  <a:lnTo>
                    <a:pt x="4794" y="1826"/>
                  </a:lnTo>
                  <a:cubicBezTo>
                    <a:pt x="5808" y="1826"/>
                    <a:pt x="6171" y="2569"/>
                    <a:pt x="6171" y="4885"/>
                  </a:cubicBezTo>
                  <a:lnTo>
                    <a:pt x="6171" y="69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3" name="Ryhmä 8">
            <a:extLst>
              <a:ext uri="{FF2B5EF4-FFF2-40B4-BE49-F238E27FC236}">
                <a16:creationId xmlns:a16="http://schemas.microsoft.com/office/drawing/2014/main" xmlns="" id="{B28A3FCF-B789-D948-898E-FB131D44E2EC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43335" y="5705445"/>
            <a:ext cx="0" cy="0"/>
            <a:chOff x="3381375" y="6350"/>
            <a:chExt cx="5429251" cy="6845301"/>
          </a:xfrm>
          <a:solidFill>
            <a:srgbClr val="B3E5D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35C25445-8DB4-F044-92EA-0E0D28893F8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319713" y="3552825"/>
              <a:ext cx="1552575" cy="3263900"/>
            </a:xfrm>
            <a:custGeom>
              <a:avLst/>
              <a:gdLst>
                <a:gd name="T0" fmla="*/ 4794 w 9588"/>
                <a:gd name="T1" fmla="*/ 0 h 20191"/>
                <a:gd name="T2" fmla="*/ 0 w 9588"/>
                <a:gd name="T3" fmla="*/ 4884 h 20191"/>
                <a:gd name="T4" fmla="*/ 0 w 9588"/>
                <a:gd name="T5" fmla="*/ 20191 h 20191"/>
                <a:gd name="T6" fmla="*/ 3418 w 9588"/>
                <a:gd name="T7" fmla="*/ 20191 h 20191"/>
                <a:gd name="T8" fmla="*/ 3418 w 9588"/>
                <a:gd name="T9" fmla="*/ 4884 h 20191"/>
                <a:gd name="T10" fmla="*/ 4794 w 9588"/>
                <a:gd name="T11" fmla="*/ 1826 h 20191"/>
                <a:gd name="T12" fmla="*/ 6171 w 9588"/>
                <a:gd name="T13" fmla="*/ 4884 h 20191"/>
                <a:gd name="T14" fmla="*/ 6171 w 9588"/>
                <a:gd name="T15" fmla="*/ 20191 h 20191"/>
                <a:gd name="T16" fmla="*/ 9588 w 9588"/>
                <a:gd name="T17" fmla="*/ 20191 h 20191"/>
                <a:gd name="T18" fmla="*/ 9588 w 9588"/>
                <a:gd name="T19" fmla="*/ 4884 h 20191"/>
                <a:gd name="T20" fmla="*/ 4794 w 9588"/>
                <a:gd name="T21" fmla="*/ 0 h 20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8" h="20191">
                  <a:moveTo>
                    <a:pt x="4794" y="0"/>
                  </a:moveTo>
                  <a:cubicBezTo>
                    <a:pt x="843" y="0"/>
                    <a:pt x="0" y="3104"/>
                    <a:pt x="0" y="4884"/>
                  </a:cubicBezTo>
                  <a:lnTo>
                    <a:pt x="0" y="20191"/>
                  </a:lnTo>
                  <a:lnTo>
                    <a:pt x="3418" y="20191"/>
                  </a:lnTo>
                  <a:lnTo>
                    <a:pt x="3418" y="4884"/>
                  </a:lnTo>
                  <a:cubicBezTo>
                    <a:pt x="3418" y="2569"/>
                    <a:pt x="3781" y="1826"/>
                    <a:pt x="4794" y="1826"/>
                  </a:cubicBezTo>
                  <a:cubicBezTo>
                    <a:pt x="5808" y="1826"/>
                    <a:pt x="6171" y="2569"/>
                    <a:pt x="6171" y="4884"/>
                  </a:cubicBezTo>
                  <a:lnTo>
                    <a:pt x="6171" y="20191"/>
                  </a:lnTo>
                  <a:lnTo>
                    <a:pt x="9588" y="20191"/>
                  </a:lnTo>
                  <a:lnTo>
                    <a:pt x="9588" y="4884"/>
                  </a:lnTo>
                  <a:cubicBezTo>
                    <a:pt x="9588" y="3104"/>
                    <a:pt x="8745" y="0"/>
                    <a:pt x="47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2062415A-C66F-EB4F-9AA1-5BD6011DF17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259638" y="6350"/>
              <a:ext cx="1550988" cy="2206625"/>
            </a:xfrm>
            <a:custGeom>
              <a:avLst/>
              <a:gdLst>
                <a:gd name="T0" fmla="*/ 4795 w 9589"/>
                <a:gd name="T1" fmla="*/ 0 h 13648"/>
                <a:gd name="T2" fmla="*/ 0 w 9589"/>
                <a:gd name="T3" fmla="*/ 4885 h 13648"/>
                <a:gd name="T4" fmla="*/ 0 w 9589"/>
                <a:gd name="T5" fmla="*/ 6824 h 13648"/>
                <a:gd name="T6" fmla="*/ 0 w 9589"/>
                <a:gd name="T7" fmla="*/ 8763 h 13648"/>
                <a:gd name="T8" fmla="*/ 4795 w 9589"/>
                <a:gd name="T9" fmla="*/ 13648 h 13648"/>
                <a:gd name="T10" fmla="*/ 9589 w 9589"/>
                <a:gd name="T11" fmla="*/ 8763 h 13648"/>
                <a:gd name="T12" fmla="*/ 9589 w 9589"/>
                <a:gd name="T13" fmla="*/ 6824 h 13648"/>
                <a:gd name="T14" fmla="*/ 9589 w 9589"/>
                <a:gd name="T15" fmla="*/ 4885 h 13648"/>
                <a:gd name="T16" fmla="*/ 4795 w 9589"/>
                <a:gd name="T17" fmla="*/ 0 h 13648"/>
                <a:gd name="T18" fmla="*/ 6171 w 9589"/>
                <a:gd name="T19" fmla="*/ 8763 h 13648"/>
                <a:gd name="T20" fmla="*/ 4795 w 9589"/>
                <a:gd name="T21" fmla="*/ 11822 h 13648"/>
                <a:gd name="T22" fmla="*/ 3418 w 9589"/>
                <a:gd name="T23" fmla="*/ 8763 h 13648"/>
                <a:gd name="T24" fmla="*/ 3418 w 9589"/>
                <a:gd name="T25" fmla="*/ 6824 h 13648"/>
                <a:gd name="T26" fmla="*/ 3418 w 9589"/>
                <a:gd name="T27" fmla="*/ 4885 h 13648"/>
                <a:gd name="T28" fmla="*/ 4795 w 9589"/>
                <a:gd name="T29" fmla="*/ 1826 h 13648"/>
                <a:gd name="T30" fmla="*/ 6171 w 9589"/>
                <a:gd name="T31" fmla="*/ 4885 h 13648"/>
                <a:gd name="T32" fmla="*/ 6171 w 9589"/>
                <a:gd name="T33" fmla="*/ 6824 h 13648"/>
                <a:gd name="T34" fmla="*/ 6171 w 9589"/>
                <a:gd name="T35" fmla="*/ 8763 h 13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89" h="13648">
                  <a:moveTo>
                    <a:pt x="4795" y="0"/>
                  </a:moveTo>
                  <a:cubicBezTo>
                    <a:pt x="844" y="0"/>
                    <a:pt x="0" y="3105"/>
                    <a:pt x="0" y="4885"/>
                  </a:cubicBezTo>
                  <a:lnTo>
                    <a:pt x="0" y="6824"/>
                  </a:lnTo>
                  <a:lnTo>
                    <a:pt x="0" y="8763"/>
                  </a:lnTo>
                  <a:cubicBezTo>
                    <a:pt x="0" y="10543"/>
                    <a:pt x="844" y="13648"/>
                    <a:pt x="4795" y="13648"/>
                  </a:cubicBezTo>
                  <a:cubicBezTo>
                    <a:pt x="8746" y="13648"/>
                    <a:pt x="9589" y="10543"/>
                    <a:pt x="9589" y="8763"/>
                  </a:cubicBezTo>
                  <a:lnTo>
                    <a:pt x="9589" y="6824"/>
                  </a:lnTo>
                  <a:lnTo>
                    <a:pt x="9589" y="4885"/>
                  </a:lnTo>
                  <a:cubicBezTo>
                    <a:pt x="9589" y="3105"/>
                    <a:pt x="8746" y="0"/>
                    <a:pt x="4795" y="0"/>
                  </a:cubicBezTo>
                  <a:close/>
                  <a:moveTo>
                    <a:pt x="6171" y="8763"/>
                  </a:moveTo>
                  <a:cubicBezTo>
                    <a:pt x="6171" y="11079"/>
                    <a:pt x="5808" y="11822"/>
                    <a:pt x="4795" y="11822"/>
                  </a:cubicBezTo>
                  <a:cubicBezTo>
                    <a:pt x="3781" y="11822"/>
                    <a:pt x="3418" y="11079"/>
                    <a:pt x="3418" y="8763"/>
                  </a:cubicBezTo>
                  <a:lnTo>
                    <a:pt x="3418" y="6824"/>
                  </a:lnTo>
                  <a:lnTo>
                    <a:pt x="3418" y="4885"/>
                  </a:lnTo>
                  <a:cubicBezTo>
                    <a:pt x="3418" y="2569"/>
                    <a:pt x="3781" y="1826"/>
                    <a:pt x="4795" y="1826"/>
                  </a:cubicBezTo>
                  <a:cubicBezTo>
                    <a:pt x="5808" y="1826"/>
                    <a:pt x="6171" y="2569"/>
                    <a:pt x="6171" y="4885"/>
                  </a:cubicBezTo>
                  <a:lnTo>
                    <a:pt x="6171" y="6824"/>
                  </a:lnTo>
                  <a:lnTo>
                    <a:pt x="6171" y="87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FC253EEF-8446-2C45-8FFE-47979B2FF3F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381375" y="4681538"/>
              <a:ext cx="1550988" cy="2170113"/>
            </a:xfrm>
            <a:custGeom>
              <a:avLst/>
              <a:gdLst>
                <a:gd name="T0" fmla="*/ 6171 w 9588"/>
                <a:gd name="T1" fmla="*/ 0 h 13430"/>
                <a:gd name="T2" fmla="*/ 6171 w 9588"/>
                <a:gd name="T3" fmla="*/ 8545 h 13430"/>
                <a:gd name="T4" fmla="*/ 4794 w 9588"/>
                <a:gd name="T5" fmla="*/ 11604 h 13430"/>
                <a:gd name="T6" fmla="*/ 3417 w 9588"/>
                <a:gd name="T7" fmla="*/ 8545 h 13430"/>
                <a:gd name="T8" fmla="*/ 3417 w 9588"/>
                <a:gd name="T9" fmla="*/ 0 h 13430"/>
                <a:gd name="T10" fmla="*/ 0 w 9588"/>
                <a:gd name="T11" fmla="*/ 0 h 13430"/>
                <a:gd name="T12" fmla="*/ 0 w 9588"/>
                <a:gd name="T13" fmla="*/ 8545 h 13430"/>
                <a:gd name="T14" fmla="*/ 4794 w 9588"/>
                <a:gd name="T15" fmla="*/ 13430 h 13430"/>
                <a:gd name="T16" fmla="*/ 9588 w 9588"/>
                <a:gd name="T17" fmla="*/ 8545 h 13430"/>
                <a:gd name="T18" fmla="*/ 9588 w 9588"/>
                <a:gd name="T19" fmla="*/ 0 h 13430"/>
                <a:gd name="T20" fmla="*/ 6171 w 9588"/>
                <a:gd name="T21" fmla="*/ 0 h 13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8" h="13430">
                  <a:moveTo>
                    <a:pt x="6171" y="0"/>
                  </a:moveTo>
                  <a:lnTo>
                    <a:pt x="6171" y="8545"/>
                  </a:lnTo>
                  <a:cubicBezTo>
                    <a:pt x="6171" y="10861"/>
                    <a:pt x="5807" y="11604"/>
                    <a:pt x="4794" y="11604"/>
                  </a:cubicBezTo>
                  <a:cubicBezTo>
                    <a:pt x="3781" y="11604"/>
                    <a:pt x="3417" y="10861"/>
                    <a:pt x="3417" y="8545"/>
                  </a:cubicBezTo>
                  <a:lnTo>
                    <a:pt x="3417" y="0"/>
                  </a:lnTo>
                  <a:lnTo>
                    <a:pt x="0" y="0"/>
                  </a:lnTo>
                  <a:lnTo>
                    <a:pt x="0" y="8545"/>
                  </a:lnTo>
                  <a:cubicBezTo>
                    <a:pt x="0" y="10325"/>
                    <a:pt x="843" y="13430"/>
                    <a:pt x="4794" y="13430"/>
                  </a:cubicBezTo>
                  <a:cubicBezTo>
                    <a:pt x="8745" y="13430"/>
                    <a:pt x="9588" y="10325"/>
                    <a:pt x="9588" y="8545"/>
                  </a:cubicBezTo>
                  <a:lnTo>
                    <a:pt x="9588" y="0"/>
                  </a:lnTo>
                  <a:lnTo>
                    <a:pt x="617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395042AF-5578-E44B-9623-494B08D41FD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381375" y="6350"/>
              <a:ext cx="1550988" cy="4392613"/>
            </a:xfrm>
            <a:custGeom>
              <a:avLst/>
              <a:gdLst>
                <a:gd name="T0" fmla="*/ 9588 w 9588"/>
                <a:gd name="T1" fmla="*/ 10968 h 27170"/>
                <a:gd name="T2" fmla="*/ 9588 w 9588"/>
                <a:gd name="T3" fmla="*/ 5103 h 27170"/>
                <a:gd name="T4" fmla="*/ 4794 w 9588"/>
                <a:gd name="T5" fmla="*/ 0 h 27170"/>
                <a:gd name="T6" fmla="*/ 0 w 9588"/>
                <a:gd name="T7" fmla="*/ 5103 h 27170"/>
                <a:gd name="T8" fmla="*/ 0 w 9588"/>
                <a:gd name="T9" fmla="*/ 13585 h 27170"/>
                <a:gd name="T10" fmla="*/ 0 w 9588"/>
                <a:gd name="T11" fmla="*/ 21752 h 27170"/>
                <a:gd name="T12" fmla="*/ 4794 w 9588"/>
                <a:gd name="T13" fmla="*/ 27170 h 27170"/>
                <a:gd name="T14" fmla="*/ 9588 w 9588"/>
                <a:gd name="T15" fmla="*/ 22286 h 27170"/>
                <a:gd name="T16" fmla="*/ 9588 w 9588"/>
                <a:gd name="T17" fmla="*/ 14901 h 27170"/>
                <a:gd name="T18" fmla="*/ 9588 w 9588"/>
                <a:gd name="T19" fmla="*/ 13367 h 27170"/>
                <a:gd name="T20" fmla="*/ 4794 w 9588"/>
                <a:gd name="T21" fmla="*/ 13367 h 27170"/>
                <a:gd name="T22" fmla="*/ 4794 w 9588"/>
                <a:gd name="T23" fmla="*/ 14901 h 27170"/>
                <a:gd name="T24" fmla="*/ 6171 w 9588"/>
                <a:gd name="T25" fmla="*/ 14901 h 27170"/>
                <a:gd name="T26" fmla="*/ 6171 w 9588"/>
                <a:gd name="T27" fmla="*/ 22286 h 27170"/>
                <a:gd name="T28" fmla="*/ 4794 w 9588"/>
                <a:gd name="T29" fmla="*/ 25344 h 27170"/>
                <a:gd name="T30" fmla="*/ 3417 w 9588"/>
                <a:gd name="T31" fmla="*/ 22286 h 27170"/>
                <a:gd name="T32" fmla="*/ 3417 w 9588"/>
                <a:gd name="T33" fmla="*/ 13585 h 27170"/>
                <a:gd name="T34" fmla="*/ 3417 w 9588"/>
                <a:gd name="T35" fmla="*/ 5103 h 27170"/>
                <a:gd name="T36" fmla="*/ 4794 w 9588"/>
                <a:gd name="T37" fmla="*/ 1826 h 27170"/>
                <a:gd name="T38" fmla="*/ 6171 w 9588"/>
                <a:gd name="T39" fmla="*/ 5103 h 27170"/>
                <a:gd name="T40" fmla="*/ 6171 w 9588"/>
                <a:gd name="T41" fmla="*/ 10968 h 27170"/>
                <a:gd name="T42" fmla="*/ 9588 w 9588"/>
                <a:gd name="T43" fmla="*/ 10968 h 27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88" h="27170">
                  <a:moveTo>
                    <a:pt x="9588" y="10968"/>
                  </a:moveTo>
                  <a:lnTo>
                    <a:pt x="9588" y="5103"/>
                  </a:lnTo>
                  <a:cubicBezTo>
                    <a:pt x="9588" y="3323"/>
                    <a:pt x="8745" y="0"/>
                    <a:pt x="4794" y="0"/>
                  </a:cubicBezTo>
                  <a:cubicBezTo>
                    <a:pt x="843" y="0"/>
                    <a:pt x="0" y="3323"/>
                    <a:pt x="0" y="5103"/>
                  </a:cubicBezTo>
                  <a:lnTo>
                    <a:pt x="0" y="13585"/>
                  </a:lnTo>
                  <a:lnTo>
                    <a:pt x="0" y="21752"/>
                  </a:lnTo>
                  <a:cubicBezTo>
                    <a:pt x="0" y="24066"/>
                    <a:pt x="843" y="27170"/>
                    <a:pt x="4794" y="27170"/>
                  </a:cubicBezTo>
                  <a:cubicBezTo>
                    <a:pt x="8745" y="27170"/>
                    <a:pt x="9588" y="24066"/>
                    <a:pt x="9588" y="22286"/>
                  </a:cubicBezTo>
                  <a:lnTo>
                    <a:pt x="9588" y="14901"/>
                  </a:lnTo>
                  <a:lnTo>
                    <a:pt x="9588" y="13367"/>
                  </a:lnTo>
                  <a:lnTo>
                    <a:pt x="4794" y="13367"/>
                  </a:lnTo>
                  <a:lnTo>
                    <a:pt x="4794" y="14901"/>
                  </a:lnTo>
                  <a:lnTo>
                    <a:pt x="6171" y="14901"/>
                  </a:lnTo>
                  <a:lnTo>
                    <a:pt x="6171" y="22286"/>
                  </a:lnTo>
                  <a:cubicBezTo>
                    <a:pt x="6171" y="24601"/>
                    <a:pt x="5807" y="25344"/>
                    <a:pt x="4794" y="25344"/>
                  </a:cubicBezTo>
                  <a:cubicBezTo>
                    <a:pt x="3781" y="25344"/>
                    <a:pt x="3417" y="24601"/>
                    <a:pt x="3417" y="22286"/>
                  </a:cubicBezTo>
                  <a:lnTo>
                    <a:pt x="3417" y="13585"/>
                  </a:lnTo>
                  <a:lnTo>
                    <a:pt x="3417" y="5103"/>
                  </a:lnTo>
                  <a:cubicBezTo>
                    <a:pt x="3417" y="2787"/>
                    <a:pt x="3781" y="1826"/>
                    <a:pt x="4794" y="1826"/>
                  </a:cubicBezTo>
                  <a:cubicBezTo>
                    <a:pt x="5807" y="1826"/>
                    <a:pt x="6171" y="2787"/>
                    <a:pt x="6171" y="5103"/>
                  </a:cubicBezTo>
                  <a:lnTo>
                    <a:pt x="6171" y="10968"/>
                  </a:lnTo>
                  <a:lnTo>
                    <a:pt x="9588" y="109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D7D2C422-FCBB-5C45-9738-176ECE0E2ED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259638" y="2493963"/>
              <a:ext cx="1550988" cy="4322763"/>
            </a:xfrm>
            <a:custGeom>
              <a:avLst/>
              <a:gdLst>
                <a:gd name="T0" fmla="*/ 4795 w 9589"/>
                <a:gd name="T1" fmla="*/ 0 h 26734"/>
                <a:gd name="T2" fmla="*/ 4795 w 9589"/>
                <a:gd name="T3" fmla="*/ 0 h 26734"/>
                <a:gd name="T4" fmla="*/ 3418 w 9589"/>
                <a:gd name="T5" fmla="*/ 0 h 26734"/>
                <a:gd name="T6" fmla="*/ 0 w 9589"/>
                <a:gd name="T7" fmla="*/ 0 h 26734"/>
                <a:gd name="T8" fmla="*/ 0 w 9589"/>
                <a:gd name="T9" fmla="*/ 13367 h 26734"/>
                <a:gd name="T10" fmla="*/ 0 w 9589"/>
                <a:gd name="T11" fmla="*/ 26734 h 26734"/>
                <a:gd name="T12" fmla="*/ 3418 w 9589"/>
                <a:gd name="T13" fmla="*/ 26734 h 26734"/>
                <a:gd name="T14" fmla="*/ 4795 w 9589"/>
                <a:gd name="T15" fmla="*/ 26734 h 26734"/>
                <a:gd name="T16" fmla="*/ 9589 w 9589"/>
                <a:gd name="T17" fmla="*/ 21849 h 26734"/>
                <a:gd name="T18" fmla="*/ 9589 w 9589"/>
                <a:gd name="T19" fmla="*/ 13367 h 26734"/>
                <a:gd name="T20" fmla="*/ 9589 w 9589"/>
                <a:gd name="T21" fmla="*/ 4884 h 26734"/>
                <a:gd name="T22" fmla="*/ 4795 w 9589"/>
                <a:gd name="T23" fmla="*/ 0 h 26734"/>
                <a:gd name="T24" fmla="*/ 6171 w 9589"/>
                <a:gd name="T25" fmla="*/ 21849 h 26734"/>
                <a:gd name="T26" fmla="*/ 4795 w 9589"/>
                <a:gd name="T27" fmla="*/ 24908 h 26734"/>
                <a:gd name="T28" fmla="*/ 3418 w 9589"/>
                <a:gd name="T29" fmla="*/ 24908 h 26734"/>
                <a:gd name="T30" fmla="*/ 3418 w 9589"/>
                <a:gd name="T31" fmla="*/ 13367 h 26734"/>
                <a:gd name="T32" fmla="*/ 3418 w 9589"/>
                <a:gd name="T33" fmla="*/ 1826 h 26734"/>
                <a:gd name="T34" fmla="*/ 4795 w 9589"/>
                <a:gd name="T35" fmla="*/ 1826 h 26734"/>
                <a:gd name="T36" fmla="*/ 4795 w 9589"/>
                <a:gd name="T37" fmla="*/ 1826 h 26734"/>
                <a:gd name="T38" fmla="*/ 6171 w 9589"/>
                <a:gd name="T39" fmla="*/ 4884 h 26734"/>
                <a:gd name="T40" fmla="*/ 6171 w 9589"/>
                <a:gd name="T41" fmla="*/ 13367 h 26734"/>
                <a:gd name="T42" fmla="*/ 6171 w 9589"/>
                <a:gd name="T43" fmla="*/ 21849 h 26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89" h="26734">
                  <a:moveTo>
                    <a:pt x="4795" y="0"/>
                  </a:moveTo>
                  <a:lnTo>
                    <a:pt x="4795" y="0"/>
                  </a:lnTo>
                  <a:lnTo>
                    <a:pt x="3418" y="0"/>
                  </a:lnTo>
                  <a:lnTo>
                    <a:pt x="0" y="0"/>
                  </a:lnTo>
                  <a:lnTo>
                    <a:pt x="0" y="13367"/>
                  </a:lnTo>
                  <a:lnTo>
                    <a:pt x="0" y="26734"/>
                  </a:lnTo>
                  <a:lnTo>
                    <a:pt x="3418" y="26734"/>
                  </a:lnTo>
                  <a:lnTo>
                    <a:pt x="4795" y="26734"/>
                  </a:lnTo>
                  <a:cubicBezTo>
                    <a:pt x="8746" y="26734"/>
                    <a:pt x="9589" y="23629"/>
                    <a:pt x="9589" y="21849"/>
                  </a:cubicBezTo>
                  <a:lnTo>
                    <a:pt x="9589" y="13367"/>
                  </a:lnTo>
                  <a:lnTo>
                    <a:pt x="9589" y="4884"/>
                  </a:lnTo>
                  <a:cubicBezTo>
                    <a:pt x="9589" y="3104"/>
                    <a:pt x="8746" y="0"/>
                    <a:pt x="4795" y="0"/>
                  </a:cubicBezTo>
                  <a:close/>
                  <a:moveTo>
                    <a:pt x="6171" y="21849"/>
                  </a:moveTo>
                  <a:cubicBezTo>
                    <a:pt x="6171" y="24165"/>
                    <a:pt x="5808" y="24908"/>
                    <a:pt x="4795" y="24908"/>
                  </a:cubicBezTo>
                  <a:lnTo>
                    <a:pt x="3418" y="24908"/>
                  </a:lnTo>
                  <a:lnTo>
                    <a:pt x="3418" y="13367"/>
                  </a:lnTo>
                  <a:lnTo>
                    <a:pt x="3418" y="1826"/>
                  </a:lnTo>
                  <a:lnTo>
                    <a:pt x="4795" y="1826"/>
                  </a:lnTo>
                  <a:lnTo>
                    <a:pt x="4795" y="1826"/>
                  </a:lnTo>
                  <a:cubicBezTo>
                    <a:pt x="5808" y="1826"/>
                    <a:pt x="6171" y="2569"/>
                    <a:pt x="6171" y="4884"/>
                  </a:cubicBezTo>
                  <a:lnTo>
                    <a:pt x="6171" y="13367"/>
                  </a:lnTo>
                  <a:lnTo>
                    <a:pt x="6171" y="218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4529ADA3-FB85-5E40-9759-ECDAA104E59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319713" y="41275"/>
              <a:ext cx="1552575" cy="3228975"/>
            </a:xfrm>
            <a:custGeom>
              <a:avLst/>
              <a:gdLst>
                <a:gd name="T0" fmla="*/ 4794 w 9588"/>
                <a:gd name="T1" fmla="*/ 0 h 19973"/>
                <a:gd name="T2" fmla="*/ 4794 w 9588"/>
                <a:gd name="T3" fmla="*/ 0 h 19973"/>
                <a:gd name="T4" fmla="*/ 3418 w 9588"/>
                <a:gd name="T5" fmla="*/ 0 h 19973"/>
                <a:gd name="T6" fmla="*/ 3418 w 9588"/>
                <a:gd name="T7" fmla="*/ 0 h 19973"/>
                <a:gd name="T8" fmla="*/ 0 w 9588"/>
                <a:gd name="T9" fmla="*/ 0 h 19973"/>
                <a:gd name="T10" fmla="*/ 0 w 9588"/>
                <a:gd name="T11" fmla="*/ 19973 h 19973"/>
                <a:gd name="T12" fmla="*/ 3418 w 9588"/>
                <a:gd name="T13" fmla="*/ 19973 h 19973"/>
                <a:gd name="T14" fmla="*/ 3418 w 9588"/>
                <a:gd name="T15" fmla="*/ 11803 h 19973"/>
                <a:gd name="T16" fmla="*/ 4794 w 9588"/>
                <a:gd name="T17" fmla="*/ 11803 h 19973"/>
                <a:gd name="T18" fmla="*/ 4794 w 9588"/>
                <a:gd name="T19" fmla="*/ 11812 h 19973"/>
                <a:gd name="T20" fmla="*/ 6171 w 9588"/>
                <a:gd name="T21" fmla="*/ 14871 h 19973"/>
                <a:gd name="T22" fmla="*/ 6171 w 9588"/>
                <a:gd name="T23" fmla="*/ 19973 h 19973"/>
                <a:gd name="T24" fmla="*/ 9588 w 9588"/>
                <a:gd name="T25" fmla="*/ 19973 h 19973"/>
                <a:gd name="T26" fmla="*/ 9588 w 9588"/>
                <a:gd name="T27" fmla="*/ 14871 h 19973"/>
                <a:gd name="T28" fmla="*/ 7842 w 9588"/>
                <a:gd name="T29" fmla="*/ 10895 h 19973"/>
                <a:gd name="T30" fmla="*/ 9588 w 9588"/>
                <a:gd name="T31" fmla="*/ 6919 h 19973"/>
                <a:gd name="T32" fmla="*/ 9588 w 9588"/>
                <a:gd name="T33" fmla="*/ 4885 h 19973"/>
                <a:gd name="T34" fmla="*/ 4794 w 9588"/>
                <a:gd name="T35" fmla="*/ 0 h 19973"/>
                <a:gd name="T36" fmla="*/ 6171 w 9588"/>
                <a:gd name="T37" fmla="*/ 6919 h 19973"/>
                <a:gd name="T38" fmla="*/ 4794 w 9588"/>
                <a:gd name="T39" fmla="*/ 9977 h 19973"/>
                <a:gd name="T40" fmla="*/ 3418 w 9588"/>
                <a:gd name="T41" fmla="*/ 9977 h 19973"/>
                <a:gd name="T42" fmla="*/ 3418 w 9588"/>
                <a:gd name="T43" fmla="*/ 1826 h 19973"/>
                <a:gd name="T44" fmla="*/ 4794 w 9588"/>
                <a:gd name="T45" fmla="*/ 1826 h 19973"/>
                <a:gd name="T46" fmla="*/ 6171 w 9588"/>
                <a:gd name="T47" fmla="*/ 4885 h 19973"/>
                <a:gd name="T48" fmla="*/ 6171 w 9588"/>
                <a:gd name="T49" fmla="*/ 6919 h 19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88" h="19973">
                  <a:moveTo>
                    <a:pt x="4794" y="0"/>
                  </a:moveTo>
                  <a:lnTo>
                    <a:pt x="4794" y="0"/>
                  </a:lnTo>
                  <a:lnTo>
                    <a:pt x="3418" y="0"/>
                  </a:lnTo>
                  <a:lnTo>
                    <a:pt x="3418" y="0"/>
                  </a:lnTo>
                  <a:lnTo>
                    <a:pt x="0" y="0"/>
                  </a:lnTo>
                  <a:lnTo>
                    <a:pt x="0" y="19973"/>
                  </a:lnTo>
                  <a:lnTo>
                    <a:pt x="3418" y="19973"/>
                  </a:lnTo>
                  <a:lnTo>
                    <a:pt x="3418" y="11803"/>
                  </a:lnTo>
                  <a:lnTo>
                    <a:pt x="4794" y="11803"/>
                  </a:lnTo>
                  <a:lnTo>
                    <a:pt x="4794" y="11812"/>
                  </a:lnTo>
                  <a:cubicBezTo>
                    <a:pt x="5808" y="11812"/>
                    <a:pt x="6171" y="12555"/>
                    <a:pt x="6171" y="14871"/>
                  </a:cubicBezTo>
                  <a:lnTo>
                    <a:pt x="6171" y="19973"/>
                  </a:lnTo>
                  <a:lnTo>
                    <a:pt x="9588" y="19973"/>
                  </a:lnTo>
                  <a:lnTo>
                    <a:pt x="9588" y="14871"/>
                  </a:lnTo>
                  <a:cubicBezTo>
                    <a:pt x="9588" y="13698"/>
                    <a:pt x="9222" y="11951"/>
                    <a:pt x="7842" y="10895"/>
                  </a:cubicBezTo>
                  <a:cubicBezTo>
                    <a:pt x="9222" y="9839"/>
                    <a:pt x="9588" y="8092"/>
                    <a:pt x="9588" y="6919"/>
                  </a:cubicBezTo>
                  <a:lnTo>
                    <a:pt x="9588" y="4885"/>
                  </a:lnTo>
                  <a:cubicBezTo>
                    <a:pt x="9588" y="3105"/>
                    <a:pt x="8745" y="0"/>
                    <a:pt x="4794" y="0"/>
                  </a:cubicBezTo>
                  <a:close/>
                  <a:moveTo>
                    <a:pt x="6171" y="6919"/>
                  </a:moveTo>
                  <a:cubicBezTo>
                    <a:pt x="6171" y="9234"/>
                    <a:pt x="5808" y="9977"/>
                    <a:pt x="4794" y="9977"/>
                  </a:cubicBezTo>
                  <a:lnTo>
                    <a:pt x="3418" y="9977"/>
                  </a:lnTo>
                  <a:lnTo>
                    <a:pt x="3418" y="1826"/>
                  </a:lnTo>
                  <a:lnTo>
                    <a:pt x="4794" y="1826"/>
                  </a:lnTo>
                  <a:cubicBezTo>
                    <a:pt x="5808" y="1826"/>
                    <a:pt x="6171" y="2569"/>
                    <a:pt x="6171" y="4885"/>
                  </a:cubicBezTo>
                  <a:lnTo>
                    <a:pt x="6171" y="69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5865F46-384F-884C-B85D-AC5432B306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98" y="2614470"/>
            <a:ext cx="6012000" cy="162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92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ogo-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7085569-438B-F841-A87A-4AAF4563FD00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grpSp>
        <p:nvGrpSpPr>
          <p:cNvPr id="5" name="Ryhmä 8">
            <a:extLst>
              <a:ext uri="{FF2B5EF4-FFF2-40B4-BE49-F238E27FC236}">
                <a16:creationId xmlns:a16="http://schemas.microsoft.com/office/drawing/2014/main" xmlns="" id="{E90082FE-E352-A547-A677-2207D6D80FC1}"/>
              </a:ext>
            </a:extLst>
          </p:cNvPr>
          <p:cNvGrpSpPr/>
          <p:nvPr userDrawn="1"/>
        </p:nvGrpSpPr>
        <p:grpSpPr bwMode="black">
          <a:xfrm>
            <a:off x="495300" y="5621243"/>
            <a:ext cx="455473" cy="0"/>
            <a:chOff x="3381375" y="6350"/>
            <a:chExt cx="5429251" cy="6845301"/>
          </a:xfrm>
          <a:solidFill>
            <a:srgbClr val="B3E5D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0DB0E794-707B-7042-AE38-CB043F1DCEA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319713" y="3552825"/>
              <a:ext cx="1552575" cy="3263900"/>
            </a:xfrm>
            <a:custGeom>
              <a:avLst/>
              <a:gdLst>
                <a:gd name="T0" fmla="*/ 4794 w 9588"/>
                <a:gd name="T1" fmla="*/ 0 h 20191"/>
                <a:gd name="T2" fmla="*/ 0 w 9588"/>
                <a:gd name="T3" fmla="*/ 4884 h 20191"/>
                <a:gd name="T4" fmla="*/ 0 w 9588"/>
                <a:gd name="T5" fmla="*/ 20191 h 20191"/>
                <a:gd name="T6" fmla="*/ 3418 w 9588"/>
                <a:gd name="T7" fmla="*/ 20191 h 20191"/>
                <a:gd name="T8" fmla="*/ 3418 w 9588"/>
                <a:gd name="T9" fmla="*/ 4884 h 20191"/>
                <a:gd name="T10" fmla="*/ 4794 w 9588"/>
                <a:gd name="T11" fmla="*/ 1826 h 20191"/>
                <a:gd name="T12" fmla="*/ 6171 w 9588"/>
                <a:gd name="T13" fmla="*/ 4884 h 20191"/>
                <a:gd name="T14" fmla="*/ 6171 w 9588"/>
                <a:gd name="T15" fmla="*/ 20191 h 20191"/>
                <a:gd name="T16" fmla="*/ 9588 w 9588"/>
                <a:gd name="T17" fmla="*/ 20191 h 20191"/>
                <a:gd name="T18" fmla="*/ 9588 w 9588"/>
                <a:gd name="T19" fmla="*/ 4884 h 20191"/>
                <a:gd name="T20" fmla="*/ 4794 w 9588"/>
                <a:gd name="T21" fmla="*/ 0 h 20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8" h="20191">
                  <a:moveTo>
                    <a:pt x="4794" y="0"/>
                  </a:moveTo>
                  <a:cubicBezTo>
                    <a:pt x="843" y="0"/>
                    <a:pt x="0" y="3104"/>
                    <a:pt x="0" y="4884"/>
                  </a:cubicBezTo>
                  <a:lnTo>
                    <a:pt x="0" y="20191"/>
                  </a:lnTo>
                  <a:lnTo>
                    <a:pt x="3418" y="20191"/>
                  </a:lnTo>
                  <a:lnTo>
                    <a:pt x="3418" y="4884"/>
                  </a:lnTo>
                  <a:cubicBezTo>
                    <a:pt x="3418" y="2569"/>
                    <a:pt x="3781" y="1826"/>
                    <a:pt x="4794" y="1826"/>
                  </a:cubicBezTo>
                  <a:cubicBezTo>
                    <a:pt x="5808" y="1826"/>
                    <a:pt x="6171" y="2569"/>
                    <a:pt x="6171" y="4884"/>
                  </a:cubicBezTo>
                  <a:lnTo>
                    <a:pt x="6171" y="20191"/>
                  </a:lnTo>
                  <a:lnTo>
                    <a:pt x="9588" y="20191"/>
                  </a:lnTo>
                  <a:lnTo>
                    <a:pt x="9588" y="4884"/>
                  </a:lnTo>
                  <a:cubicBezTo>
                    <a:pt x="9588" y="3104"/>
                    <a:pt x="8745" y="0"/>
                    <a:pt x="47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3FD4684B-FA9E-1042-B62C-68E2CC4AB330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259638" y="6350"/>
              <a:ext cx="1550988" cy="2206625"/>
            </a:xfrm>
            <a:custGeom>
              <a:avLst/>
              <a:gdLst>
                <a:gd name="T0" fmla="*/ 4795 w 9589"/>
                <a:gd name="T1" fmla="*/ 0 h 13648"/>
                <a:gd name="T2" fmla="*/ 0 w 9589"/>
                <a:gd name="T3" fmla="*/ 4885 h 13648"/>
                <a:gd name="T4" fmla="*/ 0 w 9589"/>
                <a:gd name="T5" fmla="*/ 6824 h 13648"/>
                <a:gd name="T6" fmla="*/ 0 w 9589"/>
                <a:gd name="T7" fmla="*/ 8763 h 13648"/>
                <a:gd name="T8" fmla="*/ 4795 w 9589"/>
                <a:gd name="T9" fmla="*/ 13648 h 13648"/>
                <a:gd name="T10" fmla="*/ 9589 w 9589"/>
                <a:gd name="T11" fmla="*/ 8763 h 13648"/>
                <a:gd name="T12" fmla="*/ 9589 w 9589"/>
                <a:gd name="T13" fmla="*/ 6824 h 13648"/>
                <a:gd name="T14" fmla="*/ 9589 w 9589"/>
                <a:gd name="T15" fmla="*/ 4885 h 13648"/>
                <a:gd name="T16" fmla="*/ 4795 w 9589"/>
                <a:gd name="T17" fmla="*/ 0 h 13648"/>
                <a:gd name="T18" fmla="*/ 6171 w 9589"/>
                <a:gd name="T19" fmla="*/ 8763 h 13648"/>
                <a:gd name="T20" fmla="*/ 4795 w 9589"/>
                <a:gd name="T21" fmla="*/ 11822 h 13648"/>
                <a:gd name="T22" fmla="*/ 3418 w 9589"/>
                <a:gd name="T23" fmla="*/ 8763 h 13648"/>
                <a:gd name="T24" fmla="*/ 3418 w 9589"/>
                <a:gd name="T25" fmla="*/ 6824 h 13648"/>
                <a:gd name="T26" fmla="*/ 3418 w 9589"/>
                <a:gd name="T27" fmla="*/ 4885 h 13648"/>
                <a:gd name="T28" fmla="*/ 4795 w 9589"/>
                <a:gd name="T29" fmla="*/ 1826 h 13648"/>
                <a:gd name="T30" fmla="*/ 6171 w 9589"/>
                <a:gd name="T31" fmla="*/ 4885 h 13648"/>
                <a:gd name="T32" fmla="*/ 6171 w 9589"/>
                <a:gd name="T33" fmla="*/ 6824 h 13648"/>
                <a:gd name="T34" fmla="*/ 6171 w 9589"/>
                <a:gd name="T35" fmla="*/ 8763 h 13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89" h="13648">
                  <a:moveTo>
                    <a:pt x="4795" y="0"/>
                  </a:moveTo>
                  <a:cubicBezTo>
                    <a:pt x="844" y="0"/>
                    <a:pt x="0" y="3105"/>
                    <a:pt x="0" y="4885"/>
                  </a:cubicBezTo>
                  <a:lnTo>
                    <a:pt x="0" y="6824"/>
                  </a:lnTo>
                  <a:lnTo>
                    <a:pt x="0" y="8763"/>
                  </a:lnTo>
                  <a:cubicBezTo>
                    <a:pt x="0" y="10543"/>
                    <a:pt x="844" y="13648"/>
                    <a:pt x="4795" y="13648"/>
                  </a:cubicBezTo>
                  <a:cubicBezTo>
                    <a:pt x="8746" y="13648"/>
                    <a:pt x="9589" y="10543"/>
                    <a:pt x="9589" y="8763"/>
                  </a:cubicBezTo>
                  <a:lnTo>
                    <a:pt x="9589" y="6824"/>
                  </a:lnTo>
                  <a:lnTo>
                    <a:pt x="9589" y="4885"/>
                  </a:lnTo>
                  <a:cubicBezTo>
                    <a:pt x="9589" y="3105"/>
                    <a:pt x="8746" y="0"/>
                    <a:pt x="4795" y="0"/>
                  </a:cubicBezTo>
                  <a:close/>
                  <a:moveTo>
                    <a:pt x="6171" y="8763"/>
                  </a:moveTo>
                  <a:cubicBezTo>
                    <a:pt x="6171" y="11079"/>
                    <a:pt x="5808" y="11822"/>
                    <a:pt x="4795" y="11822"/>
                  </a:cubicBezTo>
                  <a:cubicBezTo>
                    <a:pt x="3781" y="11822"/>
                    <a:pt x="3418" y="11079"/>
                    <a:pt x="3418" y="8763"/>
                  </a:cubicBezTo>
                  <a:lnTo>
                    <a:pt x="3418" y="6824"/>
                  </a:lnTo>
                  <a:lnTo>
                    <a:pt x="3418" y="4885"/>
                  </a:lnTo>
                  <a:cubicBezTo>
                    <a:pt x="3418" y="2569"/>
                    <a:pt x="3781" y="1826"/>
                    <a:pt x="4795" y="1826"/>
                  </a:cubicBezTo>
                  <a:cubicBezTo>
                    <a:pt x="5808" y="1826"/>
                    <a:pt x="6171" y="2569"/>
                    <a:pt x="6171" y="4885"/>
                  </a:cubicBezTo>
                  <a:lnTo>
                    <a:pt x="6171" y="6824"/>
                  </a:lnTo>
                  <a:lnTo>
                    <a:pt x="6171" y="87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0323182D-BCA4-524B-B3A4-63308E0DBFC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381375" y="4681538"/>
              <a:ext cx="1550988" cy="2170113"/>
            </a:xfrm>
            <a:custGeom>
              <a:avLst/>
              <a:gdLst>
                <a:gd name="T0" fmla="*/ 6171 w 9588"/>
                <a:gd name="T1" fmla="*/ 0 h 13430"/>
                <a:gd name="T2" fmla="*/ 6171 w 9588"/>
                <a:gd name="T3" fmla="*/ 8545 h 13430"/>
                <a:gd name="T4" fmla="*/ 4794 w 9588"/>
                <a:gd name="T5" fmla="*/ 11604 h 13430"/>
                <a:gd name="T6" fmla="*/ 3417 w 9588"/>
                <a:gd name="T7" fmla="*/ 8545 h 13430"/>
                <a:gd name="T8" fmla="*/ 3417 w 9588"/>
                <a:gd name="T9" fmla="*/ 0 h 13430"/>
                <a:gd name="T10" fmla="*/ 0 w 9588"/>
                <a:gd name="T11" fmla="*/ 0 h 13430"/>
                <a:gd name="T12" fmla="*/ 0 w 9588"/>
                <a:gd name="T13" fmla="*/ 8545 h 13430"/>
                <a:gd name="T14" fmla="*/ 4794 w 9588"/>
                <a:gd name="T15" fmla="*/ 13430 h 13430"/>
                <a:gd name="T16" fmla="*/ 9588 w 9588"/>
                <a:gd name="T17" fmla="*/ 8545 h 13430"/>
                <a:gd name="T18" fmla="*/ 9588 w 9588"/>
                <a:gd name="T19" fmla="*/ 0 h 13430"/>
                <a:gd name="T20" fmla="*/ 6171 w 9588"/>
                <a:gd name="T21" fmla="*/ 0 h 13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8" h="13430">
                  <a:moveTo>
                    <a:pt x="6171" y="0"/>
                  </a:moveTo>
                  <a:lnTo>
                    <a:pt x="6171" y="8545"/>
                  </a:lnTo>
                  <a:cubicBezTo>
                    <a:pt x="6171" y="10861"/>
                    <a:pt x="5807" y="11604"/>
                    <a:pt x="4794" y="11604"/>
                  </a:cubicBezTo>
                  <a:cubicBezTo>
                    <a:pt x="3781" y="11604"/>
                    <a:pt x="3417" y="10861"/>
                    <a:pt x="3417" y="8545"/>
                  </a:cubicBezTo>
                  <a:lnTo>
                    <a:pt x="3417" y="0"/>
                  </a:lnTo>
                  <a:lnTo>
                    <a:pt x="0" y="0"/>
                  </a:lnTo>
                  <a:lnTo>
                    <a:pt x="0" y="8545"/>
                  </a:lnTo>
                  <a:cubicBezTo>
                    <a:pt x="0" y="10325"/>
                    <a:pt x="843" y="13430"/>
                    <a:pt x="4794" y="13430"/>
                  </a:cubicBezTo>
                  <a:cubicBezTo>
                    <a:pt x="8745" y="13430"/>
                    <a:pt x="9588" y="10325"/>
                    <a:pt x="9588" y="8545"/>
                  </a:cubicBezTo>
                  <a:lnTo>
                    <a:pt x="9588" y="0"/>
                  </a:lnTo>
                  <a:lnTo>
                    <a:pt x="617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77292CB6-6921-CF43-B537-ADEC369B2482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381375" y="6350"/>
              <a:ext cx="1550988" cy="4392613"/>
            </a:xfrm>
            <a:custGeom>
              <a:avLst/>
              <a:gdLst>
                <a:gd name="T0" fmla="*/ 9588 w 9588"/>
                <a:gd name="T1" fmla="*/ 10968 h 27170"/>
                <a:gd name="T2" fmla="*/ 9588 w 9588"/>
                <a:gd name="T3" fmla="*/ 5103 h 27170"/>
                <a:gd name="T4" fmla="*/ 4794 w 9588"/>
                <a:gd name="T5" fmla="*/ 0 h 27170"/>
                <a:gd name="T6" fmla="*/ 0 w 9588"/>
                <a:gd name="T7" fmla="*/ 5103 h 27170"/>
                <a:gd name="T8" fmla="*/ 0 w 9588"/>
                <a:gd name="T9" fmla="*/ 13585 h 27170"/>
                <a:gd name="T10" fmla="*/ 0 w 9588"/>
                <a:gd name="T11" fmla="*/ 21752 h 27170"/>
                <a:gd name="T12" fmla="*/ 4794 w 9588"/>
                <a:gd name="T13" fmla="*/ 27170 h 27170"/>
                <a:gd name="T14" fmla="*/ 9588 w 9588"/>
                <a:gd name="T15" fmla="*/ 22286 h 27170"/>
                <a:gd name="T16" fmla="*/ 9588 w 9588"/>
                <a:gd name="T17" fmla="*/ 14901 h 27170"/>
                <a:gd name="T18" fmla="*/ 9588 w 9588"/>
                <a:gd name="T19" fmla="*/ 13367 h 27170"/>
                <a:gd name="T20" fmla="*/ 4794 w 9588"/>
                <a:gd name="T21" fmla="*/ 13367 h 27170"/>
                <a:gd name="T22" fmla="*/ 4794 w 9588"/>
                <a:gd name="T23" fmla="*/ 14901 h 27170"/>
                <a:gd name="T24" fmla="*/ 6171 w 9588"/>
                <a:gd name="T25" fmla="*/ 14901 h 27170"/>
                <a:gd name="T26" fmla="*/ 6171 w 9588"/>
                <a:gd name="T27" fmla="*/ 22286 h 27170"/>
                <a:gd name="T28" fmla="*/ 4794 w 9588"/>
                <a:gd name="T29" fmla="*/ 25344 h 27170"/>
                <a:gd name="T30" fmla="*/ 3417 w 9588"/>
                <a:gd name="T31" fmla="*/ 22286 h 27170"/>
                <a:gd name="T32" fmla="*/ 3417 w 9588"/>
                <a:gd name="T33" fmla="*/ 13585 h 27170"/>
                <a:gd name="T34" fmla="*/ 3417 w 9588"/>
                <a:gd name="T35" fmla="*/ 5103 h 27170"/>
                <a:gd name="T36" fmla="*/ 4794 w 9588"/>
                <a:gd name="T37" fmla="*/ 1826 h 27170"/>
                <a:gd name="T38" fmla="*/ 6171 w 9588"/>
                <a:gd name="T39" fmla="*/ 5103 h 27170"/>
                <a:gd name="T40" fmla="*/ 6171 w 9588"/>
                <a:gd name="T41" fmla="*/ 10968 h 27170"/>
                <a:gd name="T42" fmla="*/ 9588 w 9588"/>
                <a:gd name="T43" fmla="*/ 10968 h 27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88" h="27170">
                  <a:moveTo>
                    <a:pt x="9588" y="10968"/>
                  </a:moveTo>
                  <a:lnTo>
                    <a:pt x="9588" y="5103"/>
                  </a:lnTo>
                  <a:cubicBezTo>
                    <a:pt x="9588" y="3323"/>
                    <a:pt x="8745" y="0"/>
                    <a:pt x="4794" y="0"/>
                  </a:cubicBezTo>
                  <a:cubicBezTo>
                    <a:pt x="843" y="0"/>
                    <a:pt x="0" y="3323"/>
                    <a:pt x="0" y="5103"/>
                  </a:cubicBezTo>
                  <a:lnTo>
                    <a:pt x="0" y="13585"/>
                  </a:lnTo>
                  <a:lnTo>
                    <a:pt x="0" y="21752"/>
                  </a:lnTo>
                  <a:cubicBezTo>
                    <a:pt x="0" y="24066"/>
                    <a:pt x="843" y="27170"/>
                    <a:pt x="4794" y="27170"/>
                  </a:cubicBezTo>
                  <a:cubicBezTo>
                    <a:pt x="8745" y="27170"/>
                    <a:pt x="9588" y="24066"/>
                    <a:pt x="9588" y="22286"/>
                  </a:cubicBezTo>
                  <a:lnTo>
                    <a:pt x="9588" y="14901"/>
                  </a:lnTo>
                  <a:lnTo>
                    <a:pt x="9588" y="13367"/>
                  </a:lnTo>
                  <a:lnTo>
                    <a:pt x="4794" y="13367"/>
                  </a:lnTo>
                  <a:lnTo>
                    <a:pt x="4794" y="14901"/>
                  </a:lnTo>
                  <a:lnTo>
                    <a:pt x="6171" y="14901"/>
                  </a:lnTo>
                  <a:lnTo>
                    <a:pt x="6171" y="22286"/>
                  </a:lnTo>
                  <a:cubicBezTo>
                    <a:pt x="6171" y="24601"/>
                    <a:pt x="5807" y="25344"/>
                    <a:pt x="4794" y="25344"/>
                  </a:cubicBezTo>
                  <a:cubicBezTo>
                    <a:pt x="3781" y="25344"/>
                    <a:pt x="3417" y="24601"/>
                    <a:pt x="3417" y="22286"/>
                  </a:cubicBezTo>
                  <a:lnTo>
                    <a:pt x="3417" y="13585"/>
                  </a:lnTo>
                  <a:lnTo>
                    <a:pt x="3417" y="5103"/>
                  </a:lnTo>
                  <a:cubicBezTo>
                    <a:pt x="3417" y="2787"/>
                    <a:pt x="3781" y="1826"/>
                    <a:pt x="4794" y="1826"/>
                  </a:cubicBezTo>
                  <a:cubicBezTo>
                    <a:pt x="5807" y="1826"/>
                    <a:pt x="6171" y="2787"/>
                    <a:pt x="6171" y="5103"/>
                  </a:cubicBezTo>
                  <a:lnTo>
                    <a:pt x="6171" y="10968"/>
                  </a:lnTo>
                  <a:lnTo>
                    <a:pt x="9588" y="109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7375FAEF-D001-FC41-9FB1-F2181255B82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259638" y="2493963"/>
              <a:ext cx="1550988" cy="4322763"/>
            </a:xfrm>
            <a:custGeom>
              <a:avLst/>
              <a:gdLst>
                <a:gd name="T0" fmla="*/ 4795 w 9589"/>
                <a:gd name="T1" fmla="*/ 0 h 26734"/>
                <a:gd name="T2" fmla="*/ 4795 w 9589"/>
                <a:gd name="T3" fmla="*/ 0 h 26734"/>
                <a:gd name="T4" fmla="*/ 3418 w 9589"/>
                <a:gd name="T5" fmla="*/ 0 h 26734"/>
                <a:gd name="T6" fmla="*/ 0 w 9589"/>
                <a:gd name="T7" fmla="*/ 0 h 26734"/>
                <a:gd name="T8" fmla="*/ 0 w 9589"/>
                <a:gd name="T9" fmla="*/ 13367 h 26734"/>
                <a:gd name="T10" fmla="*/ 0 w 9589"/>
                <a:gd name="T11" fmla="*/ 26734 h 26734"/>
                <a:gd name="T12" fmla="*/ 3418 w 9589"/>
                <a:gd name="T13" fmla="*/ 26734 h 26734"/>
                <a:gd name="T14" fmla="*/ 4795 w 9589"/>
                <a:gd name="T15" fmla="*/ 26734 h 26734"/>
                <a:gd name="T16" fmla="*/ 9589 w 9589"/>
                <a:gd name="T17" fmla="*/ 21849 h 26734"/>
                <a:gd name="T18" fmla="*/ 9589 w 9589"/>
                <a:gd name="T19" fmla="*/ 13367 h 26734"/>
                <a:gd name="T20" fmla="*/ 9589 w 9589"/>
                <a:gd name="T21" fmla="*/ 4884 h 26734"/>
                <a:gd name="T22" fmla="*/ 4795 w 9589"/>
                <a:gd name="T23" fmla="*/ 0 h 26734"/>
                <a:gd name="T24" fmla="*/ 6171 w 9589"/>
                <a:gd name="T25" fmla="*/ 21849 h 26734"/>
                <a:gd name="T26" fmla="*/ 4795 w 9589"/>
                <a:gd name="T27" fmla="*/ 24908 h 26734"/>
                <a:gd name="T28" fmla="*/ 3418 w 9589"/>
                <a:gd name="T29" fmla="*/ 24908 h 26734"/>
                <a:gd name="T30" fmla="*/ 3418 w 9589"/>
                <a:gd name="T31" fmla="*/ 13367 h 26734"/>
                <a:gd name="T32" fmla="*/ 3418 w 9589"/>
                <a:gd name="T33" fmla="*/ 1826 h 26734"/>
                <a:gd name="T34" fmla="*/ 4795 w 9589"/>
                <a:gd name="T35" fmla="*/ 1826 h 26734"/>
                <a:gd name="T36" fmla="*/ 4795 w 9589"/>
                <a:gd name="T37" fmla="*/ 1826 h 26734"/>
                <a:gd name="T38" fmla="*/ 6171 w 9589"/>
                <a:gd name="T39" fmla="*/ 4884 h 26734"/>
                <a:gd name="T40" fmla="*/ 6171 w 9589"/>
                <a:gd name="T41" fmla="*/ 13367 h 26734"/>
                <a:gd name="T42" fmla="*/ 6171 w 9589"/>
                <a:gd name="T43" fmla="*/ 21849 h 26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89" h="26734">
                  <a:moveTo>
                    <a:pt x="4795" y="0"/>
                  </a:moveTo>
                  <a:lnTo>
                    <a:pt x="4795" y="0"/>
                  </a:lnTo>
                  <a:lnTo>
                    <a:pt x="3418" y="0"/>
                  </a:lnTo>
                  <a:lnTo>
                    <a:pt x="0" y="0"/>
                  </a:lnTo>
                  <a:lnTo>
                    <a:pt x="0" y="13367"/>
                  </a:lnTo>
                  <a:lnTo>
                    <a:pt x="0" y="26734"/>
                  </a:lnTo>
                  <a:lnTo>
                    <a:pt x="3418" y="26734"/>
                  </a:lnTo>
                  <a:lnTo>
                    <a:pt x="4795" y="26734"/>
                  </a:lnTo>
                  <a:cubicBezTo>
                    <a:pt x="8746" y="26734"/>
                    <a:pt x="9589" y="23629"/>
                    <a:pt x="9589" y="21849"/>
                  </a:cubicBezTo>
                  <a:lnTo>
                    <a:pt x="9589" y="13367"/>
                  </a:lnTo>
                  <a:lnTo>
                    <a:pt x="9589" y="4884"/>
                  </a:lnTo>
                  <a:cubicBezTo>
                    <a:pt x="9589" y="3104"/>
                    <a:pt x="8746" y="0"/>
                    <a:pt x="4795" y="0"/>
                  </a:cubicBezTo>
                  <a:close/>
                  <a:moveTo>
                    <a:pt x="6171" y="21849"/>
                  </a:moveTo>
                  <a:cubicBezTo>
                    <a:pt x="6171" y="24165"/>
                    <a:pt x="5808" y="24908"/>
                    <a:pt x="4795" y="24908"/>
                  </a:cubicBezTo>
                  <a:lnTo>
                    <a:pt x="3418" y="24908"/>
                  </a:lnTo>
                  <a:lnTo>
                    <a:pt x="3418" y="13367"/>
                  </a:lnTo>
                  <a:lnTo>
                    <a:pt x="3418" y="1826"/>
                  </a:lnTo>
                  <a:lnTo>
                    <a:pt x="4795" y="1826"/>
                  </a:lnTo>
                  <a:lnTo>
                    <a:pt x="4795" y="1826"/>
                  </a:lnTo>
                  <a:cubicBezTo>
                    <a:pt x="5808" y="1826"/>
                    <a:pt x="6171" y="2569"/>
                    <a:pt x="6171" y="4884"/>
                  </a:cubicBezTo>
                  <a:lnTo>
                    <a:pt x="6171" y="13367"/>
                  </a:lnTo>
                  <a:lnTo>
                    <a:pt x="6171" y="218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AD43491A-EBE6-0C43-841D-AEDB05860B0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319713" y="41275"/>
              <a:ext cx="1552575" cy="3228975"/>
            </a:xfrm>
            <a:custGeom>
              <a:avLst/>
              <a:gdLst>
                <a:gd name="T0" fmla="*/ 4794 w 9588"/>
                <a:gd name="T1" fmla="*/ 0 h 19973"/>
                <a:gd name="T2" fmla="*/ 4794 w 9588"/>
                <a:gd name="T3" fmla="*/ 0 h 19973"/>
                <a:gd name="T4" fmla="*/ 3418 w 9588"/>
                <a:gd name="T5" fmla="*/ 0 h 19973"/>
                <a:gd name="T6" fmla="*/ 3418 w 9588"/>
                <a:gd name="T7" fmla="*/ 0 h 19973"/>
                <a:gd name="T8" fmla="*/ 0 w 9588"/>
                <a:gd name="T9" fmla="*/ 0 h 19973"/>
                <a:gd name="T10" fmla="*/ 0 w 9588"/>
                <a:gd name="T11" fmla="*/ 19973 h 19973"/>
                <a:gd name="T12" fmla="*/ 3418 w 9588"/>
                <a:gd name="T13" fmla="*/ 19973 h 19973"/>
                <a:gd name="T14" fmla="*/ 3418 w 9588"/>
                <a:gd name="T15" fmla="*/ 11803 h 19973"/>
                <a:gd name="T16" fmla="*/ 4794 w 9588"/>
                <a:gd name="T17" fmla="*/ 11803 h 19973"/>
                <a:gd name="T18" fmla="*/ 4794 w 9588"/>
                <a:gd name="T19" fmla="*/ 11812 h 19973"/>
                <a:gd name="T20" fmla="*/ 6171 w 9588"/>
                <a:gd name="T21" fmla="*/ 14871 h 19973"/>
                <a:gd name="T22" fmla="*/ 6171 w 9588"/>
                <a:gd name="T23" fmla="*/ 19973 h 19973"/>
                <a:gd name="T24" fmla="*/ 9588 w 9588"/>
                <a:gd name="T25" fmla="*/ 19973 h 19973"/>
                <a:gd name="T26" fmla="*/ 9588 w 9588"/>
                <a:gd name="T27" fmla="*/ 14871 h 19973"/>
                <a:gd name="T28" fmla="*/ 7842 w 9588"/>
                <a:gd name="T29" fmla="*/ 10895 h 19973"/>
                <a:gd name="T30" fmla="*/ 9588 w 9588"/>
                <a:gd name="T31" fmla="*/ 6919 h 19973"/>
                <a:gd name="T32" fmla="*/ 9588 w 9588"/>
                <a:gd name="T33" fmla="*/ 4885 h 19973"/>
                <a:gd name="T34" fmla="*/ 4794 w 9588"/>
                <a:gd name="T35" fmla="*/ 0 h 19973"/>
                <a:gd name="T36" fmla="*/ 6171 w 9588"/>
                <a:gd name="T37" fmla="*/ 6919 h 19973"/>
                <a:gd name="T38" fmla="*/ 4794 w 9588"/>
                <a:gd name="T39" fmla="*/ 9977 h 19973"/>
                <a:gd name="T40" fmla="*/ 3418 w 9588"/>
                <a:gd name="T41" fmla="*/ 9977 h 19973"/>
                <a:gd name="T42" fmla="*/ 3418 w 9588"/>
                <a:gd name="T43" fmla="*/ 1826 h 19973"/>
                <a:gd name="T44" fmla="*/ 4794 w 9588"/>
                <a:gd name="T45" fmla="*/ 1826 h 19973"/>
                <a:gd name="T46" fmla="*/ 6171 w 9588"/>
                <a:gd name="T47" fmla="*/ 4885 h 19973"/>
                <a:gd name="T48" fmla="*/ 6171 w 9588"/>
                <a:gd name="T49" fmla="*/ 6919 h 19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88" h="19973">
                  <a:moveTo>
                    <a:pt x="4794" y="0"/>
                  </a:moveTo>
                  <a:lnTo>
                    <a:pt x="4794" y="0"/>
                  </a:lnTo>
                  <a:lnTo>
                    <a:pt x="3418" y="0"/>
                  </a:lnTo>
                  <a:lnTo>
                    <a:pt x="3418" y="0"/>
                  </a:lnTo>
                  <a:lnTo>
                    <a:pt x="0" y="0"/>
                  </a:lnTo>
                  <a:lnTo>
                    <a:pt x="0" y="19973"/>
                  </a:lnTo>
                  <a:lnTo>
                    <a:pt x="3418" y="19973"/>
                  </a:lnTo>
                  <a:lnTo>
                    <a:pt x="3418" y="11803"/>
                  </a:lnTo>
                  <a:lnTo>
                    <a:pt x="4794" y="11803"/>
                  </a:lnTo>
                  <a:lnTo>
                    <a:pt x="4794" y="11812"/>
                  </a:lnTo>
                  <a:cubicBezTo>
                    <a:pt x="5808" y="11812"/>
                    <a:pt x="6171" y="12555"/>
                    <a:pt x="6171" y="14871"/>
                  </a:cubicBezTo>
                  <a:lnTo>
                    <a:pt x="6171" y="19973"/>
                  </a:lnTo>
                  <a:lnTo>
                    <a:pt x="9588" y="19973"/>
                  </a:lnTo>
                  <a:lnTo>
                    <a:pt x="9588" y="14871"/>
                  </a:lnTo>
                  <a:cubicBezTo>
                    <a:pt x="9588" y="13698"/>
                    <a:pt x="9222" y="11951"/>
                    <a:pt x="7842" y="10895"/>
                  </a:cubicBezTo>
                  <a:cubicBezTo>
                    <a:pt x="9222" y="9839"/>
                    <a:pt x="9588" y="8092"/>
                    <a:pt x="9588" y="6919"/>
                  </a:cubicBezTo>
                  <a:lnTo>
                    <a:pt x="9588" y="4885"/>
                  </a:lnTo>
                  <a:cubicBezTo>
                    <a:pt x="9588" y="3105"/>
                    <a:pt x="8745" y="0"/>
                    <a:pt x="4794" y="0"/>
                  </a:cubicBezTo>
                  <a:close/>
                  <a:moveTo>
                    <a:pt x="6171" y="6919"/>
                  </a:moveTo>
                  <a:cubicBezTo>
                    <a:pt x="6171" y="9234"/>
                    <a:pt x="5808" y="9977"/>
                    <a:pt x="4794" y="9977"/>
                  </a:cubicBezTo>
                  <a:lnTo>
                    <a:pt x="3418" y="9977"/>
                  </a:lnTo>
                  <a:lnTo>
                    <a:pt x="3418" y="1826"/>
                  </a:lnTo>
                  <a:lnTo>
                    <a:pt x="4794" y="1826"/>
                  </a:lnTo>
                  <a:cubicBezTo>
                    <a:pt x="5808" y="1826"/>
                    <a:pt x="6171" y="2569"/>
                    <a:pt x="6171" y="4885"/>
                  </a:cubicBezTo>
                  <a:lnTo>
                    <a:pt x="6171" y="69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3" name="Ryhmä 8">
            <a:extLst>
              <a:ext uri="{FF2B5EF4-FFF2-40B4-BE49-F238E27FC236}">
                <a16:creationId xmlns:a16="http://schemas.microsoft.com/office/drawing/2014/main" xmlns="" id="{B28A3FCF-B789-D948-898E-FB131D44E2EC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43335" y="5705445"/>
            <a:ext cx="0" cy="0"/>
            <a:chOff x="3381375" y="6350"/>
            <a:chExt cx="5429251" cy="6845301"/>
          </a:xfrm>
          <a:solidFill>
            <a:srgbClr val="B3E5D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35C25445-8DB4-F044-92EA-0E0D28893F8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319713" y="3552825"/>
              <a:ext cx="1552575" cy="3263900"/>
            </a:xfrm>
            <a:custGeom>
              <a:avLst/>
              <a:gdLst>
                <a:gd name="T0" fmla="*/ 4794 w 9588"/>
                <a:gd name="T1" fmla="*/ 0 h 20191"/>
                <a:gd name="T2" fmla="*/ 0 w 9588"/>
                <a:gd name="T3" fmla="*/ 4884 h 20191"/>
                <a:gd name="T4" fmla="*/ 0 w 9588"/>
                <a:gd name="T5" fmla="*/ 20191 h 20191"/>
                <a:gd name="T6" fmla="*/ 3418 w 9588"/>
                <a:gd name="T7" fmla="*/ 20191 h 20191"/>
                <a:gd name="T8" fmla="*/ 3418 w 9588"/>
                <a:gd name="T9" fmla="*/ 4884 h 20191"/>
                <a:gd name="T10" fmla="*/ 4794 w 9588"/>
                <a:gd name="T11" fmla="*/ 1826 h 20191"/>
                <a:gd name="T12" fmla="*/ 6171 w 9588"/>
                <a:gd name="T13" fmla="*/ 4884 h 20191"/>
                <a:gd name="T14" fmla="*/ 6171 w 9588"/>
                <a:gd name="T15" fmla="*/ 20191 h 20191"/>
                <a:gd name="T16" fmla="*/ 9588 w 9588"/>
                <a:gd name="T17" fmla="*/ 20191 h 20191"/>
                <a:gd name="T18" fmla="*/ 9588 w 9588"/>
                <a:gd name="T19" fmla="*/ 4884 h 20191"/>
                <a:gd name="T20" fmla="*/ 4794 w 9588"/>
                <a:gd name="T21" fmla="*/ 0 h 20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8" h="20191">
                  <a:moveTo>
                    <a:pt x="4794" y="0"/>
                  </a:moveTo>
                  <a:cubicBezTo>
                    <a:pt x="843" y="0"/>
                    <a:pt x="0" y="3104"/>
                    <a:pt x="0" y="4884"/>
                  </a:cubicBezTo>
                  <a:lnTo>
                    <a:pt x="0" y="20191"/>
                  </a:lnTo>
                  <a:lnTo>
                    <a:pt x="3418" y="20191"/>
                  </a:lnTo>
                  <a:lnTo>
                    <a:pt x="3418" y="4884"/>
                  </a:lnTo>
                  <a:cubicBezTo>
                    <a:pt x="3418" y="2569"/>
                    <a:pt x="3781" y="1826"/>
                    <a:pt x="4794" y="1826"/>
                  </a:cubicBezTo>
                  <a:cubicBezTo>
                    <a:pt x="5808" y="1826"/>
                    <a:pt x="6171" y="2569"/>
                    <a:pt x="6171" y="4884"/>
                  </a:cubicBezTo>
                  <a:lnTo>
                    <a:pt x="6171" y="20191"/>
                  </a:lnTo>
                  <a:lnTo>
                    <a:pt x="9588" y="20191"/>
                  </a:lnTo>
                  <a:lnTo>
                    <a:pt x="9588" y="4884"/>
                  </a:lnTo>
                  <a:cubicBezTo>
                    <a:pt x="9588" y="3104"/>
                    <a:pt x="8745" y="0"/>
                    <a:pt x="47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2062415A-C66F-EB4F-9AA1-5BD6011DF17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259638" y="6350"/>
              <a:ext cx="1550988" cy="2206625"/>
            </a:xfrm>
            <a:custGeom>
              <a:avLst/>
              <a:gdLst>
                <a:gd name="T0" fmla="*/ 4795 w 9589"/>
                <a:gd name="T1" fmla="*/ 0 h 13648"/>
                <a:gd name="T2" fmla="*/ 0 w 9589"/>
                <a:gd name="T3" fmla="*/ 4885 h 13648"/>
                <a:gd name="T4" fmla="*/ 0 w 9589"/>
                <a:gd name="T5" fmla="*/ 6824 h 13648"/>
                <a:gd name="T6" fmla="*/ 0 w 9589"/>
                <a:gd name="T7" fmla="*/ 8763 h 13648"/>
                <a:gd name="T8" fmla="*/ 4795 w 9589"/>
                <a:gd name="T9" fmla="*/ 13648 h 13648"/>
                <a:gd name="T10" fmla="*/ 9589 w 9589"/>
                <a:gd name="T11" fmla="*/ 8763 h 13648"/>
                <a:gd name="T12" fmla="*/ 9589 w 9589"/>
                <a:gd name="T13" fmla="*/ 6824 h 13648"/>
                <a:gd name="T14" fmla="*/ 9589 w 9589"/>
                <a:gd name="T15" fmla="*/ 4885 h 13648"/>
                <a:gd name="T16" fmla="*/ 4795 w 9589"/>
                <a:gd name="T17" fmla="*/ 0 h 13648"/>
                <a:gd name="T18" fmla="*/ 6171 w 9589"/>
                <a:gd name="T19" fmla="*/ 8763 h 13648"/>
                <a:gd name="T20" fmla="*/ 4795 w 9589"/>
                <a:gd name="T21" fmla="*/ 11822 h 13648"/>
                <a:gd name="T22" fmla="*/ 3418 w 9589"/>
                <a:gd name="T23" fmla="*/ 8763 h 13648"/>
                <a:gd name="T24" fmla="*/ 3418 w 9589"/>
                <a:gd name="T25" fmla="*/ 6824 h 13648"/>
                <a:gd name="T26" fmla="*/ 3418 w 9589"/>
                <a:gd name="T27" fmla="*/ 4885 h 13648"/>
                <a:gd name="T28" fmla="*/ 4795 w 9589"/>
                <a:gd name="T29" fmla="*/ 1826 h 13648"/>
                <a:gd name="T30" fmla="*/ 6171 w 9589"/>
                <a:gd name="T31" fmla="*/ 4885 h 13648"/>
                <a:gd name="T32" fmla="*/ 6171 w 9589"/>
                <a:gd name="T33" fmla="*/ 6824 h 13648"/>
                <a:gd name="T34" fmla="*/ 6171 w 9589"/>
                <a:gd name="T35" fmla="*/ 8763 h 13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89" h="13648">
                  <a:moveTo>
                    <a:pt x="4795" y="0"/>
                  </a:moveTo>
                  <a:cubicBezTo>
                    <a:pt x="844" y="0"/>
                    <a:pt x="0" y="3105"/>
                    <a:pt x="0" y="4885"/>
                  </a:cubicBezTo>
                  <a:lnTo>
                    <a:pt x="0" y="6824"/>
                  </a:lnTo>
                  <a:lnTo>
                    <a:pt x="0" y="8763"/>
                  </a:lnTo>
                  <a:cubicBezTo>
                    <a:pt x="0" y="10543"/>
                    <a:pt x="844" y="13648"/>
                    <a:pt x="4795" y="13648"/>
                  </a:cubicBezTo>
                  <a:cubicBezTo>
                    <a:pt x="8746" y="13648"/>
                    <a:pt x="9589" y="10543"/>
                    <a:pt x="9589" y="8763"/>
                  </a:cubicBezTo>
                  <a:lnTo>
                    <a:pt x="9589" y="6824"/>
                  </a:lnTo>
                  <a:lnTo>
                    <a:pt x="9589" y="4885"/>
                  </a:lnTo>
                  <a:cubicBezTo>
                    <a:pt x="9589" y="3105"/>
                    <a:pt x="8746" y="0"/>
                    <a:pt x="4795" y="0"/>
                  </a:cubicBezTo>
                  <a:close/>
                  <a:moveTo>
                    <a:pt x="6171" y="8763"/>
                  </a:moveTo>
                  <a:cubicBezTo>
                    <a:pt x="6171" y="11079"/>
                    <a:pt x="5808" y="11822"/>
                    <a:pt x="4795" y="11822"/>
                  </a:cubicBezTo>
                  <a:cubicBezTo>
                    <a:pt x="3781" y="11822"/>
                    <a:pt x="3418" y="11079"/>
                    <a:pt x="3418" y="8763"/>
                  </a:cubicBezTo>
                  <a:lnTo>
                    <a:pt x="3418" y="6824"/>
                  </a:lnTo>
                  <a:lnTo>
                    <a:pt x="3418" y="4885"/>
                  </a:lnTo>
                  <a:cubicBezTo>
                    <a:pt x="3418" y="2569"/>
                    <a:pt x="3781" y="1826"/>
                    <a:pt x="4795" y="1826"/>
                  </a:cubicBezTo>
                  <a:cubicBezTo>
                    <a:pt x="5808" y="1826"/>
                    <a:pt x="6171" y="2569"/>
                    <a:pt x="6171" y="4885"/>
                  </a:cubicBezTo>
                  <a:lnTo>
                    <a:pt x="6171" y="6824"/>
                  </a:lnTo>
                  <a:lnTo>
                    <a:pt x="6171" y="87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FC253EEF-8446-2C45-8FFE-47979B2FF3F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381375" y="4681538"/>
              <a:ext cx="1550988" cy="2170113"/>
            </a:xfrm>
            <a:custGeom>
              <a:avLst/>
              <a:gdLst>
                <a:gd name="T0" fmla="*/ 6171 w 9588"/>
                <a:gd name="T1" fmla="*/ 0 h 13430"/>
                <a:gd name="T2" fmla="*/ 6171 w 9588"/>
                <a:gd name="T3" fmla="*/ 8545 h 13430"/>
                <a:gd name="T4" fmla="*/ 4794 w 9588"/>
                <a:gd name="T5" fmla="*/ 11604 h 13430"/>
                <a:gd name="T6" fmla="*/ 3417 w 9588"/>
                <a:gd name="T7" fmla="*/ 8545 h 13430"/>
                <a:gd name="T8" fmla="*/ 3417 w 9588"/>
                <a:gd name="T9" fmla="*/ 0 h 13430"/>
                <a:gd name="T10" fmla="*/ 0 w 9588"/>
                <a:gd name="T11" fmla="*/ 0 h 13430"/>
                <a:gd name="T12" fmla="*/ 0 w 9588"/>
                <a:gd name="T13" fmla="*/ 8545 h 13430"/>
                <a:gd name="T14" fmla="*/ 4794 w 9588"/>
                <a:gd name="T15" fmla="*/ 13430 h 13430"/>
                <a:gd name="T16" fmla="*/ 9588 w 9588"/>
                <a:gd name="T17" fmla="*/ 8545 h 13430"/>
                <a:gd name="T18" fmla="*/ 9588 w 9588"/>
                <a:gd name="T19" fmla="*/ 0 h 13430"/>
                <a:gd name="T20" fmla="*/ 6171 w 9588"/>
                <a:gd name="T21" fmla="*/ 0 h 13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8" h="13430">
                  <a:moveTo>
                    <a:pt x="6171" y="0"/>
                  </a:moveTo>
                  <a:lnTo>
                    <a:pt x="6171" y="8545"/>
                  </a:lnTo>
                  <a:cubicBezTo>
                    <a:pt x="6171" y="10861"/>
                    <a:pt x="5807" y="11604"/>
                    <a:pt x="4794" y="11604"/>
                  </a:cubicBezTo>
                  <a:cubicBezTo>
                    <a:pt x="3781" y="11604"/>
                    <a:pt x="3417" y="10861"/>
                    <a:pt x="3417" y="8545"/>
                  </a:cubicBezTo>
                  <a:lnTo>
                    <a:pt x="3417" y="0"/>
                  </a:lnTo>
                  <a:lnTo>
                    <a:pt x="0" y="0"/>
                  </a:lnTo>
                  <a:lnTo>
                    <a:pt x="0" y="8545"/>
                  </a:lnTo>
                  <a:cubicBezTo>
                    <a:pt x="0" y="10325"/>
                    <a:pt x="843" y="13430"/>
                    <a:pt x="4794" y="13430"/>
                  </a:cubicBezTo>
                  <a:cubicBezTo>
                    <a:pt x="8745" y="13430"/>
                    <a:pt x="9588" y="10325"/>
                    <a:pt x="9588" y="8545"/>
                  </a:cubicBezTo>
                  <a:lnTo>
                    <a:pt x="9588" y="0"/>
                  </a:lnTo>
                  <a:lnTo>
                    <a:pt x="617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395042AF-5578-E44B-9623-494B08D41FDF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381375" y="6350"/>
              <a:ext cx="1550988" cy="4392613"/>
            </a:xfrm>
            <a:custGeom>
              <a:avLst/>
              <a:gdLst>
                <a:gd name="T0" fmla="*/ 9588 w 9588"/>
                <a:gd name="T1" fmla="*/ 10968 h 27170"/>
                <a:gd name="T2" fmla="*/ 9588 w 9588"/>
                <a:gd name="T3" fmla="*/ 5103 h 27170"/>
                <a:gd name="T4" fmla="*/ 4794 w 9588"/>
                <a:gd name="T5" fmla="*/ 0 h 27170"/>
                <a:gd name="T6" fmla="*/ 0 w 9588"/>
                <a:gd name="T7" fmla="*/ 5103 h 27170"/>
                <a:gd name="T8" fmla="*/ 0 w 9588"/>
                <a:gd name="T9" fmla="*/ 13585 h 27170"/>
                <a:gd name="T10" fmla="*/ 0 w 9588"/>
                <a:gd name="T11" fmla="*/ 21752 h 27170"/>
                <a:gd name="T12" fmla="*/ 4794 w 9588"/>
                <a:gd name="T13" fmla="*/ 27170 h 27170"/>
                <a:gd name="T14" fmla="*/ 9588 w 9588"/>
                <a:gd name="T15" fmla="*/ 22286 h 27170"/>
                <a:gd name="T16" fmla="*/ 9588 w 9588"/>
                <a:gd name="T17" fmla="*/ 14901 h 27170"/>
                <a:gd name="T18" fmla="*/ 9588 w 9588"/>
                <a:gd name="T19" fmla="*/ 13367 h 27170"/>
                <a:gd name="T20" fmla="*/ 4794 w 9588"/>
                <a:gd name="T21" fmla="*/ 13367 h 27170"/>
                <a:gd name="T22" fmla="*/ 4794 w 9588"/>
                <a:gd name="T23" fmla="*/ 14901 h 27170"/>
                <a:gd name="T24" fmla="*/ 6171 w 9588"/>
                <a:gd name="T25" fmla="*/ 14901 h 27170"/>
                <a:gd name="T26" fmla="*/ 6171 w 9588"/>
                <a:gd name="T27" fmla="*/ 22286 h 27170"/>
                <a:gd name="T28" fmla="*/ 4794 w 9588"/>
                <a:gd name="T29" fmla="*/ 25344 h 27170"/>
                <a:gd name="T30" fmla="*/ 3417 w 9588"/>
                <a:gd name="T31" fmla="*/ 22286 h 27170"/>
                <a:gd name="T32" fmla="*/ 3417 w 9588"/>
                <a:gd name="T33" fmla="*/ 13585 h 27170"/>
                <a:gd name="T34" fmla="*/ 3417 w 9588"/>
                <a:gd name="T35" fmla="*/ 5103 h 27170"/>
                <a:gd name="T36" fmla="*/ 4794 w 9588"/>
                <a:gd name="T37" fmla="*/ 1826 h 27170"/>
                <a:gd name="T38" fmla="*/ 6171 w 9588"/>
                <a:gd name="T39" fmla="*/ 5103 h 27170"/>
                <a:gd name="T40" fmla="*/ 6171 w 9588"/>
                <a:gd name="T41" fmla="*/ 10968 h 27170"/>
                <a:gd name="T42" fmla="*/ 9588 w 9588"/>
                <a:gd name="T43" fmla="*/ 10968 h 27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88" h="27170">
                  <a:moveTo>
                    <a:pt x="9588" y="10968"/>
                  </a:moveTo>
                  <a:lnTo>
                    <a:pt x="9588" y="5103"/>
                  </a:lnTo>
                  <a:cubicBezTo>
                    <a:pt x="9588" y="3323"/>
                    <a:pt x="8745" y="0"/>
                    <a:pt x="4794" y="0"/>
                  </a:cubicBezTo>
                  <a:cubicBezTo>
                    <a:pt x="843" y="0"/>
                    <a:pt x="0" y="3323"/>
                    <a:pt x="0" y="5103"/>
                  </a:cubicBezTo>
                  <a:lnTo>
                    <a:pt x="0" y="13585"/>
                  </a:lnTo>
                  <a:lnTo>
                    <a:pt x="0" y="21752"/>
                  </a:lnTo>
                  <a:cubicBezTo>
                    <a:pt x="0" y="24066"/>
                    <a:pt x="843" y="27170"/>
                    <a:pt x="4794" y="27170"/>
                  </a:cubicBezTo>
                  <a:cubicBezTo>
                    <a:pt x="8745" y="27170"/>
                    <a:pt x="9588" y="24066"/>
                    <a:pt x="9588" y="22286"/>
                  </a:cubicBezTo>
                  <a:lnTo>
                    <a:pt x="9588" y="14901"/>
                  </a:lnTo>
                  <a:lnTo>
                    <a:pt x="9588" y="13367"/>
                  </a:lnTo>
                  <a:lnTo>
                    <a:pt x="4794" y="13367"/>
                  </a:lnTo>
                  <a:lnTo>
                    <a:pt x="4794" y="14901"/>
                  </a:lnTo>
                  <a:lnTo>
                    <a:pt x="6171" y="14901"/>
                  </a:lnTo>
                  <a:lnTo>
                    <a:pt x="6171" y="22286"/>
                  </a:lnTo>
                  <a:cubicBezTo>
                    <a:pt x="6171" y="24601"/>
                    <a:pt x="5807" y="25344"/>
                    <a:pt x="4794" y="25344"/>
                  </a:cubicBezTo>
                  <a:cubicBezTo>
                    <a:pt x="3781" y="25344"/>
                    <a:pt x="3417" y="24601"/>
                    <a:pt x="3417" y="22286"/>
                  </a:cubicBezTo>
                  <a:lnTo>
                    <a:pt x="3417" y="13585"/>
                  </a:lnTo>
                  <a:lnTo>
                    <a:pt x="3417" y="5103"/>
                  </a:lnTo>
                  <a:cubicBezTo>
                    <a:pt x="3417" y="2787"/>
                    <a:pt x="3781" y="1826"/>
                    <a:pt x="4794" y="1826"/>
                  </a:cubicBezTo>
                  <a:cubicBezTo>
                    <a:pt x="5807" y="1826"/>
                    <a:pt x="6171" y="2787"/>
                    <a:pt x="6171" y="5103"/>
                  </a:cubicBezTo>
                  <a:lnTo>
                    <a:pt x="6171" y="10968"/>
                  </a:lnTo>
                  <a:lnTo>
                    <a:pt x="9588" y="109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D7D2C422-FCBB-5C45-9738-176ECE0E2ED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259638" y="2493963"/>
              <a:ext cx="1550988" cy="4322763"/>
            </a:xfrm>
            <a:custGeom>
              <a:avLst/>
              <a:gdLst>
                <a:gd name="T0" fmla="*/ 4795 w 9589"/>
                <a:gd name="T1" fmla="*/ 0 h 26734"/>
                <a:gd name="T2" fmla="*/ 4795 w 9589"/>
                <a:gd name="T3" fmla="*/ 0 h 26734"/>
                <a:gd name="T4" fmla="*/ 3418 w 9589"/>
                <a:gd name="T5" fmla="*/ 0 h 26734"/>
                <a:gd name="T6" fmla="*/ 0 w 9589"/>
                <a:gd name="T7" fmla="*/ 0 h 26734"/>
                <a:gd name="T8" fmla="*/ 0 w 9589"/>
                <a:gd name="T9" fmla="*/ 13367 h 26734"/>
                <a:gd name="T10" fmla="*/ 0 w 9589"/>
                <a:gd name="T11" fmla="*/ 26734 h 26734"/>
                <a:gd name="T12" fmla="*/ 3418 w 9589"/>
                <a:gd name="T13" fmla="*/ 26734 h 26734"/>
                <a:gd name="T14" fmla="*/ 4795 w 9589"/>
                <a:gd name="T15" fmla="*/ 26734 h 26734"/>
                <a:gd name="T16" fmla="*/ 9589 w 9589"/>
                <a:gd name="T17" fmla="*/ 21849 h 26734"/>
                <a:gd name="T18" fmla="*/ 9589 w 9589"/>
                <a:gd name="T19" fmla="*/ 13367 h 26734"/>
                <a:gd name="T20" fmla="*/ 9589 w 9589"/>
                <a:gd name="T21" fmla="*/ 4884 h 26734"/>
                <a:gd name="T22" fmla="*/ 4795 w 9589"/>
                <a:gd name="T23" fmla="*/ 0 h 26734"/>
                <a:gd name="T24" fmla="*/ 6171 w 9589"/>
                <a:gd name="T25" fmla="*/ 21849 h 26734"/>
                <a:gd name="T26" fmla="*/ 4795 w 9589"/>
                <a:gd name="T27" fmla="*/ 24908 h 26734"/>
                <a:gd name="T28" fmla="*/ 3418 w 9589"/>
                <a:gd name="T29" fmla="*/ 24908 h 26734"/>
                <a:gd name="T30" fmla="*/ 3418 w 9589"/>
                <a:gd name="T31" fmla="*/ 13367 h 26734"/>
                <a:gd name="T32" fmla="*/ 3418 w 9589"/>
                <a:gd name="T33" fmla="*/ 1826 h 26734"/>
                <a:gd name="T34" fmla="*/ 4795 w 9589"/>
                <a:gd name="T35" fmla="*/ 1826 h 26734"/>
                <a:gd name="T36" fmla="*/ 4795 w 9589"/>
                <a:gd name="T37" fmla="*/ 1826 h 26734"/>
                <a:gd name="T38" fmla="*/ 6171 w 9589"/>
                <a:gd name="T39" fmla="*/ 4884 h 26734"/>
                <a:gd name="T40" fmla="*/ 6171 w 9589"/>
                <a:gd name="T41" fmla="*/ 13367 h 26734"/>
                <a:gd name="T42" fmla="*/ 6171 w 9589"/>
                <a:gd name="T43" fmla="*/ 21849 h 26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89" h="26734">
                  <a:moveTo>
                    <a:pt x="4795" y="0"/>
                  </a:moveTo>
                  <a:lnTo>
                    <a:pt x="4795" y="0"/>
                  </a:lnTo>
                  <a:lnTo>
                    <a:pt x="3418" y="0"/>
                  </a:lnTo>
                  <a:lnTo>
                    <a:pt x="0" y="0"/>
                  </a:lnTo>
                  <a:lnTo>
                    <a:pt x="0" y="13367"/>
                  </a:lnTo>
                  <a:lnTo>
                    <a:pt x="0" y="26734"/>
                  </a:lnTo>
                  <a:lnTo>
                    <a:pt x="3418" y="26734"/>
                  </a:lnTo>
                  <a:lnTo>
                    <a:pt x="4795" y="26734"/>
                  </a:lnTo>
                  <a:cubicBezTo>
                    <a:pt x="8746" y="26734"/>
                    <a:pt x="9589" y="23629"/>
                    <a:pt x="9589" y="21849"/>
                  </a:cubicBezTo>
                  <a:lnTo>
                    <a:pt x="9589" y="13367"/>
                  </a:lnTo>
                  <a:lnTo>
                    <a:pt x="9589" y="4884"/>
                  </a:lnTo>
                  <a:cubicBezTo>
                    <a:pt x="9589" y="3104"/>
                    <a:pt x="8746" y="0"/>
                    <a:pt x="4795" y="0"/>
                  </a:cubicBezTo>
                  <a:close/>
                  <a:moveTo>
                    <a:pt x="6171" y="21849"/>
                  </a:moveTo>
                  <a:cubicBezTo>
                    <a:pt x="6171" y="24165"/>
                    <a:pt x="5808" y="24908"/>
                    <a:pt x="4795" y="24908"/>
                  </a:cubicBezTo>
                  <a:lnTo>
                    <a:pt x="3418" y="24908"/>
                  </a:lnTo>
                  <a:lnTo>
                    <a:pt x="3418" y="13367"/>
                  </a:lnTo>
                  <a:lnTo>
                    <a:pt x="3418" y="1826"/>
                  </a:lnTo>
                  <a:lnTo>
                    <a:pt x="4795" y="1826"/>
                  </a:lnTo>
                  <a:lnTo>
                    <a:pt x="4795" y="1826"/>
                  </a:lnTo>
                  <a:cubicBezTo>
                    <a:pt x="5808" y="1826"/>
                    <a:pt x="6171" y="2569"/>
                    <a:pt x="6171" y="4884"/>
                  </a:cubicBezTo>
                  <a:lnTo>
                    <a:pt x="6171" y="13367"/>
                  </a:lnTo>
                  <a:lnTo>
                    <a:pt x="6171" y="218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4529ADA3-FB85-5E40-9759-ECDAA104E59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319713" y="41275"/>
              <a:ext cx="1552575" cy="3228975"/>
            </a:xfrm>
            <a:custGeom>
              <a:avLst/>
              <a:gdLst>
                <a:gd name="T0" fmla="*/ 4794 w 9588"/>
                <a:gd name="T1" fmla="*/ 0 h 19973"/>
                <a:gd name="T2" fmla="*/ 4794 w 9588"/>
                <a:gd name="T3" fmla="*/ 0 h 19973"/>
                <a:gd name="T4" fmla="*/ 3418 w 9588"/>
                <a:gd name="T5" fmla="*/ 0 h 19973"/>
                <a:gd name="T6" fmla="*/ 3418 w 9588"/>
                <a:gd name="T7" fmla="*/ 0 h 19973"/>
                <a:gd name="T8" fmla="*/ 0 w 9588"/>
                <a:gd name="T9" fmla="*/ 0 h 19973"/>
                <a:gd name="T10" fmla="*/ 0 w 9588"/>
                <a:gd name="T11" fmla="*/ 19973 h 19973"/>
                <a:gd name="T12" fmla="*/ 3418 w 9588"/>
                <a:gd name="T13" fmla="*/ 19973 h 19973"/>
                <a:gd name="T14" fmla="*/ 3418 w 9588"/>
                <a:gd name="T15" fmla="*/ 11803 h 19973"/>
                <a:gd name="T16" fmla="*/ 4794 w 9588"/>
                <a:gd name="T17" fmla="*/ 11803 h 19973"/>
                <a:gd name="T18" fmla="*/ 4794 w 9588"/>
                <a:gd name="T19" fmla="*/ 11812 h 19973"/>
                <a:gd name="T20" fmla="*/ 6171 w 9588"/>
                <a:gd name="T21" fmla="*/ 14871 h 19973"/>
                <a:gd name="T22" fmla="*/ 6171 w 9588"/>
                <a:gd name="T23" fmla="*/ 19973 h 19973"/>
                <a:gd name="T24" fmla="*/ 9588 w 9588"/>
                <a:gd name="T25" fmla="*/ 19973 h 19973"/>
                <a:gd name="T26" fmla="*/ 9588 w 9588"/>
                <a:gd name="T27" fmla="*/ 14871 h 19973"/>
                <a:gd name="T28" fmla="*/ 7842 w 9588"/>
                <a:gd name="T29" fmla="*/ 10895 h 19973"/>
                <a:gd name="T30" fmla="*/ 9588 w 9588"/>
                <a:gd name="T31" fmla="*/ 6919 h 19973"/>
                <a:gd name="T32" fmla="*/ 9588 w 9588"/>
                <a:gd name="T33" fmla="*/ 4885 h 19973"/>
                <a:gd name="T34" fmla="*/ 4794 w 9588"/>
                <a:gd name="T35" fmla="*/ 0 h 19973"/>
                <a:gd name="T36" fmla="*/ 6171 w 9588"/>
                <a:gd name="T37" fmla="*/ 6919 h 19973"/>
                <a:gd name="T38" fmla="*/ 4794 w 9588"/>
                <a:gd name="T39" fmla="*/ 9977 h 19973"/>
                <a:gd name="T40" fmla="*/ 3418 w 9588"/>
                <a:gd name="T41" fmla="*/ 9977 h 19973"/>
                <a:gd name="T42" fmla="*/ 3418 w 9588"/>
                <a:gd name="T43" fmla="*/ 1826 h 19973"/>
                <a:gd name="T44" fmla="*/ 4794 w 9588"/>
                <a:gd name="T45" fmla="*/ 1826 h 19973"/>
                <a:gd name="T46" fmla="*/ 6171 w 9588"/>
                <a:gd name="T47" fmla="*/ 4885 h 19973"/>
                <a:gd name="T48" fmla="*/ 6171 w 9588"/>
                <a:gd name="T49" fmla="*/ 6919 h 19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88" h="19973">
                  <a:moveTo>
                    <a:pt x="4794" y="0"/>
                  </a:moveTo>
                  <a:lnTo>
                    <a:pt x="4794" y="0"/>
                  </a:lnTo>
                  <a:lnTo>
                    <a:pt x="3418" y="0"/>
                  </a:lnTo>
                  <a:lnTo>
                    <a:pt x="3418" y="0"/>
                  </a:lnTo>
                  <a:lnTo>
                    <a:pt x="0" y="0"/>
                  </a:lnTo>
                  <a:lnTo>
                    <a:pt x="0" y="19973"/>
                  </a:lnTo>
                  <a:lnTo>
                    <a:pt x="3418" y="19973"/>
                  </a:lnTo>
                  <a:lnTo>
                    <a:pt x="3418" y="11803"/>
                  </a:lnTo>
                  <a:lnTo>
                    <a:pt x="4794" y="11803"/>
                  </a:lnTo>
                  <a:lnTo>
                    <a:pt x="4794" y="11812"/>
                  </a:lnTo>
                  <a:cubicBezTo>
                    <a:pt x="5808" y="11812"/>
                    <a:pt x="6171" y="12555"/>
                    <a:pt x="6171" y="14871"/>
                  </a:cubicBezTo>
                  <a:lnTo>
                    <a:pt x="6171" y="19973"/>
                  </a:lnTo>
                  <a:lnTo>
                    <a:pt x="9588" y="19973"/>
                  </a:lnTo>
                  <a:lnTo>
                    <a:pt x="9588" y="14871"/>
                  </a:lnTo>
                  <a:cubicBezTo>
                    <a:pt x="9588" y="13698"/>
                    <a:pt x="9222" y="11951"/>
                    <a:pt x="7842" y="10895"/>
                  </a:cubicBezTo>
                  <a:cubicBezTo>
                    <a:pt x="9222" y="9839"/>
                    <a:pt x="9588" y="8092"/>
                    <a:pt x="9588" y="6919"/>
                  </a:cubicBezTo>
                  <a:lnTo>
                    <a:pt x="9588" y="4885"/>
                  </a:lnTo>
                  <a:cubicBezTo>
                    <a:pt x="9588" y="3105"/>
                    <a:pt x="8745" y="0"/>
                    <a:pt x="4794" y="0"/>
                  </a:cubicBezTo>
                  <a:close/>
                  <a:moveTo>
                    <a:pt x="6171" y="6919"/>
                  </a:moveTo>
                  <a:cubicBezTo>
                    <a:pt x="6171" y="9234"/>
                    <a:pt x="5808" y="9977"/>
                    <a:pt x="4794" y="9977"/>
                  </a:cubicBezTo>
                  <a:lnTo>
                    <a:pt x="3418" y="9977"/>
                  </a:lnTo>
                  <a:lnTo>
                    <a:pt x="3418" y="1826"/>
                  </a:lnTo>
                  <a:lnTo>
                    <a:pt x="4794" y="1826"/>
                  </a:lnTo>
                  <a:cubicBezTo>
                    <a:pt x="5808" y="1826"/>
                    <a:pt x="6171" y="2569"/>
                    <a:pt x="6171" y="4885"/>
                  </a:cubicBezTo>
                  <a:lnTo>
                    <a:pt x="6171" y="69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D3B264D-8691-8540-BB29-1E92619CC0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582" y="6239344"/>
            <a:ext cx="1799999" cy="413566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5F4E8DC-A48A-BA42-ADF6-AF9B7A8E88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03" y="2087790"/>
            <a:ext cx="7022045" cy="268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14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46867" y="1796819"/>
            <a:ext cx="7298267" cy="1920215"/>
          </a:xfrm>
        </p:spPr>
        <p:txBody>
          <a:bodyPr anchor="b" anchorCtr="0"/>
          <a:lstStyle>
            <a:lvl1pPr>
              <a:lnSpc>
                <a:spcPct val="80000"/>
              </a:lnSpc>
              <a:defRPr sz="7200" cap="all" baseline="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867" y="3717032"/>
            <a:ext cx="7298267" cy="864096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16.9.2021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2558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kuva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8368A3A-0D0A-6646-8938-D85B6CFDF5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xmlns="" id="{D3F7D859-1028-0F4E-8D83-00CFBD4D35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39802" y="1041400"/>
            <a:ext cx="8685176" cy="2387600"/>
          </a:xfrm>
        </p:spPr>
        <p:txBody>
          <a:bodyPr anchor="b"/>
          <a:lstStyle>
            <a:lvl1pPr algn="r">
              <a:lnSpc>
                <a:spcPct val="100000"/>
              </a:lnSpc>
              <a:defRPr sz="6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fi-FI" dirty="0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xmlns="" id="{E095FEF8-8FED-164A-9CED-B13397794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8778" y="3469237"/>
            <a:ext cx="8690389" cy="7345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xmlns="" id="{D4E33E94-9DF0-9E40-AEC5-B19D862983AB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accent2"/>
                </a:solidFill>
              </a:rPr>
              <a:t>Twitter: @SVKK_FRCC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4E93092-7284-D94B-9ABA-2F9A8799AB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3" y="6392253"/>
            <a:ext cx="252000" cy="327600"/>
          </a:xfrm>
          <a:prstGeom prst="rect">
            <a:avLst/>
          </a:prstGeom>
        </p:spPr>
      </p:pic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xmlns="" id="{47BC2EE8-C380-BD4B-B274-0D9566B2C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5B2DF7A6-D080-5140-B731-B52202E7B04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28" name="Dian numeron paikkamerkki 5">
            <a:extLst>
              <a:ext uri="{FF2B5EF4-FFF2-40B4-BE49-F238E27FC236}">
                <a16:creationId xmlns:a16="http://schemas.microsoft.com/office/drawing/2014/main" xmlns="" id="{4144B34E-556C-0E4D-A8AC-9CDA22830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6EB2483-AE9C-8443-9398-76CFF0655B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582" y="6239344"/>
            <a:ext cx="1799999" cy="41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2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nsikuva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F34CD42-A544-0241-9421-01DFDA4CE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xmlns="" id="{D3F7D859-1028-0F4E-8D83-00CFBD4D35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6712" y="1742608"/>
            <a:ext cx="8685176" cy="2387600"/>
          </a:xfrm>
        </p:spPr>
        <p:txBody>
          <a:bodyPr anchor="b"/>
          <a:lstStyle>
            <a:lvl1pPr algn="r">
              <a:lnSpc>
                <a:spcPct val="100000"/>
              </a:lnSpc>
              <a:defRPr sz="60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fi-FI" dirty="0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xmlns="" id="{E095FEF8-8FED-164A-9CED-B13397794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5688" y="4170445"/>
            <a:ext cx="8690389" cy="7345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xmlns="" id="{D4E33E94-9DF0-9E40-AEC5-B19D862983AB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</a:rPr>
              <a:t>Twitter: @SVKK_FRCC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4E93092-7284-D94B-9ABA-2F9A8799AB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3" y="6392253"/>
            <a:ext cx="252000" cy="327600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xmlns="" id="{46773C2D-598E-B24C-9444-948B94D5E4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5B2DF7A6-D080-5140-B731-B52202E7B04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xmlns="" id="{CA484F82-881C-4940-8E0E-AA08B9B4E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EAAB540-5BBA-B247-B429-06C7D42EAB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582" y="6239344"/>
            <a:ext cx="1799999" cy="41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5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77B38A4-AE40-8C4D-A1CC-E67C7C671C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xmlns="" id="{58C34C23-E747-594C-8BD7-D17FCA3F6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216314"/>
            <a:ext cx="9601200" cy="2528929"/>
          </a:xfrm>
        </p:spPr>
        <p:txBody>
          <a:bodyPr anchor="b"/>
          <a:lstStyle>
            <a:lvl1pPr algn="ctr">
              <a:lnSpc>
                <a:spcPct val="10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xmlns="" id="{6D044D61-EEF2-0743-9FD7-217B66B53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23667"/>
            <a:ext cx="9601200" cy="15082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xmlns="" id="{B2A16EF7-B4C0-B746-A9E7-7109D0F178AA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</a:rPr>
              <a:t>Twitter: @SVKK_FRCC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0E4B021-9915-9B45-9F99-AE2E1D3F8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3" y="6392253"/>
            <a:ext cx="252000" cy="327600"/>
          </a:xfrm>
          <a:prstGeom prst="rect">
            <a:avLst/>
          </a:prstGeom>
        </p:spPr>
      </p:pic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xmlns="" id="{17B319C4-FF57-7C41-8277-CACEDBF84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5B2DF7A6-D080-5140-B731-B52202E7B04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xmlns="" id="{9EAFB2B6-43D8-C14F-99C7-B9B5E297A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E08661C-0A46-7C41-B4CA-C8B8ABEC6B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582" y="6239344"/>
            <a:ext cx="1799999" cy="41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8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77B38A4-AE40-8C4D-A1CC-E67C7C671C88}"/>
              </a:ext>
            </a:extLst>
          </p:cNvPr>
          <p:cNvSpPr/>
          <p:nvPr userDrawn="1"/>
        </p:nvSpPr>
        <p:spPr>
          <a:xfrm>
            <a:off x="0" y="0"/>
            <a:ext cx="12192000" cy="68729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ln>
                <a:noFill/>
              </a:ln>
            </a:endParaRP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xmlns="" id="{B69225FC-885B-784C-B979-9EA9FF777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216314"/>
            <a:ext cx="9601200" cy="2528929"/>
          </a:xfrm>
        </p:spPr>
        <p:txBody>
          <a:bodyPr anchor="b"/>
          <a:lstStyle>
            <a:lvl1pPr algn="ctr">
              <a:lnSpc>
                <a:spcPct val="100000"/>
              </a:lnSpc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xmlns="" id="{BD424FAE-E982-3944-9BB0-373428D64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23667"/>
            <a:ext cx="9601200" cy="15082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xmlns="" id="{1418F7A7-8311-6346-8E74-2D16E75E621C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accent2"/>
                </a:solidFill>
              </a:rPr>
              <a:t>Twitter: @SVKK_FRCC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C89AE64-0FFD-BE42-910F-161F92E408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3" y="6392253"/>
            <a:ext cx="252000" cy="327600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xmlns="" id="{A5E0EE2B-9EB1-8D4A-BBFF-894782338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9044C8C7-3EE0-F84F-AD9B-E0A6C03EAAE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xmlns="" id="{7F212BAE-AB1B-C046-80BB-F6859F1BA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94153DF-14C4-9540-85F0-5494322195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160" y="6201251"/>
            <a:ext cx="1872000" cy="5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0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77B38A4-AE40-8C4D-A1CC-E67C7C671C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noFill/>
              </a:ln>
            </a:endParaRPr>
          </a:p>
        </p:txBody>
      </p:sp>
      <p:sp>
        <p:nvSpPr>
          <p:cNvPr id="17" name="Otsikko 1">
            <a:extLst>
              <a:ext uri="{FF2B5EF4-FFF2-40B4-BE49-F238E27FC236}">
                <a16:creationId xmlns:a16="http://schemas.microsoft.com/office/drawing/2014/main" xmlns="" id="{7A01B1FC-5C3E-3843-A178-D26A5090D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216314"/>
            <a:ext cx="9601200" cy="2528929"/>
          </a:xfrm>
        </p:spPr>
        <p:txBody>
          <a:bodyPr anchor="b"/>
          <a:lstStyle>
            <a:lvl1pPr algn="ctr">
              <a:lnSpc>
                <a:spcPct val="100000"/>
              </a:lnSpc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8" name="Alaotsikko 2">
            <a:extLst>
              <a:ext uri="{FF2B5EF4-FFF2-40B4-BE49-F238E27FC236}">
                <a16:creationId xmlns:a16="http://schemas.microsoft.com/office/drawing/2014/main" xmlns="" id="{453B6EBE-19E1-5C40-8D18-DD8CF8F7E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23667"/>
            <a:ext cx="9601200" cy="15082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xmlns="" id="{F9A85390-D963-4046-A75F-B248D38126E0}"/>
              </a:ext>
            </a:extLst>
          </p:cNvPr>
          <p:cNvSpPr txBox="1">
            <a:spLocks/>
          </p:cNvSpPr>
          <p:nvPr userDrawn="1"/>
        </p:nvSpPr>
        <p:spPr>
          <a:xfrm>
            <a:off x="5388914" y="6401916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</a:rPr>
              <a:t>Twitter: @SVKK_FRCC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1A89976-247E-204F-8D8D-2727636F9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3" y="6392253"/>
            <a:ext cx="252000" cy="327600"/>
          </a:xfrm>
          <a:prstGeom prst="rect">
            <a:avLst/>
          </a:prstGeom>
        </p:spPr>
      </p:pic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xmlns="" id="{A92B00EA-4A3F-2044-992C-BB544095B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4235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5B2DF7A6-D080-5140-B731-B52202E7B04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xmlns="" id="{8EC1BA46-457D-7D4D-A9DF-F91F758CD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355"/>
            <a:ext cx="532265" cy="288000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BE72816-43EB-B146-80CA-8CE448FD0D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582" y="6239344"/>
            <a:ext cx="1799999" cy="41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7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xmlns="" id="{E47A6FBA-AD3E-4FE1-B357-8E1EBB86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59355"/>
            <a:ext cx="11306175" cy="7376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53384E-A4BC-7D44-A50D-B2E304305569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33" y="6392253"/>
            <a:ext cx="252000" cy="327600"/>
          </a:xfrm>
          <a:prstGeom prst="rect">
            <a:avLst/>
          </a:prstGeom>
        </p:spPr>
      </p:pic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xmlns="" id="{32F307D1-8349-B146-9E58-58C87CA54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4939" y="6412933"/>
            <a:ext cx="1414169" cy="286240"/>
          </a:xfrm>
          <a:prstGeom prst="rect">
            <a:avLst/>
          </a:prstGeom>
        </p:spPr>
        <p:txBody>
          <a:bodyPr/>
          <a:lstStyle>
            <a:lvl1pPr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B0504AF2-11D2-FC4B-8B16-595479909C82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xmlns="" id="{CCE2F8E9-8CE7-6C47-AEC7-570E9BD78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413779"/>
            <a:ext cx="532265" cy="284549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accent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6F37F8BB-F28D-46E8-BB3D-6E072B64BC4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xmlns="" id="{EA0B8EBE-8EB3-F846-9BDC-138A0FBF1972}"/>
              </a:ext>
            </a:extLst>
          </p:cNvPr>
          <p:cNvSpPr txBox="1">
            <a:spLocks/>
          </p:cNvSpPr>
          <p:nvPr userDrawn="1"/>
        </p:nvSpPr>
        <p:spPr>
          <a:xfrm>
            <a:off x="5388914" y="6412933"/>
            <a:ext cx="1414169" cy="286240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accent2"/>
                </a:solidFill>
              </a:rPr>
              <a:t>Twitter: @SVKK_FRCC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2326924-41E7-EA46-8445-C9914F8574EE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160" y="6201251"/>
            <a:ext cx="1872000" cy="5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4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85" r:id="rId2"/>
    <p:sldLayoutId id="2147484048" r:id="rId3"/>
    <p:sldLayoutId id="2147484047" r:id="rId4"/>
    <p:sldLayoutId id="2147484083" r:id="rId5"/>
    <p:sldLayoutId id="2147484086" r:id="rId6"/>
    <p:sldLayoutId id="2147484066" r:id="rId7"/>
    <p:sldLayoutId id="2147483942" r:id="rId8"/>
    <p:sldLayoutId id="2147484050" r:id="rId9"/>
    <p:sldLayoutId id="2147484092" r:id="rId10"/>
    <p:sldLayoutId id="2147484093" r:id="rId11"/>
    <p:sldLayoutId id="2147484051" r:id="rId12"/>
    <p:sldLayoutId id="2147484090" r:id="rId13"/>
    <p:sldLayoutId id="2147484091" r:id="rId14"/>
    <p:sldLayoutId id="2147483885" r:id="rId15"/>
    <p:sldLayoutId id="2147484055" r:id="rId16"/>
    <p:sldLayoutId id="2147484076" r:id="rId17"/>
    <p:sldLayoutId id="2147484079" r:id="rId18"/>
    <p:sldLayoutId id="2147484081" r:id="rId19"/>
    <p:sldLayoutId id="2147484088" r:id="rId20"/>
    <p:sldLayoutId id="2147484082" r:id="rId21"/>
    <p:sldLayoutId id="2147484096" r:id="rId22"/>
    <p:sldLayoutId id="2147484095" r:id="rId23"/>
    <p:sldLayoutId id="2147484068" r:id="rId24"/>
    <p:sldLayoutId id="2147484056" r:id="rId25"/>
    <p:sldLayoutId id="2147484063" r:id="rId26"/>
    <p:sldLayoutId id="2147484031" r:id="rId27"/>
    <p:sldLayoutId id="2147484067" r:id="rId28"/>
    <p:sldLayoutId id="2147483927" r:id="rId29"/>
    <p:sldLayoutId id="2147484061" r:id="rId30"/>
    <p:sldLayoutId id="2147484062" r:id="rId31"/>
    <p:sldLayoutId id="2147484057" r:id="rId32"/>
    <p:sldLayoutId id="2147484073" r:id="rId33"/>
    <p:sldLayoutId id="2147484074" r:id="rId34"/>
    <p:sldLayoutId id="2147483914" r:id="rId35"/>
    <p:sldLayoutId id="2147483992" r:id="rId36"/>
    <p:sldLayoutId id="2147484075" r:id="rId37"/>
    <p:sldLayoutId id="2147484033" r:id="rId38"/>
    <p:sldLayoutId id="2147484087" r:id="rId39"/>
    <p:sldLayoutId id="2147483969" r:id="rId40"/>
    <p:sldLayoutId id="2147483978" r:id="rId41"/>
    <p:sldLayoutId id="2147484009" r:id="rId42"/>
    <p:sldLayoutId id="2147484060" r:id="rId43"/>
    <p:sldLayoutId id="2147484097" r:id="rId44"/>
    <p:sldLayoutId id="2147484098" r:id="rId45"/>
    <p:sldLayoutId id="2147484099" r:id="rId46"/>
    <p:sldLayoutId id="2147484100" r:id="rId47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accent2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/>
        </a:buClr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1pPr>
      <a:lvl2pPr marL="4680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/>
        </a:buClr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7560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/>
        </a:buClr>
        <a:buFont typeface=".AppleSystemUIFont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0440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/>
        </a:buClr>
        <a:buFont typeface="Arial" panose="020B0604020202020204" pitchFamily="34" charset="0"/>
        <a:buChar char="•"/>
        <a:defRPr sz="1300" kern="1200">
          <a:solidFill>
            <a:schemeClr val="bg1"/>
          </a:solidFill>
          <a:latin typeface="+mn-lt"/>
          <a:ea typeface="+mn-ea"/>
          <a:cs typeface="+mn-cs"/>
        </a:defRPr>
      </a:lvl4pPr>
      <a:lvl5pPr marL="13320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bg1"/>
        </a:buClr>
        <a:buFont typeface="Arial" panose="020B0604020202020204" pitchFamily="34" charset="0"/>
        <a:buChar char="•"/>
        <a:defRPr sz="1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79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orient="horz" pos="777" userDrawn="1">
          <p15:clr>
            <a:srgbClr val="F26B43"/>
          </p15:clr>
        </p15:guide>
        <p15:guide id="6" orient="horz" pos="278" userDrawn="1">
          <p15:clr>
            <a:srgbClr val="F26B43"/>
          </p15:clr>
        </p15:guide>
        <p15:guide id="7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rusrecycling.fi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arja.teittinen@svkk.fi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E2F64147-E176-4975-B926-572AC4BBE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6774" y="891708"/>
            <a:ext cx="7241227" cy="2387600"/>
          </a:xfrm>
        </p:spPr>
        <p:txBody>
          <a:bodyPr/>
          <a:lstStyle/>
          <a:p>
            <a:r>
              <a:rPr lang="ru-RU" sz="4000" i="0" dirty="0">
                <a:effectLst/>
              </a:rPr>
              <a:t>О взаимоотношениях России и Финляндии в области</a:t>
            </a:r>
            <a:r>
              <a:rPr lang="fi-FI" sz="4000" i="0" dirty="0">
                <a:effectLst/>
              </a:rPr>
              <a:t> </a:t>
            </a:r>
            <a:r>
              <a:rPr lang="ru-RU" sz="4000" i="0" dirty="0">
                <a:effectLst/>
              </a:rPr>
              <a:t>экологии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A7D62FF6-5018-46C5-9BB1-53A4404ADD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B2DF7A6-D080-5140-B731-B52202E7B04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03D43FC3-AA95-455B-8F22-3FD73D8BD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37F8BB-F28D-46E8-BB3D-6E072B64BC47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9886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A451DF1C-86D4-4BD0-A893-34B2AE7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на будущее</a:t>
            </a:r>
            <a:endParaRPr lang="fi-F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BAE029-CAAC-4C71-818A-0C5C602F7EA7}"/>
              </a:ext>
            </a:extLst>
          </p:cNvPr>
          <p:cNvSpPr txBox="1"/>
          <p:nvPr/>
        </p:nvSpPr>
        <p:spPr>
          <a:xfrm>
            <a:off x="1637083" y="1921772"/>
            <a:ext cx="349912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0" b="1" i="0" u="none" strike="noStrike" kern="1200" cap="none" spc="0" normalizeH="0" baseline="0" noProof="0" dirty="0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20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2</a:t>
            </a:r>
            <a:r>
              <a:rPr kumimoji="0" lang="fi-FI" sz="6000" b="1" i="0" u="none" strike="noStrike" kern="1200" cap="none" spc="0" normalizeH="0" baseline="0" noProof="0" dirty="0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6000" b="1" i="0" u="none" strike="noStrike" kern="1200" cap="none" spc="0" normalizeH="0" baseline="0" noProof="0" dirty="0">
              <a:ln>
                <a:noFill/>
              </a:ln>
              <a:solidFill>
                <a:srgbClr val="36386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b="0" i="0" u="none" strike="noStrike" baseline="0" dirty="0">
                <a:solidFill>
                  <a:srgbClr val="000000"/>
                </a:solidFill>
              </a:rPr>
              <a:t>55 % всех отходов должны</a:t>
            </a:r>
            <a:br>
              <a:rPr lang="ru-RU" sz="2000" b="0" i="0" u="none" strike="noStrike" baseline="0" dirty="0">
                <a:solidFill>
                  <a:srgbClr val="000000"/>
                </a:solidFill>
              </a:rPr>
            </a:br>
            <a:r>
              <a:rPr lang="ru-RU" sz="2000" b="0" i="0" u="none" strike="noStrike" baseline="0" dirty="0">
                <a:solidFill>
                  <a:srgbClr val="000000"/>
                </a:solidFill>
              </a:rPr>
              <a:t>перерабатываться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b="0" i="0" u="none" strike="noStrike" baseline="0" dirty="0">
                <a:solidFill>
                  <a:srgbClr val="000000"/>
                </a:solidFill>
              </a:rPr>
              <a:t>65 % всей упаковки</a:t>
            </a:r>
            <a:r>
              <a:rPr lang="ru-RU" sz="2000" dirty="0">
                <a:solidFill>
                  <a:srgbClr val="3638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ru-RU" sz="2000" dirty="0">
                <a:solidFill>
                  <a:srgbClr val="3638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ru-RU" sz="2000" dirty="0">
                <a:solidFill>
                  <a:srgbClr val="3638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ru-RU" sz="2000" dirty="0">
                <a:solidFill>
                  <a:srgbClr val="3638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ru-RU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E0751A-9969-4778-AEFB-2844F47A2712}"/>
              </a:ext>
            </a:extLst>
          </p:cNvPr>
          <p:cNvSpPr txBox="1"/>
          <p:nvPr/>
        </p:nvSpPr>
        <p:spPr>
          <a:xfrm>
            <a:off x="6487944" y="1843950"/>
            <a:ext cx="30840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2035</a:t>
            </a:r>
            <a:endParaRPr kumimoji="0" lang="fi-FI" sz="6000" b="1" i="0" u="none" strike="noStrike" kern="1200" cap="none" spc="0" normalizeH="0" baseline="0" noProof="0" dirty="0">
              <a:ln>
                <a:noFill/>
              </a:ln>
              <a:solidFill>
                <a:srgbClr val="36386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36386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36386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srgbClr val="3638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000000"/>
                </a:solidFill>
              </a:rPr>
              <a:t>6</a:t>
            </a:r>
            <a:r>
              <a:rPr lang="ru-RU" sz="2000" b="0" i="0" u="none" strike="noStrike" baseline="0" dirty="0">
                <a:solidFill>
                  <a:srgbClr val="000000"/>
                </a:solidFill>
              </a:rPr>
              <a:t>5 % всех отходов должны</a:t>
            </a:r>
            <a:br>
              <a:rPr lang="ru-RU" sz="2000" b="0" i="0" u="none" strike="noStrike" baseline="0" dirty="0">
                <a:solidFill>
                  <a:srgbClr val="000000"/>
                </a:solidFill>
              </a:rPr>
            </a:br>
            <a:r>
              <a:rPr lang="ru-RU" sz="2000" b="0" i="0" u="none" strike="noStrike" baseline="0" dirty="0">
                <a:solidFill>
                  <a:srgbClr val="000000"/>
                </a:solidFill>
              </a:rPr>
              <a:t>перерабатываться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>
                <a:solidFill>
                  <a:srgbClr val="000000"/>
                </a:solidFill>
              </a:rPr>
              <a:t>70 </a:t>
            </a:r>
            <a:r>
              <a:rPr lang="ru-RU" sz="2000" b="0" i="0" u="none" strike="noStrike" baseline="0" dirty="0">
                <a:solidFill>
                  <a:srgbClr val="000000"/>
                </a:solidFill>
              </a:rPr>
              <a:t>% всей упаковки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rgbClr val="36386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0299A46-C286-4461-A329-C98FE34F5023}"/>
              </a:ext>
            </a:extLst>
          </p:cNvPr>
          <p:cNvCxnSpPr>
            <a:cxnSpLocks/>
          </p:cNvCxnSpPr>
          <p:nvPr/>
        </p:nvCxnSpPr>
        <p:spPr>
          <a:xfrm>
            <a:off x="1870547" y="3203766"/>
            <a:ext cx="24003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BA8E34A-8A88-428F-934F-6B60B5BE0FF6}"/>
              </a:ext>
            </a:extLst>
          </p:cNvPr>
          <p:cNvCxnSpPr>
            <a:cxnSpLocks/>
          </p:cNvCxnSpPr>
          <p:nvPr/>
        </p:nvCxnSpPr>
        <p:spPr>
          <a:xfrm>
            <a:off x="6868032" y="3203766"/>
            <a:ext cx="24003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899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81893F02-D02E-43B1-8C48-6FCA6558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/>
              <a:t>1. </a:t>
            </a:r>
            <a:r>
              <a:rPr lang="ru-RU" sz="4400" dirty="0"/>
              <a:t>Страна в мире которая сформировала дорожную карту к переходу экономики замкнутого цикла 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FA1784-CC02-41E2-A38F-FFB650D199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B2DF7A6-D080-5140-B731-B52202E7B04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814F26-CAA4-4497-8274-07E82D03F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37F8BB-F28D-46E8-BB3D-6E072B64BC47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642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707845" y="1919331"/>
            <a:ext cx="3108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Arial" panose="020B0604020202020204"/>
                <a:ea typeface="+mn-ea"/>
                <a:cs typeface="Finlandica"/>
              </a:rPr>
              <a:t>100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Arial" panose="020B0604020202020204"/>
                <a:ea typeface="+mn-ea"/>
                <a:cs typeface="Finlandica"/>
              </a:rPr>
              <a:t>млн тонн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363860"/>
              </a:solidFill>
              <a:effectLst/>
              <a:uLnTx/>
              <a:uFillTx/>
              <a:latin typeface="Arial" panose="020B0604020202020204"/>
              <a:ea typeface="+mn-ea"/>
              <a:cs typeface="Finland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07846" y="2872094"/>
            <a:ext cx="3394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Отходов в год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638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82421" y="2688771"/>
            <a:ext cx="2959103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320880" y="1920850"/>
            <a:ext cx="3108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Finlandica"/>
              </a:rPr>
              <a:t>5</a:t>
            </a: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Finlandica"/>
              </a:rPr>
              <a:t>,5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Finlandica"/>
              </a:rPr>
              <a:t> млн</a:t>
            </a: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Finlandica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36386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Finland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20881" y="2869018"/>
            <a:ext cx="3394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Населения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638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395456" y="2690291"/>
            <a:ext cx="2959103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094810" y="1919330"/>
            <a:ext cx="3108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Arial" panose="020B0604020202020204"/>
                <a:ea typeface="+mn-ea"/>
                <a:cs typeface="Finlandica"/>
              </a:rPr>
              <a:t>2</a:t>
            </a: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Arial" panose="020B0604020202020204"/>
                <a:ea typeface="+mn-ea"/>
                <a:cs typeface="Finlandica"/>
              </a:rPr>
              <a:t>,7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Arial" panose="020B0604020202020204"/>
                <a:ea typeface="+mn-ea"/>
                <a:cs typeface="Finlandica"/>
              </a:rPr>
              <a:t>млн тонн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363860"/>
              </a:solidFill>
              <a:effectLst/>
              <a:uLnTx/>
              <a:uFillTx/>
              <a:latin typeface="Arial" panose="020B0604020202020204"/>
              <a:ea typeface="+mn-ea"/>
              <a:cs typeface="Finland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094809" y="2872094"/>
            <a:ext cx="3394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ТБО в год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638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169386" y="2706968"/>
            <a:ext cx="2959103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404072" y="3998119"/>
            <a:ext cx="3727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Arial" panose="020B0604020202020204"/>
                <a:ea typeface="+mn-ea"/>
                <a:cs typeface="Finlandica"/>
              </a:rPr>
              <a:t>€ </a:t>
            </a:r>
            <a:r>
              <a:rPr kumimoji="0" lang="fi-FI" sz="4800" b="1" i="0" u="none" strike="noStrike" kern="1200" cap="none" spc="0" normalizeH="0" baseline="0" noProof="0" dirty="0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Finlandica"/>
              </a:rPr>
              <a:t>2,5 – 3</a:t>
            </a: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Finlandica"/>
              </a:rPr>
              <a:t>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Finlandica"/>
              </a:rPr>
              <a:t>млрд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6386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Finlandic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64706" y="5169203"/>
            <a:ext cx="3394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Общий оборот рынка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6386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4605778" y="4999159"/>
            <a:ext cx="3312388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iruutu 1">
            <a:extLst>
              <a:ext uri="{FF2B5EF4-FFF2-40B4-BE49-F238E27FC236}">
                <a16:creationId xmlns:a16="http://schemas.microsoft.com/office/drawing/2014/main" xmlns="" id="{74BF70BD-D662-4AFC-816D-2D21A1E403E4}"/>
              </a:ext>
            </a:extLst>
          </p:cNvPr>
          <p:cNvSpPr txBox="1"/>
          <p:nvPr/>
        </p:nvSpPr>
        <p:spPr>
          <a:xfrm>
            <a:off x="925639" y="577932"/>
            <a:ext cx="10214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Размер рынка экономики замкнутого </a:t>
            </a:r>
            <a:r>
              <a:rPr lang="ru-RU" sz="4000" b="1" dirty="0">
                <a:solidFill>
                  <a:srgbClr val="3638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цикла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в Финляндии </a:t>
            </a: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EA611C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/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endParaRPr kumimoji="0" lang="fi-FI" sz="4000" b="1" i="0" u="none" strike="noStrike" kern="1200" cap="none" spc="0" normalizeH="0" baseline="0" noProof="0" dirty="0">
              <a:ln>
                <a:noFill/>
              </a:ln>
              <a:solidFill>
                <a:srgbClr val="36386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0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5EE9F4-BF99-D94A-A00B-55144CC46F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Сотрудничество между Финляндии и России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BE0D70-607D-9F4B-B8BE-C7135E4D5C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104162-29B3-F64F-8E3E-9C45B4FA90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B2DF7A6-D080-5140-B731-B52202E7B04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E97A0A9-89BF-A548-AE3B-4707E55EA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37F8BB-F28D-46E8-BB3D-6E072B64BC47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4519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2173463-FC92-4BA9-91C7-260143479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6" y="644181"/>
            <a:ext cx="11306175" cy="737620"/>
          </a:xfrm>
        </p:spPr>
        <p:txBody>
          <a:bodyPr/>
          <a:lstStyle/>
          <a:p>
            <a:r>
              <a:rPr lang="fi-FI" dirty="0"/>
              <a:t>Waste2Value </a:t>
            </a:r>
            <a:r>
              <a:rPr lang="fi-FI" dirty="0" err="1"/>
              <a:t>Russia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x-non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2027BB5-87D9-43A5-A762-BD10F62FB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2105306"/>
            <a:ext cx="11288569" cy="4479989"/>
          </a:xfrm>
        </p:spPr>
        <p:txBody>
          <a:bodyPr/>
          <a:lstStyle/>
          <a:p>
            <a:r>
              <a:rPr lang="ru-RU" dirty="0"/>
              <a:t>Обмен опыта и установления связей между операторами и бизнесом по формированию системы комплексной обработки отходов </a:t>
            </a:r>
          </a:p>
          <a:p>
            <a:r>
              <a:rPr lang="ru-RU" dirty="0"/>
              <a:t>Спрос России – финский ноу хау</a:t>
            </a:r>
          </a:p>
          <a:p>
            <a:r>
              <a:rPr lang="ru-RU" dirty="0"/>
              <a:t>Обмен опытом и технологией</a:t>
            </a:r>
          </a:p>
          <a:p>
            <a:r>
              <a:rPr lang="fi-FI" dirty="0">
                <a:hlinkClick r:id="rId3"/>
              </a:rPr>
              <a:t>www.finrusrecycling.fi</a:t>
            </a:r>
            <a:endParaRPr lang="ru-RU" dirty="0"/>
          </a:p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B8E6F8-8655-4A5B-B783-237D4C20B8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44C8C7-3EE0-F84F-AD9B-E0A6C03EAAE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C5FF53-FAA0-4523-8EF5-DC164D986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37F8BB-F28D-46E8-BB3D-6E072B64BC47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887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27858" y="2112324"/>
            <a:ext cx="3108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3638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inlandica"/>
              </a:rPr>
              <a:t>Раздельный сбор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6386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Finlandic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492489" y="2706968"/>
            <a:ext cx="2959103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7856" y="2706968"/>
            <a:ext cx="2959103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247653" y="2112324"/>
            <a:ext cx="3696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3638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inlandica"/>
              </a:rPr>
              <a:t>Утилизация отходов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Finlandica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6386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Finlandica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265622" y="2706968"/>
            <a:ext cx="2959103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53280" y="3822582"/>
            <a:ext cx="4375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3638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inlandica"/>
              </a:rPr>
              <a:t>Циркулярная экономика в индустрии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6386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Finlandic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55886" y="2112324"/>
            <a:ext cx="3108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Finlandica"/>
              </a:rPr>
              <a:t>Экотехнопарк</a:t>
            </a:r>
            <a:r>
              <a:rPr lang="ru-RU" sz="2800" b="1" dirty="0">
                <a:solidFill>
                  <a:srgbClr val="3638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Finlandica"/>
              </a:rPr>
              <a:t>и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6386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Finlandica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727857" y="4875550"/>
            <a:ext cx="2959103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iruutu 1">
            <a:extLst>
              <a:ext uri="{FF2B5EF4-FFF2-40B4-BE49-F238E27FC236}">
                <a16:creationId xmlns:a16="http://schemas.microsoft.com/office/drawing/2014/main" xmlns="" id="{74BF70BD-D662-4AFC-816D-2D21A1E403E4}"/>
              </a:ext>
            </a:extLst>
          </p:cNvPr>
          <p:cNvSpPr txBox="1"/>
          <p:nvPr/>
        </p:nvSpPr>
        <p:spPr>
          <a:xfrm>
            <a:off x="914480" y="711200"/>
            <a:ext cx="9154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srgbClr val="3638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Сферы сотрудничество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r>
              <a:rPr kumimoji="0" lang="fi-FI" sz="4800" b="1" i="0" u="none" strike="noStrike" kern="1200" cap="none" spc="0" normalizeH="0" baseline="0" noProof="0" dirty="0">
                <a:ln>
                  <a:noFill/>
                </a:ln>
                <a:solidFill>
                  <a:srgbClr val="EA611C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/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36386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  <a:endParaRPr kumimoji="0" lang="fi-FI" sz="4800" b="1" i="0" u="none" strike="noStrike" kern="1200" cap="none" spc="0" normalizeH="0" baseline="0" noProof="0" dirty="0">
              <a:ln>
                <a:noFill/>
              </a:ln>
              <a:solidFill>
                <a:srgbClr val="36386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51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BA914B-4809-4CA3-B6ED-5A8661E991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www.finrusrecycling.fi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AC3CAB8-EAFB-431E-8624-99E1DB51BA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9BB58E-BF46-43D1-90C8-42E4C5E2E5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B2DF7A6-D080-5140-B731-B52202E7B04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B920AB0-D798-4178-86F9-CA73A0A99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37F8BB-F28D-46E8-BB3D-6E072B64BC47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4691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xmlns="" id="{AB870EB6-F9EC-46A5-91B9-7977DCC4883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ru-RU" b="0" dirty="0">
                <a:latin typeface="Source Sans Pro" panose="020B0503030403020204" pitchFamily="34" charset="0"/>
                <a:ea typeface="Source Sans Pro" panose="020B0503030403020204" pitchFamily="34" charset="0"/>
              </a:rPr>
              <a:t>Тарья </a:t>
            </a:r>
            <a:r>
              <a:rPr lang="ru-RU" b="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Тейттинен</a:t>
            </a:r>
            <a:endParaRPr lang="fi-FI" b="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8" name="Kuvan paikkamerkki 7" descr="Kuva, joka sisältää kohteen henkilö, ikkuna, sisä, vaatetus&#10;&#10;Kuvaus luotu automaattisesti">
            <a:extLst>
              <a:ext uri="{FF2B5EF4-FFF2-40B4-BE49-F238E27FC236}">
                <a16:creationId xmlns:a16="http://schemas.microsoft.com/office/drawing/2014/main" xmlns="" id="{677024E3-6CBC-4CCA-9CB2-E98BCB93D5F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r="16676"/>
          <a:stretch>
            <a:fillRect/>
          </a:stretch>
        </p:blipFill>
        <p:spPr>
          <a:xfrm>
            <a:off x="1487463" y="1799043"/>
            <a:ext cx="3716540" cy="3716540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4A29971B-253C-4548-979C-CEDDF194730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037467" y="3130735"/>
            <a:ext cx="4421108" cy="1168030"/>
          </a:xfrm>
        </p:spPr>
        <p:txBody>
          <a:bodyPr/>
          <a:lstStyle/>
          <a:p>
            <a:r>
              <a:rPr lang="ru-RU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Директор по развитию</a:t>
            </a:r>
          </a:p>
          <a:p>
            <a:r>
              <a:rPr lang="fi-FI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+   7 921 792 0800</a:t>
            </a:r>
          </a:p>
          <a:p>
            <a:r>
              <a:rPr lang="fi-FI" sz="2400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tarja.teittinen@svkk.fi</a:t>
            </a:r>
            <a:endParaRPr lang="fi-FI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ru-RU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Санкт-Петербург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72799D98-A993-4823-AC3D-BE204FC886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CD0C53-53F2-1143-8883-4BCE3B5B3CB2}" type="datetime1">
              <a:rPr lang="fi-FI" smtClean="0"/>
              <a:pPr/>
              <a:t>16.9.2021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484F994C-4B2F-4CE0-8634-AD9F73334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37F8BB-F28D-46E8-BB3D-6E072B64BC47}" type="slidenum">
              <a:rPr lang="fi-FI" smtClean="0"/>
              <a:pPr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120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5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FF3FB08-EFFC-9B49-BD94-B819843E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774" y="2175165"/>
            <a:ext cx="9680575" cy="2563090"/>
          </a:xfrm>
        </p:spPr>
        <p:txBody>
          <a:bodyPr/>
          <a:lstStyle/>
          <a:p>
            <a:r>
              <a:rPr lang="ru-RU" dirty="0"/>
              <a:t>Обслуживаем более 660 финских и российских компаний-членов и всех заинтересованных в развитии двустороннего бизнеса.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634866-CDA4-AF40-B74C-25175BB17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fld id="{1F502FCB-5539-B341-BC6C-5AA26EB45447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7AA0E1B-6970-6E4E-9A30-BF16C3C1F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6F37F8BB-F28D-46E8-BB3D-6E072B64BC47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44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EDED721-1E1F-4A5A-836C-80EC37C20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774" y="2175165"/>
            <a:ext cx="9928226" cy="2563090"/>
          </a:xfrm>
        </p:spPr>
        <p:txBody>
          <a:bodyPr/>
          <a:lstStyle/>
          <a:p>
            <a:r>
              <a:rPr lang="ru-RU" sz="4000" dirty="0"/>
              <a:t>Ведущая экспертная организация</a:t>
            </a:r>
            <a:br>
              <a:rPr lang="ru-RU" sz="4000" dirty="0"/>
            </a:br>
            <a:r>
              <a:rPr lang="ru-RU" sz="4000" dirty="0"/>
              <a:t>в вопросах двусторонней торговли между Финляндией и Россией.</a:t>
            </a:r>
            <a:endParaRPr lang="fi-FI" sz="4000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xmlns="" id="{079B278B-9DF3-463C-869D-8953A13D352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CD0C53-53F2-1143-8883-4BCE3B5B3CB2}" type="datetime1">
              <a:rPr lang="fi-FI" smtClean="0"/>
              <a:pPr/>
              <a:t>16.9.2021</a:t>
            </a:fld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xmlns="" id="{BD6F1058-D127-4E81-9567-E1413CB8C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37F8BB-F28D-46E8-BB3D-6E072B64BC47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753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8FBD444-058F-4449-A2CE-D8F51D136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774" y="2175165"/>
            <a:ext cx="8972579" cy="2563090"/>
          </a:xfrm>
        </p:spPr>
        <p:txBody>
          <a:bodyPr/>
          <a:lstStyle/>
          <a:p>
            <a:r>
              <a:rPr lang="ru-RU" dirty="0"/>
              <a:t>95</a:t>
            </a:r>
            <a:r>
              <a:rPr lang="fi-FI" dirty="0"/>
              <a:t> % </a:t>
            </a:r>
            <a:r>
              <a:rPr lang="ru-RU" dirty="0"/>
              <a:t>из наших клиентов представляют мелкий и</a:t>
            </a:r>
            <a:br>
              <a:rPr lang="ru-RU" dirty="0"/>
            </a:br>
            <a:r>
              <a:rPr lang="ru-RU" dirty="0"/>
              <a:t>средний бизнес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xmlns="" id="{00A5DBE2-70CA-476C-99E2-3874BB8BAE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CD0C53-53F2-1143-8883-4BCE3B5B3CB2}" type="datetime1">
              <a:rPr lang="fi-FI" smtClean="0"/>
              <a:pPr/>
              <a:t>16.9.2021</a:t>
            </a:fld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xmlns="" id="{B60370B7-AB5D-4CDA-9466-D63AD768B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37F8BB-F28D-46E8-BB3D-6E072B64BC47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537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25BAC8A8-7836-401B-9C03-0D1486EB5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42" y="459355"/>
            <a:ext cx="11306175" cy="737620"/>
          </a:xfrm>
        </p:spPr>
        <p:txBody>
          <a:bodyPr/>
          <a:lstStyle/>
          <a:p>
            <a:pPr algn="ctr"/>
            <a:r>
              <a:rPr lang="fi-FI" sz="4800" dirty="0"/>
              <a:t> </a:t>
            </a:r>
            <a:r>
              <a:rPr lang="ru-RU" sz="4800" dirty="0"/>
              <a:t>Финляндия</a:t>
            </a:r>
            <a:r>
              <a:rPr lang="fi-FI" sz="48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1D0D51-7E9D-493A-8832-3B1020B0C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37F8BB-F28D-46E8-BB3D-6E072B64BC47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4211D7F-1851-42B7-ACF8-5B2EE3EF9BD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2913" y="1775677"/>
            <a:ext cx="3633684" cy="3306645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99 % </a:t>
            </a:r>
          </a:p>
          <a:p>
            <a:r>
              <a:rPr lang="ru-RU" sz="2400" dirty="0"/>
              <a:t>твердых коммунальных отходов утилизируется в качестве материалов или энергетических ресурсов</a:t>
            </a:r>
            <a:endParaRPr lang="en-US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D1B52343-FD36-4427-AE28-C9F61A63646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79158" y="1775676"/>
            <a:ext cx="3633684" cy="3306645"/>
          </a:xfrm>
        </p:spPr>
        <p:txBody>
          <a:bodyPr/>
          <a:lstStyle/>
          <a:p>
            <a:r>
              <a:rPr lang="ru-RU" sz="4400" dirty="0"/>
              <a:t>1-е место</a:t>
            </a:r>
            <a:r>
              <a:rPr lang="fi-FI" sz="4400" dirty="0"/>
              <a:t> </a:t>
            </a:r>
            <a:r>
              <a:rPr lang="fi-FI" sz="2400" dirty="0"/>
              <a:t> </a:t>
            </a:r>
          </a:p>
          <a:p>
            <a:r>
              <a:rPr lang="ru-RU" sz="2400" dirty="0"/>
              <a:t>в статистике по качеству воздуха</a:t>
            </a:r>
            <a:endParaRPr lang="fi-FI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37791B6-9119-4407-93F4-C18E0C027CD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15403" y="1775675"/>
            <a:ext cx="3633684" cy="3306645"/>
          </a:xfrm>
        </p:spPr>
        <p:txBody>
          <a:bodyPr/>
          <a:lstStyle/>
          <a:p>
            <a:r>
              <a:rPr lang="ru-RU" sz="4400" dirty="0"/>
              <a:t>1-е место</a:t>
            </a:r>
            <a:r>
              <a:rPr lang="fi-FI" sz="4400" dirty="0"/>
              <a:t> </a:t>
            </a:r>
          </a:p>
          <a:p>
            <a:r>
              <a:rPr lang="ru-RU" sz="2400" dirty="0"/>
              <a:t>по показателям экологического здоровья в Индексе экологической устойчивости (EPI)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17059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CB710158-32E5-44EA-A309-14D4D1CB7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		Счастливая Финляндия </a:t>
            </a:r>
            <a:endParaRPr lang="x-none" dirty="0"/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6AB8F198-F853-4CD4-BC3A-3CEB67F94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35" y="1274763"/>
            <a:ext cx="5630992" cy="4867275"/>
          </a:xfrm>
        </p:spPr>
      </p:pic>
    </p:spTree>
    <p:extLst>
      <p:ext uri="{BB962C8B-B14F-4D97-AF65-F5344CB8AC3E}">
        <p14:creationId xmlns:p14="http://schemas.microsoft.com/office/powerpoint/2010/main" val="1488833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FC5438-30E2-47B3-B1AD-F2042168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Как Финляндия решила проблему с отходами?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A6DE72B-D40B-4EAA-BA63-494856FDA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010" y="6370947"/>
            <a:ext cx="532265" cy="284549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r" defTabSz="914400" rtl="0" eaLnBrk="1" latinLnBrk="0" hangingPunct="1">
              <a:defRPr sz="1000" b="1" i="0" kern="120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37F8BB-F28D-46E8-BB3D-6E072B64BC47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8BFC3FC-1A8A-4149-8082-E1B96613AD8E}"/>
              </a:ext>
            </a:extLst>
          </p:cNvPr>
          <p:cNvSpPr txBox="1"/>
          <p:nvPr/>
        </p:nvSpPr>
        <p:spPr>
          <a:xfrm>
            <a:off x="5510535" y="6254579"/>
            <a:ext cx="4433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Источник: Центральная статистическая служба Финляндии</a:t>
            </a:r>
            <a:endParaRPr lang="fi-FI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941561" y="1276534"/>
            <a:ext cx="10655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Объем твердых коммунальных отходов по виду обращения в 2003–2017 годы</a:t>
            </a:r>
            <a:endParaRPr lang="fi-FI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55" y="1764399"/>
            <a:ext cx="7142756" cy="439330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64D68B36-380F-4AFE-8809-1ABA36E84230}"/>
              </a:ext>
            </a:extLst>
          </p:cNvPr>
          <p:cNvSpPr/>
          <p:nvPr/>
        </p:nvSpPr>
        <p:spPr>
          <a:xfrm>
            <a:off x="9533106" y="3112851"/>
            <a:ext cx="2542162" cy="1984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эффективный </a:t>
            </a:r>
            <a:r>
              <a:rPr lang="fi-FI" dirty="0"/>
              <a:t/>
            </a:r>
            <a:br>
              <a:rPr lang="fi-FI" dirty="0"/>
            </a:br>
            <a:r>
              <a:rPr lang="ru-RU" dirty="0"/>
              <a:t>раздельный </a:t>
            </a:r>
            <a:r>
              <a:rPr lang="fi-FI" dirty="0"/>
              <a:t/>
            </a:r>
            <a:br>
              <a:rPr lang="fi-FI" dirty="0"/>
            </a:br>
            <a:r>
              <a:rPr lang="ru-RU" dirty="0"/>
              <a:t>сбор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26511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736E57-5501-4889-BDD0-0168409AB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8400" y="2574073"/>
            <a:ext cx="5648899" cy="2387600"/>
          </a:xfrm>
        </p:spPr>
        <p:txBody>
          <a:bodyPr/>
          <a:lstStyle/>
          <a:p>
            <a:r>
              <a:rPr lang="ru-RU" sz="6000" dirty="0"/>
              <a:t>Экономика замкнутого цикла </a:t>
            </a:r>
            <a:endParaRPr lang="x-none" sz="6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6B1AD6-9D5E-4642-B295-D7130835FE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B2DF7A6-D080-5140-B731-B52202E7B04F}" type="datetime1">
              <a:rPr lang="fi-FI" smtClean="0"/>
              <a:t>16.9.2021</a:t>
            </a:fld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A064FA-89EF-416D-9317-CE4829064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37F8BB-F28D-46E8-BB3D-6E072B64BC47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5260198"/>
      </p:ext>
    </p:extLst>
  </p:cSld>
  <p:clrMapOvr>
    <a:masterClrMapping/>
  </p:clrMapOvr>
</p:sld>
</file>

<file path=ppt/theme/theme1.xml><?xml version="1.0" encoding="utf-8"?>
<a:theme xmlns:a="http://schemas.openxmlformats.org/drawingml/2006/main" name="Kauppakamari-FIN-peruspohja">
  <a:themeElements>
    <a:clrScheme name="Custom 3">
      <a:dk1>
        <a:srgbClr val="000000"/>
      </a:dk1>
      <a:lt1>
        <a:srgbClr val="FFFFFF"/>
      </a:lt1>
      <a:dk2>
        <a:srgbClr val="EA611C"/>
      </a:dk2>
      <a:lt2>
        <a:srgbClr val="75B39D"/>
      </a:lt2>
      <a:accent1>
        <a:srgbClr val="5BACC8"/>
      </a:accent1>
      <a:accent2>
        <a:srgbClr val="363860"/>
      </a:accent2>
      <a:accent3>
        <a:srgbClr val="9CCFBB"/>
      </a:accent3>
      <a:accent4>
        <a:srgbClr val="9196BA"/>
      </a:accent4>
      <a:accent5>
        <a:srgbClr val="EFC6B6"/>
      </a:accent5>
      <a:accent6>
        <a:srgbClr val="DFF1E8"/>
      </a:accent6>
      <a:hlink>
        <a:srgbClr val="EA601B"/>
      </a:hlink>
      <a:folHlink>
        <a:srgbClr val="36386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 template 2020 RUS.pptx" id="{127F7DFB-7623-4718-928F-91088C13DE50}" vid="{FD471B3F-0C2D-4803-A63C-E511F94DE5D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2DE2D11796184EAB626C8CCE6E548F" ma:contentTypeVersion="14" ma:contentTypeDescription="Create a new document." ma:contentTypeScope="" ma:versionID="326b5fd5187a928fe82138e4abe2ecf1">
  <xsd:schema xmlns:xsd="http://www.w3.org/2001/XMLSchema" xmlns:xs="http://www.w3.org/2001/XMLSchema" xmlns:p="http://schemas.microsoft.com/office/2006/metadata/properties" xmlns:ns2="623fe1b9-7d3f-4e82-ae1d-e0124cae1984" xmlns:ns3="0cab31a9-3ccc-47f3-8270-e160021507b5" targetNamespace="http://schemas.microsoft.com/office/2006/metadata/properties" ma:root="true" ma:fieldsID="eb9a63ac1d5fc1c0abb80220759a6961" ns2:_="" ns3:_="">
    <xsd:import namespace="623fe1b9-7d3f-4e82-ae1d-e0124cae1984"/>
    <xsd:import namespace="0cab31a9-3ccc-47f3-8270-e160021507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3fe1b9-7d3f-4e82-ae1d-e0124cae1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ab31a9-3ccc-47f3-8270-e160021507b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2D9973-EE53-4C7F-BA08-C0CEEF6588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3fe1b9-7d3f-4e82-ae1d-e0124cae1984"/>
    <ds:schemaRef ds:uri="0cab31a9-3ccc-47f3-8270-e160021507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8D746D-DC93-45EC-B99A-C4E6B26F8409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0cab31a9-3ccc-47f3-8270-e160021507b5"/>
    <ds:schemaRef ds:uri="http://purl.org/dc/dcmitype/"/>
    <ds:schemaRef ds:uri="http://www.w3.org/XML/1998/namespace"/>
    <ds:schemaRef ds:uri="623fe1b9-7d3f-4e82-ae1d-e0124cae1984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92E785B-83B2-4AA5-9517-44E232E88A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 template 2020 RUS</Template>
  <TotalTime>2</TotalTime>
  <Words>369</Words>
  <Application>Microsoft Office PowerPoint</Application>
  <PresentationFormat>Широкоэкранный</PresentationFormat>
  <Paragraphs>98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.AppleSystemUIFont</vt:lpstr>
      <vt:lpstr>Arial</vt:lpstr>
      <vt:lpstr>Calibri</vt:lpstr>
      <vt:lpstr>Finlandica</vt:lpstr>
      <vt:lpstr>Linux Libertine</vt:lpstr>
      <vt:lpstr>Segoe UI</vt:lpstr>
      <vt:lpstr>Source Sans Pro</vt:lpstr>
      <vt:lpstr>Source Sans Pro SemiBold</vt:lpstr>
      <vt:lpstr>Wingdings</vt:lpstr>
      <vt:lpstr>Kauppakamari-FIN-peruspohja</vt:lpstr>
      <vt:lpstr>О взаимоотношениях России и Финляндии в области экологии</vt:lpstr>
      <vt:lpstr>Презентация PowerPoint</vt:lpstr>
      <vt:lpstr>Обслуживаем более 660 финских и российских компаний-членов и всех заинтересованных в развитии двустороннего бизнеса.</vt:lpstr>
      <vt:lpstr>Ведущая экспертная организация в вопросах двусторонней торговли между Финляндией и Россией.</vt:lpstr>
      <vt:lpstr>95 % из наших клиентов представляют мелкий и средний бизнес</vt:lpstr>
      <vt:lpstr> Финляндия </vt:lpstr>
      <vt:lpstr>   Счастливая Финляндия </vt:lpstr>
      <vt:lpstr>Как Финляндия решила проблему с отходами?</vt:lpstr>
      <vt:lpstr>Экономика замкнутого цикла </vt:lpstr>
      <vt:lpstr>Цели на будущее</vt:lpstr>
      <vt:lpstr>1. Страна в мире которая сформировала дорожную карту к переходу экономики замкнутого цикла </vt:lpstr>
      <vt:lpstr>Презентация PowerPoint</vt:lpstr>
      <vt:lpstr>Сотрудничество между Финляндии и России</vt:lpstr>
      <vt:lpstr>Waste2Value Russia  </vt:lpstr>
      <vt:lpstr>Презентация PowerPoint</vt:lpstr>
      <vt:lpstr>www.finrusrecycling.fi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взаимоотношениях России и Финляндии в области экологии</dc:title>
  <dc:creator>Tarja Teittinen</dc:creator>
  <cp:lastModifiedBy>РК Союз Промышленников</cp:lastModifiedBy>
  <cp:revision>3</cp:revision>
  <cp:lastPrinted>2020-09-14T11:33:11Z</cp:lastPrinted>
  <dcterms:created xsi:type="dcterms:W3CDTF">2021-09-10T08:51:30Z</dcterms:created>
  <dcterms:modified xsi:type="dcterms:W3CDTF">2021-09-16T06:36:19Z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0x010100C72DE2D11796184EAB626C8CCE6E548F</vt:lpwstr>
  </property>
</Properties>
</file>