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  <p:sldMasterId id="2147483908" r:id="rId2"/>
  </p:sldMasterIdLst>
  <p:notesMasterIdLst>
    <p:notesMasterId r:id="rId13"/>
  </p:notesMasterIdLst>
  <p:sldIdLst>
    <p:sldId id="265" r:id="rId3"/>
    <p:sldId id="337" r:id="rId4"/>
    <p:sldId id="347" r:id="rId5"/>
    <p:sldId id="336" r:id="rId6"/>
    <p:sldId id="330" r:id="rId7"/>
    <p:sldId id="363" r:id="rId8"/>
    <p:sldId id="359" r:id="rId9"/>
    <p:sldId id="364" r:id="rId10"/>
    <p:sldId id="365" r:id="rId11"/>
    <p:sldId id="348" r:id="rId12"/>
  </p:sldIdLst>
  <p:sldSz cx="9144000" cy="6858000" type="screen4x3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6BB"/>
    <a:srgbClr val="0873B9"/>
    <a:srgbClr val="6FC590"/>
    <a:srgbClr val="059F46"/>
    <a:srgbClr val="D8C810"/>
    <a:srgbClr val="0D76BB"/>
    <a:srgbClr val="0BA14A"/>
    <a:srgbClr val="039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23" autoAdjust="0"/>
  </p:normalViewPr>
  <p:slideViewPr>
    <p:cSldViewPr>
      <p:cViewPr>
        <p:scale>
          <a:sx n="110" d="100"/>
          <a:sy n="110" d="100"/>
        </p:scale>
        <p:origin x="-16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925CF-6565-4F31-8CF8-74DFFCC75DEF}" type="doc">
      <dgm:prSet loTypeId="urn:microsoft.com/office/officeart/2005/8/layout/chevron2" loCatId="list" qsTypeId="urn:microsoft.com/office/officeart/2005/8/quickstyle/simple1#6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2E9CE36-FA39-4EF3-A47F-82BB185F8F23}">
      <dgm:prSet phldrT="[Текст]" custT="1"/>
      <dgm:spPr/>
      <dgm:t>
        <a:bodyPr/>
        <a:lstStyle/>
        <a:p>
          <a:r>
            <a:rPr lang="ru-RU" sz="1800" dirty="0"/>
            <a:t>Официальные документы</a:t>
          </a:r>
        </a:p>
      </dgm:t>
    </dgm:pt>
    <dgm:pt modelId="{E6D1200B-3BFF-48F7-A092-02F19F5D6540}" type="parTrans" cxnId="{AE9D0B25-E25B-45B9-8C2B-2EE7942F0092}">
      <dgm:prSet/>
      <dgm:spPr/>
      <dgm:t>
        <a:bodyPr/>
        <a:lstStyle/>
        <a:p>
          <a:endParaRPr lang="ru-RU"/>
        </a:p>
      </dgm:t>
    </dgm:pt>
    <dgm:pt modelId="{F55A7F2E-B7BC-491E-854C-EE88DB45BEA2}" type="sibTrans" cxnId="{AE9D0B25-E25B-45B9-8C2B-2EE7942F0092}">
      <dgm:prSet/>
      <dgm:spPr/>
      <dgm:t>
        <a:bodyPr/>
        <a:lstStyle/>
        <a:p>
          <a:endParaRPr lang="ru-RU"/>
        </a:p>
      </dgm:t>
    </dgm:pt>
    <dgm:pt modelId="{219470F1-3E7F-40EE-8DBD-4B12F93EACDD}">
      <dgm:prSet phldrT="[Текст]" custT="1"/>
      <dgm:spPr/>
      <dgm:t>
        <a:bodyPr/>
        <a:lstStyle/>
        <a:p>
          <a:r>
            <a:rPr lang="ru-RU" sz="1800" dirty="0">
              <a:latin typeface="Century" panose="02040604050505020304" pitchFamily="18" charset="0"/>
            </a:rPr>
            <a:t> </a:t>
          </a:r>
        </a:p>
      </dgm:t>
    </dgm:pt>
    <dgm:pt modelId="{C7E63852-C1DE-475D-B067-615084C29620}" type="parTrans" cxnId="{D0889486-8438-490B-B5DA-69E93DA47E18}">
      <dgm:prSet/>
      <dgm:spPr/>
      <dgm:t>
        <a:bodyPr/>
        <a:lstStyle/>
        <a:p>
          <a:endParaRPr lang="ru-RU"/>
        </a:p>
      </dgm:t>
    </dgm:pt>
    <dgm:pt modelId="{A2997A94-41DC-4373-BF48-D5C0398B79EE}" type="sibTrans" cxnId="{D0889486-8438-490B-B5DA-69E93DA47E18}">
      <dgm:prSet/>
      <dgm:spPr/>
      <dgm:t>
        <a:bodyPr/>
        <a:lstStyle/>
        <a:p>
          <a:endParaRPr lang="ru-RU"/>
        </a:p>
      </dgm:t>
    </dgm:pt>
    <dgm:pt modelId="{858C5D23-90EB-435D-BC19-A85CD477C139}">
      <dgm:prSet phldrT="[Текст]" custT="1"/>
      <dgm:spPr/>
      <dgm:t>
        <a:bodyPr/>
        <a:lstStyle/>
        <a:p>
          <a:endParaRPr lang="ru-RU" sz="1800" dirty="0">
            <a:latin typeface="Century" panose="02040604050505020304" pitchFamily="18" charset="0"/>
          </a:endParaRPr>
        </a:p>
      </dgm:t>
    </dgm:pt>
    <dgm:pt modelId="{CD3C17D5-E889-4868-91B9-CB8F00CD0412}" type="parTrans" cxnId="{2198DC22-888F-46BF-9E80-7622F552E970}">
      <dgm:prSet/>
      <dgm:spPr/>
      <dgm:t>
        <a:bodyPr/>
        <a:lstStyle/>
        <a:p>
          <a:endParaRPr lang="ru-RU"/>
        </a:p>
      </dgm:t>
    </dgm:pt>
    <dgm:pt modelId="{B947587C-D527-4365-9723-94CD1F077468}" type="sibTrans" cxnId="{2198DC22-888F-46BF-9E80-7622F552E970}">
      <dgm:prSet/>
      <dgm:spPr/>
      <dgm:t>
        <a:bodyPr/>
        <a:lstStyle/>
        <a:p>
          <a:endParaRPr lang="ru-RU"/>
        </a:p>
      </dgm:t>
    </dgm:pt>
    <dgm:pt modelId="{061BAE92-B3A4-440B-9DED-DB87EFC0D28C}">
      <dgm:prSet phldrT="[Текст]"/>
      <dgm:spPr/>
      <dgm:t>
        <a:bodyPr/>
        <a:lstStyle/>
        <a:p>
          <a:endParaRPr lang="ru-RU" dirty="0"/>
        </a:p>
      </dgm:t>
    </dgm:pt>
    <dgm:pt modelId="{174AC595-3CD9-4A58-BDD3-841193AAF5B7}" type="parTrans" cxnId="{8DB8D073-86EC-4FA1-827A-42B6BAE8273C}">
      <dgm:prSet/>
      <dgm:spPr/>
      <dgm:t>
        <a:bodyPr/>
        <a:lstStyle/>
        <a:p>
          <a:endParaRPr lang="ru-RU"/>
        </a:p>
      </dgm:t>
    </dgm:pt>
    <dgm:pt modelId="{114FF6C4-4FE5-42AB-A9A7-196FE7EB1619}" type="sibTrans" cxnId="{8DB8D073-86EC-4FA1-827A-42B6BAE8273C}">
      <dgm:prSet/>
      <dgm:spPr/>
      <dgm:t>
        <a:bodyPr/>
        <a:lstStyle/>
        <a:p>
          <a:endParaRPr lang="ru-RU"/>
        </a:p>
      </dgm:t>
    </dgm:pt>
    <dgm:pt modelId="{95DD21A9-4750-4575-ABE2-8833A5403401}">
      <dgm:prSet custT="1"/>
      <dgm:spPr/>
      <dgm:t>
        <a:bodyPr/>
        <a:lstStyle/>
        <a:p>
          <a:r>
            <a:rPr lang="ru-RU" sz="1800" dirty="0"/>
            <a:t>Информация от ведомств, организаций -</a:t>
          </a:r>
          <a:br>
            <a:rPr lang="ru-RU" sz="1800" dirty="0"/>
          </a:br>
          <a:r>
            <a:rPr lang="ru-RU" sz="1800" dirty="0"/>
            <a:t>Росстат, </a:t>
          </a:r>
          <a:r>
            <a:rPr lang="ru-RU" sz="1800" dirty="0" err="1"/>
            <a:t>Роструд</a:t>
          </a:r>
          <a:r>
            <a:rPr lang="ru-RU" sz="1800" dirty="0"/>
            <a:t>, Минобрнауки России,  Союз «Агентство «WorldSkills Россия», и т.д.</a:t>
          </a:r>
        </a:p>
      </dgm:t>
    </dgm:pt>
    <dgm:pt modelId="{79E6E01B-8366-4BDE-913B-7F7FAD3173D1}" type="parTrans" cxnId="{90A770C0-E2B6-4A2D-B40B-0957CB4B06A5}">
      <dgm:prSet/>
      <dgm:spPr/>
      <dgm:t>
        <a:bodyPr/>
        <a:lstStyle/>
        <a:p>
          <a:endParaRPr lang="ru-RU"/>
        </a:p>
      </dgm:t>
    </dgm:pt>
    <dgm:pt modelId="{A45A04EF-153B-4C0D-9188-144027E3EB06}" type="sibTrans" cxnId="{90A770C0-E2B6-4A2D-B40B-0957CB4B06A5}">
      <dgm:prSet/>
      <dgm:spPr/>
      <dgm:t>
        <a:bodyPr/>
        <a:lstStyle/>
        <a:p>
          <a:endParaRPr lang="ru-RU"/>
        </a:p>
      </dgm:t>
    </dgm:pt>
    <dgm:pt modelId="{D6503503-D7B9-4F15-85EB-F3F2A7B7D7C4}">
      <dgm:prSet phldrT="[Текст]" custT="1"/>
      <dgm:spPr/>
      <dgm:t>
        <a:bodyPr/>
        <a:lstStyle/>
        <a:p>
          <a:r>
            <a:rPr lang="ru-RU" sz="1800" dirty="0"/>
            <a:t>Аналитические отечественные и зарубежные </a:t>
          </a:r>
          <a:r>
            <a:rPr lang="ru-RU" sz="1800" dirty="0" err="1"/>
            <a:t>отчеты</a:t>
          </a:r>
          <a:r>
            <a:rPr lang="ru-RU" sz="1800" dirty="0"/>
            <a:t> и материалы, материалы </a:t>
          </a:r>
          <a:r>
            <a:rPr lang="ru-RU" sz="1800" dirty="0" err="1"/>
            <a:t>форсайтов</a:t>
          </a:r>
          <a:endParaRPr lang="ru-RU" sz="1800" dirty="0"/>
        </a:p>
      </dgm:t>
    </dgm:pt>
    <dgm:pt modelId="{0B24A391-D1B5-419F-BF91-F097B521A49C}" type="sibTrans" cxnId="{883AFB0D-7AC8-403E-9BC2-D96B0E4CEF39}">
      <dgm:prSet/>
      <dgm:spPr/>
      <dgm:t>
        <a:bodyPr/>
        <a:lstStyle/>
        <a:p>
          <a:endParaRPr lang="ru-RU"/>
        </a:p>
      </dgm:t>
    </dgm:pt>
    <dgm:pt modelId="{5E11216E-ED65-432A-B207-F7710D3F2196}" type="parTrans" cxnId="{883AFB0D-7AC8-403E-9BC2-D96B0E4CEF39}">
      <dgm:prSet/>
      <dgm:spPr/>
      <dgm:t>
        <a:bodyPr/>
        <a:lstStyle/>
        <a:p>
          <a:endParaRPr lang="ru-RU"/>
        </a:p>
      </dgm:t>
    </dgm:pt>
    <dgm:pt modelId="{9EB23143-9C98-45BD-8848-8EB8411FB6D8}">
      <dgm:prSet custT="1"/>
      <dgm:spPr/>
      <dgm:t>
        <a:bodyPr/>
        <a:lstStyle/>
        <a:p>
          <a:r>
            <a:rPr lang="ru-RU" sz="1800" dirty="0"/>
            <a:t>Результаты специально организованного регионального, отраслевого опроса представителей объединений работодателей, СПК, ТПП, профсоюзов, крупнейших компаний</a:t>
          </a:r>
        </a:p>
      </dgm:t>
    </dgm:pt>
    <dgm:pt modelId="{2BBEEC10-34F3-4B24-8026-23A650C3939F}" type="sibTrans" cxnId="{5CC2AC36-E898-4A85-80CA-FAAD01BB0644}">
      <dgm:prSet/>
      <dgm:spPr/>
      <dgm:t>
        <a:bodyPr/>
        <a:lstStyle/>
        <a:p>
          <a:endParaRPr lang="ru-RU"/>
        </a:p>
      </dgm:t>
    </dgm:pt>
    <dgm:pt modelId="{CF31A581-9376-4211-B8F0-2677AE32F17B}" type="parTrans" cxnId="{5CC2AC36-E898-4A85-80CA-FAAD01BB0644}">
      <dgm:prSet/>
      <dgm:spPr/>
      <dgm:t>
        <a:bodyPr/>
        <a:lstStyle/>
        <a:p>
          <a:endParaRPr lang="ru-RU"/>
        </a:p>
      </dgm:t>
    </dgm:pt>
    <dgm:pt modelId="{483BE7E4-F85C-4229-B0CB-7732E40F101A}">
      <dgm:prSet phldrT="[Текст]" custT="1"/>
      <dgm:spPr/>
      <dgm:t>
        <a:bodyPr/>
        <a:lstStyle/>
        <a:p>
          <a:r>
            <a:rPr lang="ru-RU" sz="1800" dirty="0">
              <a:latin typeface="Century" panose="02040604050505020304" pitchFamily="18" charset="0"/>
            </a:rPr>
            <a:t> </a:t>
          </a:r>
        </a:p>
      </dgm:t>
    </dgm:pt>
    <dgm:pt modelId="{B26EDCC4-E277-413B-9C11-F38FA12C6C58}" type="sibTrans" cxnId="{7DEE220F-6D69-47DF-B072-A926EC9649E6}">
      <dgm:prSet/>
      <dgm:spPr/>
      <dgm:t>
        <a:bodyPr/>
        <a:lstStyle/>
        <a:p>
          <a:endParaRPr lang="ru-RU"/>
        </a:p>
      </dgm:t>
    </dgm:pt>
    <dgm:pt modelId="{E75011AF-40EA-45E0-AEE5-04AED394994C}" type="parTrans" cxnId="{7DEE220F-6D69-47DF-B072-A926EC9649E6}">
      <dgm:prSet/>
      <dgm:spPr/>
      <dgm:t>
        <a:bodyPr/>
        <a:lstStyle/>
        <a:p>
          <a:endParaRPr lang="ru-RU"/>
        </a:p>
      </dgm:t>
    </dgm:pt>
    <dgm:pt modelId="{5EEFECC9-44BC-4FE8-90B8-685B5EF57982}" type="pres">
      <dgm:prSet presAssocID="{548925CF-6565-4F31-8CF8-74DFFCC75DE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B4BE17-CDC6-4B00-ABF8-CBB6E72E8005}" type="pres">
      <dgm:prSet presAssocID="{061BAE92-B3A4-440B-9DED-DB87EFC0D28C}" presName="composite" presStyleCnt="0"/>
      <dgm:spPr/>
    </dgm:pt>
    <dgm:pt modelId="{FC5919C5-3F41-4C96-B902-B0129B0911D0}" type="pres">
      <dgm:prSet presAssocID="{061BAE92-B3A4-440B-9DED-DB87EFC0D28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8C031-D402-4CC6-8CF9-69CF2815C192}" type="pres">
      <dgm:prSet presAssocID="{061BAE92-B3A4-440B-9DED-DB87EFC0D28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6E98F-A210-4C93-8655-D0F442C6EC99}" type="pres">
      <dgm:prSet presAssocID="{114FF6C4-4FE5-42AB-A9A7-196FE7EB1619}" presName="sp" presStyleCnt="0"/>
      <dgm:spPr/>
    </dgm:pt>
    <dgm:pt modelId="{9D4A5FDA-6F9C-4856-A683-BC5A89536042}" type="pres">
      <dgm:prSet presAssocID="{483BE7E4-F85C-4229-B0CB-7732E40F101A}" presName="composite" presStyleCnt="0"/>
      <dgm:spPr/>
    </dgm:pt>
    <dgm:pt modelId="{1C2000D0-D16D-48A3-966E-209D420C2A77}" type="pres">
      <dgm:prSet presAssocID="{483BE7E4-F85C-4229-B0CB-7732E40F101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C3CDAF-1675-49DF-A550-6CC4CB146E44}" type="pres">
      <dgm:prSet presAssocID="{483BE7E4-F85C-4229-B0CB-7732E40F101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AA624-1657-4E4B-BE40-10AAEE98C637}" type="pres">
      <dgm:prSet presAssocID="{B26EDCC4-E277-413B-9C11-F38FA12C6C58}" presName="sp" presStyleCnt="0"/>
      <dgm:spPr/>
    </dgm:pt>
    <dgm:pt modelId="{493C6140-8867-4717-9400-4942F90AD7AE}" type="pres">
      <dgm:prSet presAssocID="{219470F1-3E7F-40EE-8DBD-4B12F93EACDD}" presName="composite" presStyleCnt="0"/>
      <dgm:spPr/>
    </dgm:pt>
    <dgm:pt modelId="{A4321D85-DBE1-4847-80B9-99D9DC3ED5AB}" type="pres">
      <dgm:prSet presAssocID="{219470F1-3E7F-40EE-8DBD-4B12F93EACD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7C511-0ADB-41EC-B45D-C9017DB0786B}" type="pres">
      <dgm:prSet presAssocID="{219470F1-3E7F-40EE-8DBD-4B12F93EACDD}" presName="descendantText" presStyleLbl="alignAcc1" presStyleIdx="2" presStyleCnt="4" custScaleY="118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24B83-BC48-4E67-9844-F5F648FCB153}" type="pres">
      <dgm:prSet presAssocID="{A2997A94-41DC-4373-BF48-D5C0398B79EE}" presName="sp" presStyleCnt="0"/>
      <dgm:spPr/>
    </dgm:pt>
    <dgm:pt modelId="{F372EC0A-AE75-4BA2-9ECE-201469558DC1}" type="pres">
      <dgm:prSet presAssocID="{858C5D23-90EB-435D-BC19-A85CD477C139}" presName="composite" presStyleCnt="0"/>
      <dgm:spPr/>
    </dgm:pt>
    <dgm:pt modelId="{CA6A265A-940A-4DA4-91BE-6BAEA09E5F2E}" type="pres">
      <dgm:prSet presAssocID="{858C5D23-90EB-435D-BC19-A85CD477C13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C7E0A-59F7-4C05-81B1-633CEF69E9E0}" type="pres">
      <dgm:prSet presAssocID="{858C5D23-90EB-435D-BC19-A85CD477C139}" presName="descendantText" presStyleLbl="alignAcc1" presStyleIdx="3" presStyleCnt="4" custScaleY="148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A770C0-E2B6-4A2D-B40B-0957CB4B06A5}" srcId="{858C5D23-90EB-435D-BC19-A85CD477C139}" destId="{95DD21A9-4750-4575-ABE2-8833A5403401}" srcOrd="0" destOrd="0" parTransId="{79E6E01B-8366-4BDE-913B-7F7FAD3173D1}" sibTransId="{A45A04EF-153B-4C0D-9188-144027E3EB06}"/>
    <dgm:cxn modelId="{50C0FCA1-AB2A-4D11-8ABF-4554E79C512F}" type="presOf" srcId="{95DD21A9-4750-4575-ABE2-8833A5403401}" destId="{0DBC7E0A-59F7-4C05-81B1-633CEF69E9E0}" srcOrd="0" destOrd="0" presId="urn:microsoft.com/office/officeart/2005/8/layout/chevron2"/>
    <dgm:cxn modelId="{D6560A37-6EEE-4EE0-9A35-3861E066A9F8}" type="presOf" srcId="{D6503503-D7B9-4F15-85EB-F3F2A7B7D7C4}" destId="{D0C3CDAF-1675-49DF-A550-6CC4CB146E44}" srcOrd="0" destOrd="0" presId="urn:microsoft.com/office/officeart/2005/8/layout/chevron2"/>
    <dgm:cxn modelId="{C3B95301-AF6F-4C28-891C-B36FAF59F0BE}" type="presOf" srcId="{22E9CE36-FA39-4EF3-A47F-82BB185F8F23}" destId="{3618C031-D402-4CC6-8CF9-69CF2815C192}" srcOrd="0" destOrd="0" presId="urn:microsoft.com/office/officeart/2005/8/layout/chevron2"/>
    <dgm:cxn modelId="{D0889486-8438-490B-B5DA-69E93DA47E18}" srcId="{548925CF-6565-4F31-8CF8-74DFFCC75DEF}" destId="{219470F1-3E7F-40EE-8DBD-4B12F93EACDD}" srcOrd="2" destOrd="0" parTransId="{C7E63852-C1DE-475D-B067-615084C29620}" sibTransId="{A2997A94-41DC-4373-BF48-D5C0398B79EE}"/>
    <dgm:cxn modelId="{5CC2AC36-E898-4A85-80CA-FAAD01BB0644}" srcId="{219470F1-3E7F-40EE-8DBD-4B12F93EACDD}" destId="{9EB23143-9C98-45BD-8848-8EB8411FB6D8}" srcOrd="0" destOrd="0" parTransId="{CF31A581-9376-4211-B8F0-2677AE32F17B}" sibTransId="{2BBEEC10-34F3-4B24-8026-23A650C3939F}"/>
    <dgm:cxn modelId="{86DF258B-6F96-4E2F-AAB6-12C6CAFA26EB}" type="presOf" srcId="{219470F1-3E7F-40EE-8DBD-4B12F93EACDD}" destId="{A4321D85-DBE1-4847-80B9-99D9DC3ED5AB}" srcOrd="0" destOrd="0" presId="urn:microsoft.com/office/officeart/2005/8/layout/chevron2"/>
    <dgm:cxn modelId="{A5F9EC02-F65C-4042-8C4D-20B75F0BBEBD}" type="presOf" srcId="{9EB23143-9C98-45BD-8848-8EB8411FB6D8}" destId="{E2F7C511-0ADB-41EC-B45D-C9017DB0786B}" srcOrd="0" destOrd="0" presId="urn:microsoft.com/office/officeart/2005/8/layout/chevron2"/>
    <dgm:cxn modelId="{2198DC22-888F-46BF-9E80-7622F552E970}" srcId="{548925CF-6565-4F31-8CF8-74DFFCC75DEF}" destId="{858C5D23-90EB-435D-BC19-A85CD477C139}" srcOrd="3" destOrd="0" parTransId="{CD3C17D5-E889-4868-91B9-CB8F00CD0412}" sibTransId="{B947587C-D527-4365-9723-94CD1F077468}"/>
    <dgm:cxn modelId="{944593EE-3E3A-48F3-A120-15EA39214D0A}" type="presOf" srcId="{061BAE92-B3A4-440B-9DED-DB87EFC0D28C}" destId="{FC5919C5-3F41-4C96-B902-B0129B0911D0}" srcOrd="0" destOrd="0" presId="urn:microsoft.com/office/officeart/2005/8/layout/chevron2"/>
    <dgm:cxn modelId="{AE9D0B25-E25B-45B9-8C2B-2EE7942F0092}" srcId="{061BAE92-B3A4-440B-9DED-DB87EFC0D28C}" destId="{22E9CE36-FA39-4EF3-A47F-82BB185F8F23}" srcOrd="0" destOrd="0" parTransId="{E6D1200B-3BFF-48F7-A092-02F19F5D6540}" sibTransId="{F55A7F2E-B7BC-491E-854C-EE88DB45BEA2}"/>
    <dgm:cxn modelId="{7DEE220F-6D69-47DF-B072-A926EC9649E6}" srcId="{548925CF-6565-4F31-8CF8-74DFFCC75DEF}" destId="{483BE7E4-F85C-4229-B0CB-7732E40F101A}" srcOrd="1" destOrd="0" parTransId="{E75011AF-40EA-45E0-AEE5-04AED394994C}" sibTransId="{B26EDCC4-E277-413B-9C11-F38FA12C6C58}"/>
    <dgm:cxn modelId="{9051338E-2CA9-41AD-9415-1ABCC6655C98}" type="presOf" srcId="{858C5D23-90EB-435D-BC19-A85CD477C139}" destId="{CA6A265A-940A-4DA4-91BE-6BAEA09E5F2E}" srcOrd="0" destOrd="0" presId="urn:microsoft.com/office/officeart/2005/8/layout/chevron2"/>
    <dgm:cxn modelId="{883AFB0D-7AC8-403E-9BC2-D96B0E4CEF39}" srcId="{483BE7E4-F85C-4229-B0CB-7732E40F101A}" destId="{D6503503-D7B9-4F15-85EB-F3F2A7B7D7C4}" srcOrd="0" destOrd="0" parTransId="{5E11216E-ED65-432A-B207-F7710D3F2196}" sibTransId="{0B24A391-D1B5-419F-BF91-F097B521A49C}"/>
    <dgm:cxn modelId="{CBB816EB-BAC0-4BF8-902B-A5E488E69127}" type="presOf" srcId="{548925CF-6565-4F31-8CF8-74DFFCC75DEF}" destId="{5EEFECC9-44BC-4FE8-90B8-685B5EF57982}" srcOrd="0" destOrd="0" presId="urn:microsoft.com/office/officeart/2005/8/layout/chevron2"/>
    <dgm:cxn modelId="{5C1AE689-20C3-4363-A88A-81632B4F9C3D}" type="presOf" srcId="{483BE7E4-F85C-4229-B0CB-7732E40F101A}" destId="{1C2000D0-D16D-48A3-966E-209D420C2A77}" srcOrd="0" destOrd="0" presId="urn:microsoft.com/office/officeart/2005/8/layout/chevron2"/>
    <dgm:cxn modelId="{8DB8D073-86EC-4FA1-827A-42B6BAE8273C}" srcId="{548925CF-6565-4F31-8CF8-74DFFCC75DEF}" destId="{061BAE92-B3A4-440B-9DED-DB87EFC0D28C}" srcOrd="0" destOrd="0" parTransId="{174AC595-3CD9-4A58-BDD3-841193AAF5B7}" sibTransId="{114FF6C4-4FE5-42AB-A9A7-196FE7EB1619}"/>
    <dgm:cxn modelId="{F8644016-76DE-4AF2-A485-BEB690C37E8F}" type="presParOf" srcId="{5EEFECC9-44BC-4FE8-90B8-685B5EF57982}" destId="{8BB4BE17-CDC6-4B00-ABF8-CBB6E72E8005}" srcOrd="0" destOrd="0" presId="urn:microsoft.com/office/officeart/2005/8/layout/chevron2"/>
    <dgm:cxn modelId="{0795693D-E036-488C-90EA-82B0CF66817D}" type="presParOf" srcId="{8BB4BE17-CDC6-4B00-ABF8-CBB6E72E8005}" destId="{FC5919C5-3F41-4C96-B902-B0129B0911D0}" srcOrd="0" destOrd="0" presId="urn:microsoft.com/office/officeart/2005/8/layout/chevron2"/>
    <dgm:cxn modelId="{F38B8579-250A-4682-A1DE-8656BE68708D}" type="presParOf" srcId="{8BB4BE17-CDC6-4B00-ABF8-CBB6E72E8005}" destId="{3618C031-D402-4CC6-8CF9-69CF2815C192}" srcOrd="1" destOrd="0" presId="urn:microsoft.com/office/officeart/2005/8/layout/chevron2"/>
    <dgm:cxn modelId="{E50B55A2-EF1A-4463-8D1E-748AE544665B}" type="presParOf" srcId="{5EEFECC9-44BC-4FE8-90B8-685B5EF57982}" destId="{CD06E98F-A210-4C93-8655-D0F442C6EC99}" srcOrd="1" destOrd="0" presId="urn:microsoft.com/office/officeart/2005/8/layout/chevron2"/>
    <dgm:cxn modelId="{A991A3BD-E5B3-4797-ADF4-70902C78408D}" type="presParOf" srcId="{5EEFECC9-44BC-4FE8-90B8-685B5EF57982}" destId="{9D4A5FDA-6F9C-4856-A683-BC5A89536042}" srcOrd="2" destOrd="0" presId="urn:microsoft.com/office/officeart/2005/8/layout/chevron2"/>
    <dgm:cxn modelId="{0E955BA7-D41F-4E49-B53C-0D15CF628B01}" type="presParOf" srcId="{9D4A5FDA-6F9C-4856-A683-BC5A89536042}" destId="{1C2000D0-D16D-48A3-966E-209D420C2A77}" srcOrd="0" destOrd="0" presId="urn:microsoft.com/office/officeart/2005/8/layout/chevron2"/>
    <dgm:cxn modelId="{8DF553A0-8C30-459B-9A40-EF5A447E6175}" type="presParOf" srcId="{9D4A5FDA-6F9C-4856-A683-BC5A89536042}" destId="{D0C3CDAF-1675-49DF-A550-6CC4CB146E44}" srcOrd="1" destOrd="0" presId="urn:microsoft.com/office/officeart/2005/8/layout/chevron2"/>
    <dgm:cxn modelId="{4BACE681-001E-4BBA-BD59-314DCCA8BEF3}" type="presParOf" srcId="{5EEFECC9-44BC-4FE8-90B8-685B5EF57982}" destId="{628AA624-1657-4E4B-BE40-10AAEE98C637}" srcOrd="3" destOrd="0" presId="urn:microsoft.com/office/officeart/2005/8/layout/chevron2"/>
    <dgm:cxn modelId="{DF8BE367-1E78-4780-A249-BCC20216BF59}" type="presParOf" srcId="{5EEFECC9-44BC-4FE8-90B8-685B5EF57982}" destId="{493C6140-8867-4717-9400-4942F90AD7AE}" srcOrd="4" destOrd="0" presId="urn:microsoft.com/office/officeart/2005/8/layout/chevron2"/>
    <dgm:cxn modelId="{6DE2CC90-5021-4FDA-A33C-5004A27D64F5}" type="presParOf" srcId="{493C6140-8867-4717-9400-4942F90AD7AE}" destId="{A4321D85-DBE1-4847-80B9-99D9DC3ED5AB}" srcOrd="0" destOrd="0" presId="urn:microsoft.com/office/officeart/2005/8/layout/chevron2"/>
    <dgm:cxn modelId="{F66D214A-8BCC-47EE-AE10-9C7C90F5506E}" type="presParOf" srcId="{493C6140-8867-4717-9400-4942F90AD7AE}" destId="{E2F7C511-0ADB-41EC-B45D-C9017DB0786B}" srcOrd="1" destOrd="0" presId="urn:microsoft.com/office/officeart/2005/8/layout/chevron2"/>
    <dgm:cxn modelId="{E5ADF24A-9DAB-4E57-B8DC-566FA3CB93A1}" type="presParOf" srcId="{5EEFECC9-44BC-4FE8-90B8-685B5EF57982}" destId="{78724B83-BC48-4E67-9844-F5F648FCB153}" srcOrd="5" destOrd="0" presId="urn:microsoft.com/office/officeart/2005/8/layout/chevron2"/>
    <dgm:cxn modelId="{75977645-29CB-4B90-B338-D5D75A326CB7}" type="presParOf" srcId="{5EEFECC9-44BC-4FE8-90B8-685B5EF57982}" destId="{F372EC0A-AE75-4BA2-9ECE-201469558DC1}" srcOrd="6" destOrd="0" presId="urn:microsoft.com/office/officeart/2005/8/layout/chevron2"/>
    <dgm:cxn modelId="{60A20B91-4ED0-443D-BFC0-8A09AAF9A1BF}" type="presParOf" srcId="{F372EC0A-AE75-4BA2-9ECE-201469558DC1}" destId="{CA6A265A-940A-4DA4-91BE-6BAEA09E5F2E}" srcOrd="0" destOrd="0" presId="urn:microsoft.com/office/officeart/2005/8/layout/chevron2"/>
    <dgm:cxn modelId="{AF9A5ADC-57ED-43ED-B96F-E6FA21B05BFA}" type="presParOf" srcId="{F372EC0A-AE75-4BA2-9ECE-201469558DC1}" destId="{0DBC7E0A-59F7-4C05-81B1-633CEF69E9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D26C3-E0D0-4697-A1DD-EAB4C2FD865C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81A504C-047E-403B-B18D-28FDAF11C428}">
      <dgm:prSet custT="1"/>
      <dgm:spPr/>
      <dgm:t>
        <a:bodyPr/>
        <a:lstStyle/>
        <a:p>
          <a:pPr algn="ctr">
            <a:tabLst/>
          </a:pPr>
          <a:r>
            <a:rPr lang="ru-RU" sz="2000" b="0" dirty="0">
              <a:latin typeface="Cambria" panose="02040503050406030204" pitchFamily="18" charset="0"/>
            </a:rPr>
            <a:t>Ссылки на общероссийские классификаторы ОКЗ и ОКПДТР, </a:t>
          </a:r>
          <a:r>
            <a:rPr lang="ru-RU" sz="2000" b="0" dirty="0" smtClean="0">
              <a:solidFill>
                <a:srgbClr val="C00000"/>
              </a:solidFill>
              <a:latin typeface="Cambria" panose="02040503050406030204" pitchFamily="18" charset="0"/>
            </a:rPr>
            <a:t>ЕТКС, ЕКС</a:t>
          </a:r>
          <a:r>
            <a:rPr lang="ru-RU" sz="2000" b="0" dirty="0" smtClean="0">
              <a:latin typeface="Cambria" panose="02040503050406030204" pitchFamily="18" charset="0"/>
            </a:rPr>
            <a:t>, а </a:t>
          </a:r>
          <a:r>
            <a:rPr lang="ru-RU" sz="2000" b="0" dirty="0">
              <a:latin typeface="Cambria" panose="02040503050406030204" pitchFamily="18" charset="0"/>
            </a:rPr>
            <a:t>также Реестр профессиональных </a:t>
          </a:r>
          <a:r>
            <a:rPr lang="ru-RU" sz="2000" b="0" dirty="0" smtClean="0">
              <a:latin typeface="Cambria" panose="02040503050406030204" pitchFamily="18" charset="0"/>
            </a:rPr>
            <a:t>стандартов  и </a:t>
          </a:r>
          <a:r>
            <a:rPr lang="ru-RU" sz="2000" b="0" i="1" dirty="0" smtClean="0">
              <a:solidFill>
                <a:srgbClr val="C00000"/>
              </a:solidFill>
              <a:latin typeface="Cambria" panose="02040503050406030204" pitchFamily="18" charset="0"/>
            </a:rPr>
            <a:t>профессиональных квалификаций</a:t>
          </a:r>
          <a:endParaRPr lang="ru-RU" sz="2000" i="1" dirty="0">
            <a:solidFill>
              <a:srgbClr val="C00000"/>
            </a:solidFill>
          </a:endParaRPr>
        </a:p>
      </dgm:t>
    </dgm:pt>
    <dgm:pt modelId="{FC5C7FB7-F7B5-4647-A362-3622030F074B}" type="parTrans" cxnId="{1CAA7C3C-66CC-4456-A063-4BC3133F54FD}">
      <dgm:prSet/>
      <dgm:spPr/>
      <dgm:t>
        <a:bodyPr/>
        <a:lstStyle/>
        <a:p>
          <a:endParaRPr lang="ru-RU"/>
        </a:p>
      </dgm:t>
    </dgm:pt>
    <dgm:pt modelId="{8475CE1D-18F0-4036-9303-C7F9F6368EA6}" type="sibTrans" cxnId="{1CAA7C3C-66CC-4456-A063-4BC3133F54FD}">
      <dgm:prSet/>
      <dgm:spPr/>
      <dgm:t>
        <a:bodyPr/>
        <a:lstStyle/>
        <a:p>
          <a:endParaRPr lang="ru-RU"/>
        </a:p>
      </dgm:t>
    </dgm:pt>
    <dgm:pt modelId="{74641659-EB1F-49F4-B67A-05AE9A1AD740}">
      <dgm:prSet custT="1"/>
      <dgm:spPr/>
      <dgm:t>
        <a:bodyPr/>
        <a:lstStyle/>
        <a:p>
          <a:pPr algn="ctr"/>
          <a:r>
            <a:rPr lang="ru-RU" sz="2000" b="0" dirty="0">
              <a:latin typeface="Cambria" panose="02040503050406030204" pitchFamily="18" charset="0"/>
            </a:rPr>
            <a:t>Упорядочивание системы документов социально-трудовой информации, облегчения для пользователей работы с </a:t>
          </a:r>
          <a:r>
            <a:rPr lang="ru-RU" sz="2000" b="0" dirty="0" smtClean="0">
              <a:latin typeface="Cambria" panose="02040503050406030204" pitchFamily="18" charset="0"/>
            </a:rPr>
            <a:t>ними, в том числе, </a:t>
          </a:r>
          <a:r>
            <a:rPr lang="ru-RU" sz="2000" b="0" dirty="0" smtClean="0">
              <a:solidFill>
                <a:srgbClr val="C00000"/>
              </a:solidFill>
              <a:latin typeface="Cambria" panose="02040503050406030204" pitchFamily="18" charset="0"/>
            </a:rPr>
            <a:t>допуск к профессии; документы, определяющие требования к квалификации </a:t>
          </a:r>
          <a:endParaRPr lang="ru-RU" sz="2000" b="0" dirty="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A05D8271-D90E-499E-A229-E3D263C85F23}" type="parTrans" cxnId="{9AC02446-F94C-4DF1-9916-206970C1BCBF}">
      <dgm:prSet/>
      <dgm:spPr/>
      <dgm:t>
        <a:bodyPr/>
        <a:lstStyle/>
        <a:p>
          <a:endParaRPr lang="ru-RU"/>
        </a:p>
      </dgm:t>
    </dgm:pt>
    <dgm:pt modelId="{CAFB139A-987D-4354-B613-9C8378AD6A9C}" type="sibTrans" cxnId="{9AC02446-F94C-4DF1-9916-206970C1BCBF}">
      <dgm:prSet/>
      <dgm:spPr/>
      <dgm:t>
        <a:bodyPr/>
        <a:lstStyle/>
        <a:p>
          <a:endParaRPr lang="ru-RU"/>
        </a:p>
      </dgm:t>
    </dgm:pt>
    <dgm:pt modelId="{7895B0F1-F025-4A37-9746-EA36295A5582}">
      <dgm:prSet custT="1"/>
      <dgm:spPr/>
      <dgm:t>
        <a:bodyPr/>
        <a:lstStyle/>
        <a:p>
          <a:r>
            <a:rPr lang="ru-RU" sz="2000" b="0">
              <a:latin typeface="Cambria" panose="02040503050406030204" pitchFamily="18" charset="0"/>
            </a:rPr>
            <a:t>Планируется создание специальной классификации вошедших в Справочник профессий</a:t>
          </a:r>
          <a:endParaRPr lang="ru-RU" sz="2000" b="0" dirty="0">
            <a:latin typeface="Cambria" panose="02040503050406030204" pitchFamily="18" charset="0"/>
          </a:endParaRPr>
        </a:p>
      </dgm:t>
    </dgm:pt>
    <dgm:pt modelId="{3A322130-AE14-46A3-A815-E2A19310A948}" type="parTrans" cxnId="{6982E79B-8CC0-4CB4-BA76-A079FA21819F}">
      <dgm:prSet/>
      <dgm:spPr/>
      <dgm:t>
        <a:bodyPr/>
        <a:lstStyle/>
        <a:p>
          <a:endParaRPr lang="ru-RU"/>
        </a:p>
      </dgm:t>
    </dgm:pt>
    <dgm:pt modelId="{329AD71D-2A10-4C12-ADBA-BEA5C0B4390E}" type="sibTrans" cxnId="{6982E79B-8CC0-4CB4-BA76-A079FA21819F}">
      <dgm:prSet/>
      <dgm:spPr/>
      <dgm:t>
        <a:bodyPr/>
        <a:lstStyle/>
        <a:p>
          <a:endParaRPr lang="ru-RU"/>
        </a:p>
      </dgm:t>
    </dgm:pt>
    <dgm:pt modelId="{59855078-8872-4B66-B347-301D5162B5C0}" type="pres">
      <dgm:prSet presAssocID="{855D26C3-E0D0-4697-A1DD-EAB4C2FD86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FBEC0F-FD6F-4BC6-B9CD-71843FA9A6D2}" type="pres">
      <dgm:prSet presAssocID="{855D26C3-E0D0-4697-A1DD-EAB4C2FD865C}" presName="dummyMaxCanvas" presStyleCnt="0">
        <dgm:presLayoutVars/>
      </dgm:prSet>
      <dgm:spPr/>
    </dgm:pt>
    <dgm:pt modelId="{C57A11AD-A72C-48C9-AF3F-F2457E8423FC}" type="pres">
      <dgm:prSet presAssocID="{855D26C3-E0D0-4697-A1DD-EAB4C2FD865C}" presName="ThreeNodes_1" presStyleLbl="node1" presStyleIdx="0" presStyleCnt="3" custLinFactNeighborX="4659" custLinFactNeighborY="-27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1303B-F05E-4265-90DE-A20182BD69D0}" type="pres">
      <dgm:prSet presAssocID="{855D26C3-E0D0-4697-A1DD-EAB4C2FD865C}" presName="ThreeNodes_2" presStyleLbl="node1" presStyleIdx="1" presStyleCnt="3" custScaleX="115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1D789-D860-4880-939B-7AD9FBC52D7D}" type="pres">
      <dgm:prSet presAssocID="{855D26C3-E0D0-4697-A1DD-EAB4C2FD865C}" presName="ThreeNodes_3" presStyleLbl="node1" presStyleIdx="2" presStyleCnt="3" custLinFactNeighborX="-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ED5E4E-E4F9-45D9-A3F9-A17F13E581ED}" type="pres">
      <dgm:prSet presAssocID="{855D26C3-E0D0-4697-A1DD-EAB4C2FD865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F687D-6204-40C7-B272-CE1B8390D829}" type="pres">
      <dgm:prSet presAssocID="{855D26C3-E0D0-4697-A1DD-EAB4C2FD865C}" presName="ThreeConn_2-3" presStyleLbl="fgAccFollowNode1" presStyleIdx="1" presStyleCnt="2" custLinFactNeighborX="10897" custLinFactNeighborY="12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85926-0F08-46EB-A55D-96980F7E03A0}" type="pres">
      <dgm:prSet presAssocID="{855D26C3-E0D0-4697-A1DD-EAB4C2FD865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BA0BD-A4BB-4BC8-93F3-C6F47BDB4CC2}" type="pres">
      <dgm:prSet presAssocID="{855D26C3-E0D0-4697-A1DD-EAB4C2FD865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A6137-0F47-4315-A750-7A7CE2CB0168}" type="pres">
      <dgm:prSet presAssocID="{855D26C3-E0D0-4697-A1DD-EAB4C2FD865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82E79B-8CC0-4CB4-BA76-A079FA21819F}" srcId="{855D26C3-E0D0-4697-A1DD-EAB4C2FD865C}" destId="{7895B0F1-F025-4A37-9746-EA36295A5582}" srcOrd="2" destOrd="0" parTransId="{3A322130-AE14-46A3-A815-E2A19310A948}" sibTransId="{329AD71D-2A10-4C12-ADBA-BEA5C0B4390E}"/>
    <dgm:cxn modelId="{B049B659-B19F-46CC-BB55-283596351DC8}" type="presOf" srcId="{8475CE1D-18F0-4036-9303-C7F9F6368EA6}" destId="{7EED5E4E-E4F9-45D9-A3F9-A17F13E581ED}" srcOrd="0" destOrd="0" presId="urn:microsoft.com/office/officeart/2005/8/layout/vProcess5"/>
    <dgm:cxn modelId="{C84B85F3-71C4-47A4-9AF2-6B92EBA38DED}" type="presOf" srcId="{7895B0F1-F025-4A37-9746-EA36295A5582}" destId="{181A6137-0F47-4315-A750-7A7CE2CB0168}" srcOrd="1" destOrd="0" presId="urn:microsoft.com/office/officeart/2005/8/layout/vProcess5"/>
    <dgm:cxn modelId="{F3CA6C75-6044-4850-BAD2-BCF7285382DF}" type="presOf" srcId="{B81A504C-047E-403B-B18D-28FDAF11C428}" destId="{C57A11AD-A72C-48C9-AF3F-F2457E8423FC}" srcOrd="0" destOrd="0" presId="urn:microsoft.com/office/officeart/2005/8/layout/vProcess5"/>
    <dgm:cxn modelId="{305E0310-E73F-40E3-AC67-9AD8EE50DFB2}" type="presOf" srcId="{CAFB139A-987D-4354-B613-9C8378AD6A9C}" destId="{241F687D-6204-40C7-B272-CE1B8390D829}" srcOrd="0" destOrd="0" presId="urn:microsoft.com/office/officeart/2005/8/layout/vProcess5"/>
    <dgm:cxn modelId="{A6D08F1F-9144-42B7-B77B-BF48083987D8}" type="presOf" srcId="{74641659-EB1F-49F4-B67A-05AE9A1AD740}" destId="{1D91303B-F05E-4265-90DE-A20182BD69D0}" srcOrd="0" destOrd="0" presId="urn:microsoft.com/office/officeart/2005/8/layout/vProcess5"/>
    <dgm:cxn modelId="{1CAA7C3C-66CC-4456-A063-4BC3133F54FD}" srcId="{855D26C3-E0D0-4697-A1DD-EAB4C2FD865C}" destId="{B81A504C-047E-403B-B18D-28FDAF11C428}" srcOrd="0" destOrd="0" parTransId="{FC5C7FB7-F7B5-4647-A362-3622030F074B}" sibTransId="{8475CE1D-18F0-4036-9303-C7F9F6368EA6}"/>
    <dgm:cxn modelId="{82F76DE1-E7F6-420E-8B37-399F909B1061}" type="presOf" srcId="{7895B0F1-F025-4A37-9746-EA36295A5582}" destId="{48F1D789-D860-4880-939B-7AD9FBC52D7D}" srcOrd="0" destOrd="0" presId="urn:microsoft.com/office/officeart/2005/8/layout/vProcess5"/>
    <dgm:cxn modelId="{9BF81857-1544-4053-AF73-A79D4BF8E59A}" type="presOf" srcId="{B81A504C-047E-403B-B18D-28FDAF11C428}" destId="{2CE85926-0F08-46EB-A55D-96980F7E03A0}" srcOrd="1" destOrd="0" presId="urn:microsoft.com/office/officeart/2005/8/layout/vProcess5"/>
    <dgm:cxn modelId="{51A10283-30B8-4738-BD2C-D52B8465C9F2}" type="presOf" srcId="{74641659-EB1F-49F4-B67A-05AE9A1AD740}" destId="{634BA0BD-A4BB-4BC8-93F3-C6F47BDB4CC2}" srcOrd="1" destOrd="0" presId="urn:microsoft.com/office/officeart/2005/8/layout/vProcess5"/>
    <dgm:cxn modelId="{9AC02446-F94C-4DF1-9916-206970C1BCBF}" srcId="{855D26C3-E0D0-4697-A1DD-EAB4C2FD865C}" destId="{74641659-EB1F-49F4-B67A-05AE9A1AD740}" srcOrd="1" destOrd="0" parTransId="{A05D8271-D90E-499E-A229-E3D263C85F23}" sibTransId="{CAFB139A-987D-4354-B613-9C8378AD6A9C}"/>
    <dgm:cxn modelId="{89998ECD-0084-4304-A84B-74785FD8D997}" type="presOf" srcId="{855D26C3-E0D0-4697-A1DD-EAB4C2FD865C}" destId="{59855078-8872-4B66-B347-301D5162B5C0}" srcOrd="0" destOrd="0" presId="urn:microsoft.com/office/officeart/2005/8/layout/vProcess5"/>
    <dgm:cxn modelId="{4D6FA63C-805B-4356-9635-8FFB4A079113}" type="presParOf" srcId="{59855078-8872-4B66-B347-301D5162B5C0}" destId="{94FBEC0F-FD6F-4BC6-B9CD-71843FA9A6D2}" srcOrd="0" destOrd="0" presId="urn:microsoft.com/office/officeart/2005/8/layout/vProcess5"/>
    <dgm:cxn modelId="{CF75457D-EF53-4833-9A84-E3E50A763E99}" type="presParOf" srcId="{59855078-8872-4B66-B347-301D5162B5C0}" destId="{C57A11AD-A72C-48C9-AF3F-F2457E8423FC}" srcOrd="1" destOrd="0" presId="urn:microsoft.com/office/officeart/2005/8/layout/vProcess5"/>
    <dgm:cxn modelId="{59C86634-E121-431E-AF85-C98935F6A89A}" type="presParOf" srcId="{59855078-8872-4B66-B347-301D5162B5C0}" destId="{1D91303B-F05E-4265-90DE-A20182BD69D0}" srcOrd="2" destOrd="0" presId="urn:microsoft.com/office/officeart/2005/8/layout/vProcess5"/>
    <dgm:cxn modelId="{3136BC6C-E92D-46E7-94FE-D05BB351CFE6}" type="presParOf" srcId="{59855078-8872-4B66-B347-301D5162B5C0}" destId="{48F1D789-D860-4880-939B-7AD9FBC52D7D}" srcOrd="3" destOrd="0" presId="urn:microsoft.com/office/officeart/2005/8/layout/vProcess5"/>
    <dgm:cxn modelId="{202F95A0-FB0D-4698-BDBB-E70D184FD844}" type="presParOf" srcId="{59855078-8872-4B66-B347-301D5162B5C0}" destId="{7EED5E4E-E4F9-45D9-A3F9-A17F13E581ED}" srcOrd="4" destOrd="0" presId="urn:microsoft.com/office/officeart/2005/8/layout/vProcess5"/>
    <dgm:cxn modelId="{70AE8F90-BE2B-4106-980C-FEE479B7C268}" type="presParOf" srcId="{59855078-8872-4B66-B347-301D5162B5C0}" destId="{241F687D-6204-40C7-B272-CE1B8390D829}" srcOrd="5" destOrd="0" presId="urn:microsoft.com/office/officeart/2005/8/layout/vProcess5"/>
    <dgm:cxn modelId="{E520E7C1-F54E-40E9-95AA-853D5A710DEB}" type="presParOf" srcId="{59855078-8872-4B66-B347-301D5162B5C0}" destId="{2CE85926-0F08-46EB-A55D-96980F7E03A0}" srcOrd="6" destOrd="0" presId="urn:microsoft.com/office/officeart/2005/8/layout/vProcess5"/>
    <dgm:cxn modelId="{898E7AA1-39DB-47F6-8B22-96FDDF88BE92}" type="presParOf" srcId="{59855078-8872-4B66-B347-301D5162B5C0}" destId="{634BA0BD-A4BB-4BC8-93F3-C6F47BDB4CC2}" srcOrd="7" destOrd="0" presId="urn:microsoft.com/office/officeart/2005/8/layout/vProcess5"/>
    <dgm:cxn modelId="{92A03B35-A832-4C4B-9075-CF3F87C006EC}" type="presParOf" srcId="{59855078-8872-4B66-B347-301D5162B5C0}" destId="{181A6137-0F47-4315-A750-7A7CE2CB016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919C5-3F41-4C96-B902-B0129B0911D0}">
      <dsp:nvSpPr>
        <dsp:cNvPr id="0" name=""/>
        <dsp:cNvSpPr/>
      </dsp:nvSpPr>
      <dsp:spPr>
        <a:xfrm rot="5400000">
          <a:off x="-173461" y="176087"/>
          <a:ext cx="1156412" cy="809488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-5400000">
        <a:off x="1" y="407369"/>
        <a:ext cx="809488" cy="346924"/>
      </dsp:txXfrm>
    </dsp:sp>
    <dsp:sp modelId="{3618C031-D402-4CC6-8CF9-69CF2815C192}">
      <dsp:nvSpPr>
        <dsp:cNvPr id="0" name=""/>
        <dsp:cNvSpPr/>
      </dsp:nvSpPr>
      <dsp:spPr>
        <a:xfrm rot="5400000">
          <a:off x="3917342" y="-3105228"/>
          <a:ext cx="751667" cy="6967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Официальные документы</a:t>
          </a:r>
        </a:p>
      </dsp:txBody>
      <dsp:txXfrm rot="-5400000">
        <a:off x="809489" y="39318"/>
        <a:ext cx="6930682" cy="678281"/>
      </dsp:txXfrm>
    </dsp:sp>
    <dsp:sp modelId="{1C2000D0-D16D-48A3-966E-209D420C2A77}">
      <dsp:nvSpPr>
        <dsp:cNvPr id="0" name=""/>
        <dsp:cNvSpPr/>
      </dsp:nvSpPr>
      <dsp:spPr>
        <a:xfrm rot="5400000">
          <a:off x="-173461" y="1193745"/>
          <a:ext cx="1156412" cy="809488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Century" panose="02040604050505020304" pitchFamily="18" charset="0"/>
            </a:rPr>
            <a:t> </a:t>
          </a:r>
        </a:p>
      </dsp:txBody>
      <dsp:txXfrm rot="-5400000">
        <a:off x="1" y="1425027"/>
        <a:ext cx="809488" cy="346924"/>
      </dsp:txXfrm>
    </dsp:sp>
    <dsp:sp modelId="{D0C3CDAF-1675-49DF-A550-6CC4CB146E44}">
      <dsp:nvSpPr>
        <dsp:cNvPr id="0" name=""/>
        <dsp:cNvSpPr/>
      </dsp:nvSpPr>
      <dsp:spPr>
        <a:xfrm rot="5400000">
          <a:off x="3917342" y="-2087570"/>
          <a:ext cx="751667" cy="6967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Аналитические отечественные и зарубежные </a:t>
          </a:r>
          <a:r>
            <a:rPr lang="ru-RU" sz="1800" kern="1200" dirty="0" err="1"/>
            <a:t>отчеты</a:t>
          </a:r>
          <a:r>
            <a:rPr lang="ru-RU" sz="1800" kern="1200" dirty="0"/>
            <a:t> и материалы, материалы </a:t>
          </a:r>
          <a:r>
            <a:rPr lang="ru-RU" sz="1800" kern="1200" dirty="0" err="1"/>
            <a:t>форсайтов</a:t>
          </a:r>
          <a:endParaRPr lang="ru-RU" sz="1800" kern="1200" dirty="0"/>
        </a:p>
      </dsp:txBody>
      <dsp:txXfrm rot="-5400000">
        <a:off x="809489" y="1056976"/>
        <a:ext cx="6930682" cy="678281"/>
      </dsp:txXfrm>
    </dsp:sp>
    <dsp:sp modelId="{A4321D85-DBE1-4847-80B9-99D9DC3ED5AB}">
      <dsp:nvSpPr>
        <dsp:cNvPr id="0" name=""/>
        <dsp:cNvSpPr/>
      </dsp:nvSpPr>
      <dsp:spPr>
        <a:xfrm rot="5400000">
          <a:off x="-173461" y="2279162"/>
          <a:ext cx="1156412" cy="809488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Century" panose="02040604050505020304" pitchFamily="18" charset="0"/>
            </a:rPr>
            <a:t> </a:t>
          </a:r>
        </a:p>
      </dsp:txBody>
      <dsp:txXfrm rot="-5400000">
        <a:off x="1" y="2510444"/>
        <a:ext cx="809488" cy="346924"/>
      </dsp:txXfrm>
    </dsp:sp>
    <dsp:sp modelId="{E2F7C511-0ADB-41EC-B45D-C9017DB0786B}">
      <dsp:nvSpPr>
        <dsp:cNvPr id="0" name=""/>
        <dsp:cNvSpPr/>
      </dsp:nvSpPr>
      <dsp:spPr>
        <a:xfrm rot="5400000">
          <a:off x="3849583" y="-1002152"/>
          <a:ext cx="887186" cy="6967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Результаты специально организованного регионального, отраслевого опроса представителей объединений работодателей, СПК, ТПП, профсоюзов, крупнейших компаний</a:t>
          </a:r>
        </a:p>
      </dsp:txBody>
      <dsp:txXfrm rot="-5400000">
        <a:off x="809489" y="2081251"/>
        <a:ext cx="6924066" cy="800568"/>
      </dsp:txXfrm>
    </dsp:sp>
    <dsp:sp modelId="{CA6A265A-940A-4DA4-91BE-6BAEA09E5F2E}">
      <dsp:nvSpPr>
        <dsp:cNvPr id="0" name=""/>
        <dsp:cNvSpPr/>
      </dsp:nvSpPr>
      <dsp:spPr>
        <a:xfrm rot="5400000">
          <a:off x="-173461" y="3478920"/>
          <a:ext cx="1156412" cy="809488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Century" panose="02040604050505020304" pitchFamily="18" charset="0"/>
          </a:endParaRPr>
        </a:p>
      </dsp:txBody>
      <dsp:txXfrm rot="-5400000">
        <a:off x="1" y="3710202"/>
        <a:ext cx="809488" cy="346924"/>
      </dsp:txXfrm>
    </dsp:sp>
    <dsp:sp modelId="{0DBC7E0A-59F7-4C05-81B1-633CEF69E9E0}">
      <dsp:nvSpPr>
        <dsp:cNvPr id="0" name=""/>
        <dsp:cNvSpPr/>
      </dsp:nvSpPr>
      <dsp:spPr>
        <a:xfrm rot="5400000">
          <a:off x="3735243" y="197604"/>
          <a:ext cx="1115866" cy="6967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Информация от ведомств, организаций -</a:t>
          </a:r>
          <a:br>
            <a:rPr lang="ru-RU" sz="1800" kern="1200" dirty="0"/>
          </a:br>
          <a:r>
            <a:rPr lang="ru-RU" sz="1800" kern="1200" dirty="0"/>
            <a:t>Росстат, </a:t>
          </a:r>
          <a:r>
            <a:rPr lang="ru-RU" sz="1800" kern="1200" dirty="0" err="1"/>
            <a:t>Роструд</a:t>
          </a:r>
          <a:r>
            <a:rPr lang="ru-RU" sz="1800" kern="1200" dirty="0"/>
            <a:t>, Минобрнауки России,  Союз «Агентство «WorldSkills Россия», и т.д.</a:t>
          </a:r>
        </a:p>
      </dsp:txBody>
      <dsp:txXfrm rot="-5400000">
        <a:off x="809489" y="3177830"/>
        <a:ext cx="6912903" cy="1006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A11AD-A72C-48C9-AF3F-F2457E8423FC}">
      <dsp:nvSpPr>
        <dsp:cNvPr id="0" name=""/>
        <dsp:cNvSpPr/>
      </dsp:nvSpPr>
      <dsp:spPr>
        <a:xfrm>
          <a:off x="296568" y="0"/>
          <a:ext cx="6365507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ru-RU" sz="2000" b="0" kern="1200" dirty="0">
              <a:latin typeface="Cambria" panose="02040503050406030204" pitchFamily="18" charset="0"/>
            </a:rPr>
            <a:t>Ссылки на общероссийские классификаторы ОКЗ и ОКПДТР, </a:t>
          </a:r>
          <a:r>
            <a:rPr lang="ru-RU" sz="2000" b="0" kern="1200" dirty="0" smtClean="0">
              <a:solidFill>
                <a:srgbClr val="C00000"/>
              </a:solidFill>
              <a:latin typeface="Cambria" panose="02040503050406030204" pitchFamily="18" charset="0"/>
            </a:rPr>
            <a:t>ЕТКС, ЕКС</a:t>
          </a:r>
          <a:r>
            <a:rPr lang="ru-RU" sz="2000" b="0" kern="1200" dirty="0" smtClean="0">
              <a:latin typeface="Cambria" panose="02040503050406030204" pitchFamily="18" charset="0"/>
            </a:rPr>
            <a:t>, а </a:t>
          </a:r>
          <a:r>
            <a:rPr lang="ru-RU" sz="2000" b="0" kern="1200" dirty="0">
              <a:latin typeface="Cambria" panose="02040503050406030204" pitchFamily="18" charset="0"/>
            </a:rPr>
            <a:t>также Реестр профессиональных </a:t>
          </a:r>
          <a:r>
            <a:rPr lang="ru-RU" sz="2000" b="0" kern="1200" dirty="0" smtClean="0">
              <a:latin typeface="Cambria" panose="02040503050406030204" pitchFamily="18" charset="0"/>
            </a:rPr>
            <a:t>стандартов  и </a:t>
          </a:r>
          <a:r>
            <a:rPr lang="ru-RU" sz="2000" b="0" i="1" kern="1200" dirty="0" smtClean="0">
              <a:solidFill>
                <a:srgbClr val="C00000"/>
              </a:solidFill>
              <a:latin typeface="Cambria" panose="02040503050406030204" pitchFamily="18" charset="0"/>
            </a:rPr>
            <a:t>профессиональных квалификаций</a:t>
          </a:r>
          <a:endParaRPr lang="ru-RU" sz="2000" i="1" kern="1200" dirty="0">
            <a:solidFill>
              <a:srgbClr val="C00000"/>
            </a:solidFill>
          </a:endParaRPr>
        </a:p>
      </dsp:txBody>
      <dsp:txXfrm>
        <a:off x="334531" y="37963"/>
        <a:ext cx="4966866" cy="1220218"/>
      </dsp:txXfrm>
    </dsp:sp>
    <dsp:sp modelId="{1D91303B-F05E-4265-90DE-A20182BD69D0}">
      <dsp:nvSpPr>
        <dsp:cNvPr id="0" name=""/>
        <dsp:cNvSpPr/>
      </dsp:nvSpPr>
      <dsp:spPr>
        <a:xfrm>
          <a:off x="79061" y="1512168"/>
          <a:ext cx="7330709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063560"/>
                <a:satOff val="-11946"/>
                <a:lumOff val="-2549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1063560"/>
                <a:satOff val="-11946"/>
                <a:lumOff val="-254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1063560"/>
                <a:satOff val="-11946"/>
                <a:lumOff val="-254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latin typeface="Cambria" panose="02040503050406030204" pitchFamily="18" charset="0"/>
            </a:rPr>
            <a:t>Упорядочивание системы документов социально-трудовой информации, облегчения для пользователей работы с </a:t>
          </a:r>
          <a:r>
            <a:rPr lang="ru-RU" sz="2000" b="0" kern="1200" dirty="0" smtClean="0">
              <a:latin typeface="Cambria" panose="02040503050406030204" pitchFamily="18" charset="0"/>
            </a:rPr>
            <a:t>ними, в том числе, </a:t>
          </a:r>
          <a:r>
            <a:rPr lang="ru-RU" sz="2000" b="0" kern="1200" dirty="0" smtClean="0">
              <a:solidFill>
                <a:srgbClr val="C00000"/>
              </a:solidFill>
              <a:latin typeface="Cambria" panose="02040503050406030204" pitchFamily="18" charset="0"/>
            </a:rPr>
            <a:t>допуск к профессии; документы, определяющие требования к квалификации </a:t>
          </a:r>
          <a:endParaRPr lang="ru-RU" sz="2000" b="0" kern="1200" dirty="0">
            <a:solidFill>
              <a:srgbClr val="C00000"/>
            </a:solidFill>
            <a:latin typeface="Cambria" panose="02040503050406030204" pitchFamily="18" charset="0"/>
          </a:endParaRPr>
        </a:p>
      </dsp:txBody>
      <dsp:txXfrm>
        <a:off x="117024" y="1550131"/>
        <a:ext cx="5637714" cy="1220218"/>
      </dsp:txXfrm>
    </dsp:sp>
    <dsp:sp modelId="{48F1D789-D860-4880-939B-7AD9FBC52D7D}">
      <dsp:nvSpPr>
        <dsp:cNvPr id="0" name=""/>
        <dsp:cNvSpPr/>
      </dsp:nvSpPr>
      <dsp:spPr>
        <a:xfrm>
          <a:off x="1112185" y="3024336"/>
          <a:ext cx="6365507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127120"/>
                <a:satOff val="-23891"/>
                <a:lumOff val="-5098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2127120"/>
                <a:satOff val="-23891"/>
                <a:lumOff val="-5098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2127120"/>
                <a:satOff val="-23891"/>
                <a:lumOff val="-5098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>
              <a:latin typeface="Cambria" panose="02040503050406030204" pitchFamily="18" charset="0"/>
            </a:rPr>
            <a:t>Планируется создание специальной классификации вошедших в Справочник профессий</a:t>
          </a:r>
          <a:endParaRPr lang="ru-RU" sz="2000" b="0" kern="1200" dirty="0">
            <a:latin typeface="Cambria" panose="02040503050406030204" pitchFamily="18" charset="0"/>
          </a:endParaRPr>
        </a:p>
      </dsp:txBody>
      <dsp:txXfrm>
        <a:off x="1150148" y="3062299"/>
        <a:ext cx="4885425" cy="1220218"/>
      </dsp:txXfrm>
    </dsp:sp>
    <dsp:sp modelId="{7EED5E4E-E4F9-45D9-A3F9-A17F13E581ED}">
      <dsp:nvSpPr>
        <dsp:cNvPr id="0" name=""/>
        <dsp:cNvSpPr/>
      </dsp:nvSpPr>
      <dsp:spPr>
        <a:xfrm>
          <a:off x="5523013" y="982909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12574" y="982909"/>
        <a:ext cx="463371" cy="633976"/>
      </dsp:txXfrm>
    </dsp:sp>
    <dsp:sp modelId="{241F687D-6204-40C7-B272-CE1B8390D829}">
      <dsp:nvSpPr>
        <dsp:cNvPr id="0" name=""/>
        <dsp:cNvSpPr/>
      </dsp:nvSpPr>
      <dsp:spPr>
        <a:xfrm>
          <a:off x="6176482" y="2592287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266667"/>
            <a:satOff val="-19882"/>
            <a:lumOff val="-158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66043" y="2592287"/>
        <a:ext cx="463371" cy="633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DF7393-8E40-43A5-9787-946F0ABFB66B}" type="datetimeFigureOut">
              <a:rPr lang="ru-RU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541" tIns="45770" rIns="91541" bIns="4577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F57C1F-4581-4F1F-9C3E-5571FC9D8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51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173FD8-DA4D-418A-B057-37DFB3CE28DE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08" y="6283082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91933" y="6304031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00044" y="6304048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8196" y="6365833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4340" y="6283081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51965" y="6304030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60076" y="6304047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3495675" y="327025"/>
            <a:ext cx="20891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40197" y="630403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ECC3-707B-4877-B486-819B2C125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F7FB-5FBA-4427-B43A-EA1B302E5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08E2B-5506-41FC-95BC-E463B5544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33A8-7B27-417A-80F8-8A92C40FD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Слайд соде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00"/>
          <p:cNvSpPr>
            <a:spLocks noChangeArrowheads="1"/>
          </p:cNvSpPr>
          <p:nvPr userDrawn="1"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3" name="Group 201"/>
          <p:cNvGrpSpPr>
            <a:grpSpLocks/>
          </p:cNvGrpSpPr>
          <p:nvPr userDrawn="1"/>
        </p:nvGrpSpPr>
        <p:grpSpPr bwMode="auto">
          <a:xfrm>
            <a:off x="250825" y="260350"/>
            <a:ext cx="8642350" cy="4752975"/>
            <a:chOff x="158" y="164"/>
            <a:chExt cx="5444" cy="2994"/>
          </a:xfrm>
        </p:grpSpPr>
        <p:sp>
          <p:nvSpPr>
            <p:cNvPr id="4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7" y="172"/>
                </a:cxn>
                <a:cxn ang="0">
                  <a:pos x="14" y="158"/>
                </a:cxn>
                <a:cxn ang="0">
                  <a:pos x="25" y="169"/>
                </a:cxn>
                <a:cxn ang="0">
                  <a:pos x="25" y="165"/>
                </a:cxn>
                <a:cxn ang="0">
                  <a:pos x="25" y="162"/>
                </a:cxn>
                <a:cxn ang="0">
                  <a:pos x="25" y="155"/>
                </a:cxn>
                <a:cxn ang="0">
                  <a:pos x="21" y="144"/>
                </a:cxn>
                <a:cxn ang="0">
                  <a:pos x="21" y="141"/>
                </a:cxn>
                <a:cxn ang="0">
                  <a:pos x="17" y="134"/>
                </a:cxn>
                <a:cxn ang="0">
                  <a:pos x="17" y="123"/>
                </a:cxn>
                <a:cxn ang="0">
                  <a:pos x="21" y="116"/>
                </a:cxn>
                <a:cxn ang="0">
                  <a:pos x="25" y="109"/>
                </a:cxn>
                <a:cxn ang="0">
                  <a:pos x="32" y="106"/>
                </a:cxn>
                <a:cxn ang="0">
                  <a:pos x="35" y="98"/>
                </a:cxn>
                <a:cxn ang="0">
                  <a:pos x="35" y="91"/>
                </a:cxn>
                <a:cxn ang="0">
                  <a:pos x="35" y="88"/>
                </a:cxn>
                <a:cxn ang="0">
                  <a:pos x="32" y="84"/>
                </a:cxn>
                <a:cxn ang="0">
                  <a:pos x="32" y="77"/>
                </a:cxn>
                <a:cxn ang="0">
                  <a:pos x="32" y="70"/>
                </a:cxn>
                <a:cxn ang="0">
                  <a:pos x="32" y="63"/>
                </a:cxn>
                <a:cxn ang="0">
                  <a:pos x="28" y="53"/>
                </a:cxn>
                <a:cxn ang="0">
                  <a:pos x="28" y="46"/>
                </a:cxn>
                <a:cxn ang="0">
                  <a:pos x="28" y="39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25" y="28"/>
                </a:cxn>
                <a:cxn ang="0">
                  <a:pos x="25" y="21"/>
                </a:cxn>
                <a:cxn ang="0">
                  <a:pos x="25" y="10"/>
                </a:cxn>
                <a:cxn ang="0">
                  <a:pos x="28" y="7"/>
                </a:cxn>
                <a:cxn ang="0">
                  <a:pos x="28" y="3"/>
                </a:cxn>
                <a:cxn ang="0">
                  <a:pos x="25" y="3"/>
                </a:cxn>
                <a:cxn ang="0">
                  <a:pos x="25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3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3" y="49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7" y="70"/>
                </a:cxn>
                <a:cxn ang="0">
                  <a:pos x="7" y="91"/>
                </a:cxn>
                <a:cxn ang="0">
                  <a:pos x="7" y="113"/>
                </a:cxn>
                <a:cxn ang="0">
                  <a:pos x="7" y="134"/>
                </a:cxn>
                <a:cxn ang="0">
                  <a:pos x="7" y="144"/>
                </a:cxn>
                <a:cxn ang="0">
                  <a:pos x="7" y="148"/>
                </a:cxn>
                <a:cxn ang="0">
                  <a:pos x="3" y="155"/>
                </a:cxn>
                <a:cxn ang="0">
                  <a:pos x="3" y="158"/>
                </a:cxn>
                <a:cxn ang="0">
                  <a:pos x="0" y="165"/>
                </a:cxn>
                <a:cxn ang="0">
                  <a:pos x="0" y="165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7" y="25"/>
                </a:cxn>
                <a:cxn ang="0">
                  <a:pos x="7" y="32"/>
                </a:cxn>
                <a:cxn ang="0">
                  <a:pos x="3" y="35"/>
                </a:cxn>
                <a:cxn ang="0">
                  <a:pos x="3" y="39"/>
                </a:cxn>
                <a:cxn ang="0">
                  <a:pos x="3" y="42"/>
                </a:cxn>
                <a:cxn ang="0">
                  <a:pos x="0" y="46"/>
                </a:cxn>
                <a:cxn ang="0">
                  <a:pos x="3" y="39"/>
                </a:cxn>
                <a:cxn ang="0">
                  <a:pos x="3" y="32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18"/>
                </a:cxn>
                <a:cxn ang="0">
                  <a:pos x="7" y="14"/>
                </a:cxn>
                <a:cxn ang="0">
                  <a:pos x="10" y="11"/>
                </a:cxn>
                <a:cxn ang="0">
                  <a:pos x="3" y="0"/>
                </a:cxn>
                <a:cxn ang="0">
                  <a:pos x="10" y="7"/>
                </a:cxn>
                <a:cxn ang="0">
                  <a:pos x="10" y="11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4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0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"/>
                </a:cxn>
                <a:cxn ang="0">
                  <a:pos x="14" y="11"/>
                </a:cxn>
                <a:cxn ang="0">
                  <a:pos x="21" y="15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0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21" y="0"/>
                </a:cxn>
                <a:cxn ang="0">
                  <a:pos x="25" y="0"/>
                </a:cxn>
                <a:cxn ang="0">
                  <a:pos x="18" y="4"/>
                </a:cxn>
                <a:cxn ang="0">
                  <a:pos x="11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1" y="4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2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7" y="8"/>
                </a:cxn>
                <a:cxn ang="0">
                  <a:pos x="3" y="0"/>
                </a:cxn>
                <a:cxn ang="0">
                  <a:pos x="7" y="8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3" y="15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3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4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5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0" y="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6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7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8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4" y="17"/>
                </a:cxn>
                <a:cxn ang="0">
                  <a:pos x="4" y="17"/>
                </a:cxn>
                <a:cxn ang="0">
                  <a:pos x="14" y="28"/>
                </a:cxn>
                <a:cxn ang="0">
                  <a:pos x="14" y="28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0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1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4" y="28"/>
                </a:cxn>
                <a:cxn ang="0">
                  <a:pos x="4" y="25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2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10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3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2" y="11"/>
                </a:cxn>
                <a:cxn ang="0">
                  <a:pos x="18" y="7"/>
                </a:cxn>
                <a:cxn ang="0">
                  <a:pos x="15" y="7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4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6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5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6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7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8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9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7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0" y="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0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18"/>
                </a:cxn>
                <a:cxn ang="0">
                  <a:pos x="7" y="15"/>
                </a:cxn>
                <a:cxn ang="0">
                  <a:pos x="14" y="8"/>
                </a:cxn>
                <a:cxn ang="0">
                  <a:pos x="17" y="0"/>
                </a:cxn>
                <a:cxn ang="0">
                  <a:pos x="14" y="8"/>
                </a:cxn>
                <a:cxn ang="0">
                  <a:pos x="7" y="15"/>
                </a:cxn>
                <a:cxn ang="0">
                  <a:pos x="3" y="18"/>
                </a:cxn>
                <a:cxn ang="0">
                  <a:pos x="0" y="22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1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4" y="7"/>
                </a:cxn>
                <a:cxn ang="0">
                  <a:pos x="0" y="14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2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0" y="10"/>
                </a:cxn>
                <a:cxn ang="0">
                  <a:pos x="21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8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3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4" y="14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4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10" y="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5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6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7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14" y="0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8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9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8" y="3"/>
                </a:cxn>
                <a:cxn ang="0">
                  <a:pos x="0" y="0"/>
                </a:cxn>
                <a:cxn ang="0">
                  <a:pos x="28" y="3"/>
                </a:cxn>
                <a:cxn ang="0">
                  <a:pos x="56" y="0"/>
                </a:cxn>
                <a:cxn ang="0">
                  <a:pos x="63" y="0"/>
                </a:cxn>
                <a:cxn ang="0">
                  <a:pos x="67" y="0"/>
                </a:cxn>
                <a:cxn ang="0">
                  <a:pos x="70" y="0"/>
                </a:cxn>
                <a:cxn ang="0">
                  <a:pos x="63" y="0"/>
                </a:cxn>
                <a:cxn ang="0">
                  <a:pos x="56" y="0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0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0" y="18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32"/>
                </a:cxn>
                <a:cxn ang="0">
                  <a:pos x="10" y="28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0" y="18"/>
                </a:cxn>
                <a:cxn ang="0">
                  <a:pos x="7" y="7"/>
                </a:cxn>
                <a:cxn ang="0">
                  <a:pos x="0" y="0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1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7"/>
                </a:cxn>
                <a:cxn ang="0">
                  <a:pos x="7" y="14"/>
                </a:cxn>
                <a:cxn ang="0">
                  <a:pos x="3" y="21"/>
                </a:cxn>
                <a:cxn ang="0">
                  <a:pos x="3" y="25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2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3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4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5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6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7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8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4" y="42"/>
                </a:cxn>
                <a:cxn ang="0">
                  <a:pos x="7" y="49"/>
                </a:cxn>
                <a:cxn ang="0">
                  <a:pos x="4" y="42"/>
                </a:cxn>
                <a:cxn ang="0">
                  <a:pos x="0" y="32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4" y="11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9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8" y="3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14" y="3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14" y="3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0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5" y="11"/>
                </a:cxn>
                <a:cxn ang="0">
                  <a:pos x="22" y="7"/>
                </a:cxn>
                <a:cxn ang="0">
                  <a:pos x="18" y="7"/>
                </a:cxn>
                <a:cxn ang="0">
                  <a:pos x="11" y="7"/>
                </a:cxn>
                <a:cxn ang="0">
                  <a:pos x="7" y="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1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10"/>
                </a:cxn>
                <a:cxn ang="0">
                  <a:pos x="3" y="7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3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4" y="7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4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4"/>
                </a:cxn>
                <a:cxn ang="0">
                  <a:pos x="21" y="0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7"/>
                </a:cxn>
                <a:cxn ang="0">
                  <a:pos x="7" y="4"/>
                </a:cxn>
                <a:cxn ang="0">
                  <a:pos x="14" y="4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5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8" y="7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4" y="7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6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7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0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8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9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2" y="32"/>
                </a:cxn>
                <a:cxn ang="0">
                  <a:pos x="36" y="32"/>
                </a:cxn>
                <a:cxn ang="0">
                  <a:pos x="39" y="29"/>
                </a:cxn>
                <a:cxn ang="0">
                  <a:pos x="46" y="25"/>
                </a:cxn>
                <a:cxn ang="0">
                  <a:pos x="53" y="22"/>
                </a:cxn>
                <a:cxn ang="0">
                  <a:pos x="57" y="15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7" y="11"/>
                </a:cxn>
                <a:cxn ang="0">
                  <a:pos x="71" y="11"/>
                </a:cxn>
                <a:cxn ang="0">
                  <a:pos x="74" y="11"/>
                </a:cxn>
                <a:cxn ang="0">
                  <a:pos x="78" y="11"/>
                </a:cxn>
                <a:cxn ang="0">
                  <a:pos x="88" y="11"/>
                </a:cxn>
                <a:cxn ang="0">
                  <a:pos x="95" y="11"/>
                </a:cxn>
                <a:cxn ang="0">
                  <a:pos x="106" y="11"/>
                </a:cxn>
                <a:cxn ang="0">
                  <a:pos x="117" y="8"/>
                </a:cxn>
                <a:cxn ang="0">
                  <a:pos x="127" y="0"/>
                </a:cxn>
                <a:cxn ang="0">
                  <a:pos x="138" y="0"/>
                </a:cxn>
                <a:cxn ang="0">
                  <a:pos x="138" y="0"/>
                </a:cxn>
                <a:cxn ang="0">
                  <a:pos x="127" y="0"/>
                </a:cxn>
                <a:cxn ang="0">
                  <a:pos x="120" y="8"/>
                </a:cxn>
                <a:cxn ang="0">
                  <a:pos x="106" y="11"/>
                </a:cxn>
                <a:cxn ang="0">
                  <a:pos x="95" y="15"/>
                </a:cxn>
                <a:cxn ang="0">
                  <a:pos x="88" y="11"/>
                </a:cxn>
                <a:cxn ang="0">
                  <a:pos x="81" y="11"/>
                </a:cxn>
                <a:cxn ang="0">
                  <a:pos x="78" y="11"/>
                </a:cxn>
                <a:cxn ang="0">
                  <a:pos x="71" y="11"/>
                </a:cxn>
                <a:cxn ang="0">
                  <a:pos x="67" y="11"/>
                </a:cxn>
                <a:cxn ang="0">
                  <a:pos x="64" y="11"/>
                </a:cxn>
                <a:cxn ang="0">
                  <a:pos x="60" y="8"/>
                </a:cxn>
                <a:cxn ang="0">
                  <a:pos x="57" y="15"/>
                </a:cxn>
                <a:cxn ang="0">
                  <a:pos x="53" y="22"/>
                </a:cxn>
                <a:cxn ang="0">
                  <a:pos x="46" y="29"/>
                </a:cxn>
                <a:cxn ang="0">
                  <a:pos x="39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28" y="43"/>
                </a:cxn>
                <a:cxn ang="0">
                  <a:pos x="11" y="46"/>
                </a:cxn>
                <a:cxn ang="0">
                  <a:pos x="11" y="67"/>
                </a:cxn>
                <a:cxn ang="0">
                  <a:pos x="0" y="85"/>
                </a:cxn>
                <a:cxn ang="0">
                  <a:pos x="0" y="82"/>
                </a:cxn>
                <a:cxn ang="0">
                  <a:pos x="11" y="64"/>
                </a:cxn>
                <a:cxn ang="0">
                  <a:pos x="11" y="43"/>
                </a:cxn>
                <a:cxn ang="0">
                  <a:pos x="21" y="43"/>
                </a:cxn>
                <a:cxn ang="0">
                  <a:pos x="28" y="43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0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3" y="17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24" y="0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1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18" y="25"/>
                </a:cxn>
                <a:cxn ang="0">
                  <a:pos x="18" y="29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7" y="15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7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2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3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11" y="0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8"/>
                </a:cxn>
                <a:cxn ang="0">
                  <a:pos x="4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5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/>
              <a:ahLst/>
              <a:cxnLst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0"/>
                </a:cxn>
                <a:cxn ang="0">
                  <a:pos x="7" y="14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6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7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8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9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0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1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4" y="7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8" y="3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3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4" y="42"/>
                </a:cxn>
                <a:cxn ang="0">
                  <a:pos x="11" y="38"/>
                </a:cxn>
                <a:cxn ang="0">
                  <a:pos x="18" y="35"/>
                </a:cxn>
                <a:cxn ang="0">
                  <a:pos x="25" y="31"/>
                </a:cxn>
                <a:cxn ang="0">
                  <a:pos x="35" y="28"/>
                </a:cxn>
                <a:cxn ang="0">
                  <a:pos x="42" y="21"/>
                </a:cxn>
                <a:cxn ang="0">
                  <a:pos x="49" y="10"/>
                </a:cxn>
                <a:cxn ang="0">
                  <a:pos x="53" y="0"/>
                </a:cxn>
                <a:cxn ang="0">
                  <a:pos x="49" y="10"/>
                </a:cxn>
                <a:cxn ang="0">
                  <a:pos x="42" y="21"/>
                </a:cxn>
                <a:cxn ang="0">
                  <a:pos x="35" y="28"/>
                </a:cxn>
                <a:cxn ang="0">
                  <a:pos x="25" y="31"/>
                </a:cxn>
                <a:cxn ang="0">
                  <a:pos x="18" y="35"/>
                </a:cxn>
                <a:cxn ang="0">
                  <a:pos x="7" y="38"/>
                </a:cxn>
                <a:cxn ang="0">
                  <a:pos x="4" y="42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4" y="42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4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/>
              <a:ahLst/>
              <a:cxnLst>
                <a:cxn ang="0">
                  <a:pos x="7" y="49"/>
                </a:cxn>
                <a:cxn ang="0">
                  <a:pos x="10" y="46"/>
                </a:cxn>
                <a:cxn ang="0">
                  <a:pos x="10" y="42"/>
                </a:cxn>
                <a:cxn ang="0">
                  <a:pos x="14" y="39"/>
                </a:cxn>
                <a:cxn ang="0">
                  <a:pos x="21" y="32"/>
                </a:cxn>
                <a:cxn ang="0">
                  <a:pos x="24" y="25"/>
                </a:cxn>
                <a:cxn ang="0">
                  <a:pos x="28" y="21"/>
                </a:cxn>
                <a:cxn ang="0">
                  <a:pos x="31" y="18"/>
                </a:cxn>
                <a:cxn ang="0">
                  <a:pos x="38" y="18"/>
                </a:cxn>
                <a:cxn ang="0">
                  <a:pos x="56" y="10"/>
                </a:cxn>
                <a:cxn ang="0">
                  <a:pos x="77" y="3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7" y="3"/>
                </a:cxn>
                <a:cxn ang="0">
                  <a:pos x="59" y="10"/>
                </a:cxn>
                <a:cxn ang="0">
                  <a:pos x="42" y="14"/>
                </a:cxn>
                <a:cxn ang="0">
                  <a:pos x="35" y="18"/>
                </a:cxn>
                <a:cxn ang="0">
                  <a:pos x="31" y="21"/>
                </a:cxn>
                <a:cxn ang="0">
                  <a:pos x="24" y="25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0" y="46"/>
                </a:cxn>
                <a:cxn ang="0">
                  <a:pos x="7" y="49"/>
                </a:cxn>
                <a:cxn ang="0">
                  <a:pos x="7" y="49"/>
                </a:cxn>
                <a:cxn ang="0">
                  <a:pos x="7" y="53"/>
                </a:cxn>
                <a:cxn ang="0">
                  <a:pos x="3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3" y="53"/>
                </a:cxn>
                <a:cxn ang="0">
                  <a:pos x="3" y="53"/>
                </a:cxn>
                <a:cxn ang="0">
                  <a:pos x="7" y="49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5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7" y="10"/>
                </a:cxn>
                <a:cxn ang="0">
                  <a:pos x="11" y="18"/>
                </a:cxn>
                <a:cxn ang="0">
                  <a:pos x="14" y="21"/>
                </a:cxn>
                <a:cxn ang="0">
                  <a:pos x="18" y="25"/>
                </a:cxn>
                <a:cxn ang="0">
                  <a:pos x="14" y="21"/>
                </a:cxn>
                <a:cxn ang="0">
                  <a:pos x="11" y="18"/>
                </a:cxn>
                <a:cxn ang="0">
                  <a:pos x="7" y="1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6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/>
              <a:ahLst/>
              <a:cxnLst>
                <a:cxn ang="0">
                  <a:pos x="88" y="191"/>
                </a:cxn>
                <a:cxn ang="0">
                  <a:pos x="81" y="191"/>
                </a:cxn>
                <a:cxn ang="0">
                  <a:pos x="63" y="194"/>
                </a:cxn>
                <a:cxn ang="0">
                  <a:pos x="60" y="194"/>
                </a:cxn>
                <a:cxn ang="0">
                  <a:pos x="53" y="194"/>
                </a:cxn>
                <a:cxn ang="0">
                  <a:pos x="42" y="187"/>
                </a:cxn>
                <a:cxn ang="0">
                  <a:pos x="31" y="169"/>
                </a:cxn>
                <a:cxn ang="0">
                  <a:pos x="24" y="155"/>
                </a:cxn>
                <a:cxn ang="0">
                  <a:pos x="24" y="145"/>
                </a:cxn>
                <a:cxn ang="0">
                  <a:pos x="21" y="131"/>
                </a:cxn>
                <a:cxn ang="0">
                  <a:pos x="21" y="120"/>
                </a:cxn>
                <a:cxn ang="0">
                  <a:pos x="28" y="117"/>
                </a:cxn>
                <a:cxn ang="0">
                  <a:pos x="24" y="113"/>
                </a:cxn>
                <a:cxn ang="0">
                  <a:pos x="21" y="103"/>
                </a:cxn>
                <a:cxn ang="0">
                  <a:pos x="21" y="92"/>
                </a:cxn>
                <a:cxn ang="0">
                  <a:pos x="24" y="88"/>
                </a:cxn>
                <a:cxn ang="0">
                  <a:pos x="17" y="85"/>
                </a:cxn>
                <a:cxn ang="0">
                  <a:pos x="7" y="7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14" y="14"/>
                </a:cxn>
                <a:cxn ang="0">
                  <a:pos x="31" y="7"/>
                </a:cxn>
                <a:cxn ang="0">
                  <a:pos x="56" y="0"/>
                </a:cxn>
                <a:cxn ang="0">
                  <a:pos x="63" y="4"/>
                </a:cxn>
                <a:cxn ang="0">
                  <a:pos x="77" y="7"/>
                </a:cxn>
                <a:cxn ang="0">
                  <a:pos x="88" y="18"/>
                </a:cxn>
                <a:cxn ang="0">
                  <a:pos x="88" y="29"/>
                </a:cxn>
                <a:cxn ang="0">
                  <a:pos x="84" y="36"/>
                </a:cxn>
                <a:cxn ang="0">
                  <a:pos x="74" y="43"/>
                </a:cxn>
                <a:cxn ang="0">
                  <a:pos x="67" y="43"/>
                </a:cxn>
                <a:cxn ang="0">
                  <a:pos x="53" y="43"/>
                </a:cxn>
                <a:cxn ang="0">
                  <a:pos x="45" y="50"/>
                </a:cxn>
                <a:cxn ang="0">
                  <a:pos x="45" y="60"/>
                </a:cxn>
                <a:cxn ang="0">
                  <a:pos x="63" y="81"/>
                </a:cxn>
                <a:cxn ang="0">
                  <a:pos x="67" y="85"/>
                </a:cxn>
                <a:cxn ang="0">
                  <a:pos x="67" y="103"/>
                </a:cxn>
                <a:cxn ang="0">
                  <a:pos x="70" y="110"/>
                </a:cxn>
                <a:cxn ang="0">
                  <a:pos x="77" y="106"/>
                </a:cxn>
                <a:cxn ang="0">
                  <a:pos x="81" y="103"/>
                </a:cxn>
                <a:cxn ang="0">
                  <a:pos x="88" y="110"/>
                </a:cxn>
                <a:cxn ang="0">
                  <a:pos x="91" y="117"/>
                </a:cxn>
                <a:cxn ang="0">
                  <a:pos x="88" y="124"/>
                </a:cxn>
                <a:cxn ang="0">
                  <a:pos x="84" y="127"/>
                </a:cxn>
                <a:cxn ang="0">
                  <a:pos x="81" y="127"/>
                </a:cxn>
                <a:cxn ang="0">
                  <a:pos x="74" y="127"/>
                </a:cxn>
                <a:cxn ang="0">
                  <a:pos x="74" y="134"/>
                </a:cxn>
                <a:cxn ang="0">
                  <a:pos x="77" y="141"/>
                </a:cxn>
                <a:cxn ang="0">
                  <a:pos x="77" y="145"/>
                </a:cxn>
                <a:cxn ang="0">
                  <a:pos x="81" y="162"/>
                </a:cxn>
                <a:cxn ang="0">
                  <a:pos x="88" y="166"/>
                </a:cxn>
                <a:cxn ang="0">
                  <a:pos x="88" y="187"/>
                </a:cxn>
                <a:cxn ang="0">
                  <a:pos x="105" y="180"/>
                </a:cxn>
                <a:cxn ang="0">
                  <a:pos x="105" y="180"/>
                </a:cxn>
                <a:cxn ang="0">
                  <a:pos x="88" y="18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7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8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9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14" y="42"/>
                </a:cxn>
                <a:cxn ang="0">
                  <a:pos x="7" y="63"/>
                </a:cxn>
                <a:cxn ang="0">
                  <a:pos x="7" y="63"/>
                </a:cxn>
                <a:cxn ang="0">
                  <a:pos x="10" y="42"/>
                </a:cxn>
                <a:cxn ang="0">
                  <a:pos x="3" y="39"/>
                </a:cxn>
                <a:cxn ang="0">
                  <a:pos x="3" y="35"/>
                </a:cxn>
                <a:cxn ang="0">
                  <a:pos x="0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10" y="7"/>
                </a:cxn>
                <a:cxn ang="0">
                  <a:pos x="21" y="0"/>
                </a:cxn>
                <a:cxn ang="0">
                  <a:pos x="10" y="7"/>
                </a:cxn>
                <a:cxn ang="0">
                  <a:pos x="3" y="18"/>
                </a:cxn>
                <a:cxn ang="0">
                  <a:pos x="3" y="25"/>
                </a:cxn>
                <a:cxn ang="0">
                  <a:pos x="3" y="32"/>
                </a:cxn>
                <a:cxn ang="0">
                  <a:pos x="3" y="35"/>
                </a:cxn>
                <a:cxn ang="0">
                  <a:pos x="3" y="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0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" y="17"/>
                </a:cxn>
                <a:cxn ang="0">
                  <a:pos x="7" y="14"/>
                </a:cxn>
                <a:cxn ang="0">
                  <a:pos x="10" y="7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1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2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/>
              <a:ahLst/>
              <a:cxnLst>
                <a:cxn ang="0">
                  <a:pos x="17" y="18"/>
                </a:cxn>
                <a:cxn ang="0">
                  <a:pos x="17" y="15"/>
                </a:cxn>
                <a:cxn ang="0">
                  <a:pos x="14" y="15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3" y="7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7" y="15"/>
                </a:cxn>
                <a:cxn ang="0">
                  <a:pos x="21" y="18"/>
                </a:cxn>
                <a:cxn ang="0">
                  <a:pos x="17" y="18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3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4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7"/>
                </a:cxn>
                <a:cxn ang="0">
                  <a:pos x="3" y="14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5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6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7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7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3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8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9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0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1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2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/>
              <a:ahLst/>
              <a:cxnLst>
                <a:cxn ang="0">
                  <a:pos x="229" y="14"/>
                </a:cxn>
                <a:cxn ang="0">
                  <a:pos x="215" y="18"/>
                </a:cxn>
                <a:cxn ang="0">
                  <a:pos x="204" y="21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194" y="32"/>
                </a:cxn>
                <a:cxn ang="0">
                  <a:pos x="194" y="39"/>
                </a:cxn>
                <a:cxn ang="0">
                  <a:pos x="190" y="46"/>
                </a:cxn>
                <a:cxn ang="0">
                  <a:pos x="187" y="53"/>
                </a:cxn>
                <a:cxn ang="0">
                  <a:pos x="180" y="57"/>
                </a:cxn>
                <a:cxn ang="0">
                  <a:pos x="169" y="60"/>
                </a:cxn>
                <a:cxn ang="0">
                  <a:pos x="151" y="67"/>
                </a:cxn>
                <a:cxn ang="0">
                  <a:pos x="123" y="71"/>
                </a:cxn>
                <a:cxn ang="0">
                  <a:pos x="99" y="78"/>
                </a:cxn>
                <a:cxn ang="0">
                  <a:pos x="77" y="81"/>
                </a:cxn>
                <a:cxn ang="0">
                  <a:pos x="67" y="85"/>
                </a:cxn>
                <a:cxn ang="0">
                  <a:pos x="63" y="88"/>
                </a:cxn>
                <a:cxn ang="0">
                  <a:pos x="56" y="92"/>
                </a:cxn>
                <a:cxn ang="0">
                  <a:pos x="46" y="99"/>
                </a:cxn>
                <a:cxn ang="0">
                  <a:pos x="35" y="103"/>
                </a:cxn>
                <a:cxn ang="0">
                  <a:pos x="25" y="106"/>
                </a:cxn>
                <a:cxn ang="0">
                  <a:pos x="11" y="106"/>
                </a:cxn>
                <a:cxn ang="0">
                  <a:pos x="3" y="106"/>
                </a:cxn>
                <a:cxn ang="0">
                  <a:pos x="0" y="103"/>
                </a:cxn>
                <a:cxn ang="0">
                  <a:pos x="3" y="106"/>
                </a:cxn>
                <a:cxn ang="0">
                  <a:pos x="11" y="106"/>
                </a:cxn>
                <a:cxn ang="0">
                  <a:pos x="25" y="106"/>
                </a:cxn>
                <a:cxn ang="0">
                  <a:pos x="35" y="103"/>
                </a:cxn>
                <a:cxn ang="0">
                  <a:pos x="46" y="95"/>
                </a:cxn>
                <a:cxn ang="0">
                  <a:pos x="53" y="92"/>
                </a:cxn>
                <a:cxn ang="0">
                  <a:pos x="60" y="88"/>
                </a:cxn>
                <a:cxn ang="0">
                  <a:pos x="67" y="85"/>
                </a:cxn>
                <a:cxn ang="0">
                  <a:pos x="81" y="81"/>
                </a:cxn>
                <a:cxn ang="0">
                  <a:pos x="109" y="74"/>
                </a:cxn>
                <a:cxn ang="0">
                  <a:pos x="144" y="67"/>
                </a:cxn>
                <a:cxn ang="0">
                  <a:pos x="169" y="60"/>
                </a:cxn>
                <a:cxn ang="0">
                  <a:pos x="180" y="57"/>
                </a:cxn>
                <a:cxn ang="0">
                  <a:pos x="187" y="53"/>
                </a:cxn>
                <a:cxn ang="0">
                  <a:pos x="190" y="46"/>
                </a:cxn>
                <a:cxn ang="0">
                  <a:pos x="194" y="39"/>
                </a:cxn>
                <a:cxn ang="0">
                  <a:pos x="194" y="32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204" y="21"/>
                </a:cxn>
                <a:cxn ang="0">
                  <a:pos x="215" y="18"/>
                </a:cxn>
                <a:cxn ang="0">
                  <a:pos x="225" y="14"/>
                </a:cxn>
                <a:cxn ang="0">
                  <a:pos x="236" y="14"/>
                </a:cxn>
                <a:cxn ang="0">
                  <a:pos x="243" y="11"/>
                </a:cxn>
                <a:cxn ang="0">
                  <a:pos x="250" y="7"/>
                </a:cxn>
                <a:cxn ang="0">
                  <a:pos x="257" y="4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4" y="7"/>
                </a:cxn>
                <a:cxn ang="0">
                  <a:pos x="247" y="11"/>
                </a:cxn>
                <a:cxn ang="0">
                  <a:pos x="236" y="14"/>
                </a:cxn>
                <a:cxn ang="0">
                  <a:pos x="229" y="14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/>
              <a:ahLst/>
              <a:cxnLst>
                <a:cxn ang="0">
                  <a:pos x="102" y="110"/>
                </a:cxn>
                <a:cxn ang="0">
                  <a:pos x="98" y="103"/>
                </a:cxn>
                <a:cxn ang="0">
                  <a:pos x="91" y="96"/>
                </a:cxn>
                <a:cxn ang="0">
                  <a:pos x="88" y="96"/>
                </a:cxn>
                <a:cxn ang="0">
                  <a:pos x="81" y="96"/>
                </a:cxn>
                <a:cxn ang="0">
                  <a:pos x="77" y="96"/>
                </a:cxn>
                <a:cxn ang="0">
                  <a:pos x="74" y="96"/>
                </a:cxn>
                <a:cxn ang="0">
                  <a:pos x="70" y="96"/>
                </a:cxn>
                <a:cxn ang="0">
                  <a:pos x="70" y="89"/>
                </a:cxn>
                <a:cxn ang="0">
                  <a:pos x="67" y="78"/>
                </a:cxn>
                <a:cxn ang="0">
                  <a:pos x="60" y="71"/>
                </a:cxn>
                <a:cxn ang="0">
                  <a:pos x="56" y="64"/>
                </a:cxn>
                <a:cxn ang="0">
                  <a:pos x="49" y="57"/>
                </a:cxn>
                <a:cxn ang="0">
                  <a:pos x="46" y="53"/>
                </a:cxn>
                <a:cxn ang="0">
                  <a:pos x="4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35" y="25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28" y="11"/>
                </a:cxn>
                <a:cxn ang="0">
                  <a:pos x="21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1" y="4"/>
                </a:cxn>
                <a:cxn ang="0">
                  <a:pos x="28" y="11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35" y="25"/>
                </a:cxn>
                <a:cxn ang="0">
                  <a:pos x="39" y="32"/>
                </a:cxn>
                <a:cxn ang="0">
                  <a:pos x="42" y="43"/>
                </a:cxn>
                <a:cxn ang="0">
                  <a:pos x="42" y="53"/>
                </a:cxn>
                <a:cxn ang="0">
                  <a:pos x="46" y="53"/>
                </a:cxn>
                <a:cxn ang="0">
                  <a:pos x="49" y="57"/>
                </a:cxn>
                <a:cxn ang="0">
                  <a:pos x="56" y="64"/>
                </a:cxn>
                <a:cxn ang="0">
                  <a:pos x="60" y="71"/>
                </a:cxn>
                <a:cxn ang="0">
                  <a:pos x="67" y="78"/>
                </a:cxn>
                <a:cxn ang="0">
                  <a:pos x="70" y="89"/>
                </a:cxn>
                <a:cxn ang="0">
                  <a:pos x="74" y="96"/>
                </a:cxn>
                <a:cxn ang="0">
                  <a:pos x="74" y="96"/>
                </a:cxn>
                <a:cxn ang="0">
                  <a:pos x="77" y="96"/>
                </a:cxn>
                <a:cxn ang="0">
                  <a:pos x="81" y="96"/>
                </a:cxn>
                <a:cxn ang="0">
                  <a:pos x="88" y="96"/>
                </a:cxn>
                <a:cxn ang="0">
                  <a:pos x="95" y="96"/>
                </a:cxn>
                <a:cxn ang="0">
                  <a:pos x="98" y="103"/>
                </a:cxn>
                <a:cxn ang="0">
                  <a:pos x="102" y="110"/>
                </a:cxn>
                <a:cxn ang="0">
                  <a:pos x="105" y="110"/>
                </a:cxn>
                <a:cxn ang="0">
                  <a:pos x="105" y="113"/>
                </a:cxn>
                <a:cxn ang="0">
                  <a:pos x="105" y="117"/>
                </a:cxn>
                <a:cxn ang="0">
                  <a:pos x="109" y="120"/>
                </a:cxn>
                <a:cxn ang="0">
                  <a:pos x="116" y="120"/>
                </a:cxn>
                <a:cxn ang="0">
                  <a:pos x="123" y="117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23" y="120"/>
                </a:cxn>
                <a:cxn ang="0">
                  <a:pos x="116" y="120"/>
                </a:cxn>
                <a:cxn ang="0">
                  <a:pos x="109" y="120"/>
                </a:cxn>
                <a:cxn ang="0">
                  <a:pos x="105" y="117"/>
                </a:cxn>
                <a:cxn ang="0">
                  <a:pos x="105" y="113"/>
                </a:cxn>
                <a:cxn ang="0">
                  <a:pos x="102" y="110"/>
                </a:cxn>
                <a:cxn ang="0">
                  <a:pos x="102" y="110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6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18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7" y="35"/>
                </a:cxn>
                <a:cxn ang="0">
                  <a:pos x="17" y="39"/>
                </a:cxn>
                <a:cxn ang="0">
                  <a:pos x="17" y="42"/>
                </a:cxn>
                <a:cxn ang="0">
                  <a:pos x="21" y="46"/>
                </a:cxn>
                <a:cxn ang="0">
                  <a:pos x="21" y="46"/>
                </a:cxn>
                <a:cxn ang="0">
                  <a:pos x="28" y="46"/>
                </a:cxn>
                <a:cxn ang="0">
                  <a:pos x="35" y="42"/>
                </a:cxn>
                <a:cxn ang="0">
                  <a:pos x="35" y="39"/>
                </a:cxn>
                <a:cxn ang="0">
                  <a:pos x="39" y="32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32" y="10"/>
                </a:cxn>
                <a:cxn ang="0">
                  <a:pos x="28" y="7"/>
                </a:cxn>
                <a:cxn ang="0">
                  <a:pos x="24" y="3"/>
                </a:cxn>
                <a:cxn ang="0">
                  <a:pos x="17" y="3"/>
                </a:cxn>
                <a:cxn ang="0">
                  <a:pos x="14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7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/>
              <a:ahLst/>
              <a:cxnLst>
                <a:cxn ang="0">
                  <a:pos x="116" y="49"/>
                </a:cxn>
                <a:cxn ang="0">
                  <a:pos x="113" y="52"/>
                </a:cxn>
                <a:cxn ang="0">
                  <a:pos x="109" y="59"/>
                </a:cxn>
                <a:cxn ang="0">
                  <a:pos x="106" y="63"/>
                </a:cxn>
                <a:cxn ang="0">
                  <a:pos x="99" y="70"/>
                </a:cxn>
                <a:cxn ang="0">
                  <a:pos x="92" y="77"/>
                </a:cxn>
                <a:cxn ang="0">
                  <a:pos x="84" y="84"/>
                </a:cxn>
                <a:cxn ang="0">
                  <a:pos x="77" y="88"/>
                </a:cxn>
                <a:cxn ang="0">
                  <a:pos x="74" y="91"/>
                </a:cxn>
                <a:cxn ang="0">
                  <a:pos x="67" y="95"/>
                </a:cxn>
                <a:cxn ang="0">
                  <a:pos x="67" y="95"/>
                </a:cxn>
                <a:cxn ang="0">
                  <a:pos x="42" y="95"/>
                </a:cxn>
                <a:cxn ang="0">
                  <a:pos x="21" y="10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14" y="126"/>
                </a:cxn>
                <a:cxn ang="0">
                  <a:pos x="21" y="119"/>
                </a:cxn>
                <a:cxn ang="0">
                  <a:pos x="39" y="116"/>
                </a:cxn>
                <a:cxn ang="0">
                  <a:pos x="60" y="112"/>
                </a:cxn>
                <a:cxn ang="0">
                  <a:pos x="63" y="126"/>
                </a:cxn>
                <a:cxn ang="0">
                  <a:pos x="63" y="126"/>
                </a:cxn>
                <a:cxn ang="0">
                  <a:pos x="67" y="126"/>
                </a:cxn>
                <a:cxn ang="0">
                  <a:pos x="70" y="130"/>
                </a:cxn>
                <a:cxn ang="0">
                  <a:pos x="77" y="126"/>
                </a:cxn>
                <a:cxn ang="0">
                  <a:pos x="81" y="123"/>
                </a:cxn>
                <a:cxn ang="0">
                  <a:pos x="84" y="119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106" y="112"/>
                </a:cxn>
                <a:cxn ang="0">
                  <a:pos x="106" y="112"/>
                </a:cxn>
                <a:cxn ang="0">
                  <a:pos x="109" y="109"/>
                </a:cxn>
                <a:cxn ang="0">
                  <a:pos x="116" y="105"/>
                </a:cxn>
                <a:cxn ang="0">
                  <a:pos x="123" y="98"/>
                </a:cxn>
                <a:cxn ang="0">
                  <a:pos x="127" y="95"/>
                </a:cxn>
                <a:cxn ang="0">
                  <a:pos x="130" y="91"/>
                </a:cxn>
                <a:cxn ang="0">
                  <a:pos x="134" y="88"/>
                </a:cxn>
                <a:cxn ang="0">
                  <a:pos x="137" y="84"/>
                </a:cxn>
                <a:cxn ang="0">
                  <a:pos x="141" y="77"/>
                </a:cxn>
                <a:cxn ang="0">
                  <a:pos x="144" y="70"/>
                </a:cxn>
                <a:cxn ang="0">
                  <a:pos x="144" y="63"/>
                </a:cxn>
                <a:cxn ang="0">
                  <a:pos x="144" y="59"/>
                </a:cxn>
                <a:cxn ang="0">
                  <a:pos x="144" y="52"/>
                </a:cxn>
                <a:cxn ang="0">
                  <a:pos x="144" y="49"/>
                </a:cxn>
                <a:cxn ang="0">
                  <a:pos x="144" y="45"/>
                </a:cxn>
                <a:cxn ang="0">
                  <a:pos x="144" y="45"/>
                </a:cxn>
                <a:cxn ang="0">
                  <a:pos x="148" y="42"/>
                </a:cxn>
                <a:cxn ang="0">
                  <a:pos x="148" y="38"/>
                </a:cxn>
                <a:cxn ang="0">
                  <a:pos x="151" y="31"/>
                </a:cxn>
                <a:cxn ang="0">
                  <a:pos x="151" y="24"/>
                </a:cxn>
                <a:cxn ang="0">
                  <a:pos x="151" y="17"/>
                </a:cxn>
                <a:cxn ang="0">
                  <a:pos x="148" y="10"/>
                </a:cxn>
                <a:cxn ang="0">
                  <a:pos x="148" y="3"/>
                </a:cxn>
                <a:cxn ang="0">
                  <a:pos x="148" y="0"/>
                </a:cxn>
                <a:cxn ang="0">
                  <a:pos x="144" y="0"/>
                </a:cxn>
                <a:cxn ang="0">
                  <a:pos x="137" y="3"/>
                </a:cxn>
                <a:cxn ang="0">
                  <a:pos x="130" y="7"/>
                </a:cxn>
                <a:cxn ang="0">
                  <a:pos x="127" y="10"/>
                </a:cxn>
                <a:cxn ang="0">
                  <a:pos x="120" y="21"/>
                </a:cxn>
                <a:cxn ang="0">
                  <a:pos x="120" y="31"/>
                </a:cxn>
                <a:cxn ang="0">
                  <a:pos x="120" y="38"/>
                </a:cxn>
                <a:cxn ang="0">
                  <a:pos x="116" y="45"/>
                </a:cxn>
                <a:cxn ang="0">
                  <a:pos x="116" y="49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8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7"/>
                </a:cxn>
                <a:cxn ang="0">
                  <a:pos x="21" y="10"/>
                </a:cxn>
                <a:cxn ang="0">
                  <a:pos x="28" y="3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9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11" y="60"/>
                </a:cxn>
                <a:cxn ang="0">
                  <a:pos x="18" y="60"/>
                </a:cxn>
                <a:cxn ang="0">
                  <a:pos x="25" y="60"/>
                </a:cxn>
                <a:cxn ang="0">
                  <a:pos x="32" y="60"/>
                </a:cxn>
                <a:cxn ang="0">
                  <a:pos x="35" y="60"/>
                </a:cxn>
                <a:cxn ang="0">
                  <a:pos x="42" y="63"/>
                </a:cxn>
                <a:cxn ang="0">
                  <a:pos x="50" y="63"/>
                </a:cxn>
                <a:cxn ang="0">
                  <a:pos x="53" y="60"/>
                </a:cxn>
                <a:cxn ang="0">
                  <a:pos x="53" y="56"/>
                </a:cxn>
                <a:cxn ang="0">
                  <a:pos x="57" y="53"/>
                </a:cxn>
                <a:cxn ang="0">
                  <a:pos x="64" y="46"/>
                </a:cxn>
                <a:cxn ang="0">
                  <a:pos x="64" y="46"/>
                </a:cxn>
                <a:cxn ang="0">
                  <a:pos x="67" y="46"/>
                </a:cxn>
                <a:cxn ang="0">
                  <a:pos x="74" y="42"/>
                </a:cxn>
                <a:cxn ang="0">
                  <a:pos x="78" y="39"/>
                </a:cxn>
                <a:cxn ang="0">
                  <a:pos x="81" y="35"/>
                </a:cxn>
                <a:cxn ang="0">
                  <a:pos x="81" y="35"/>
                </a:cxn>
                <a:cxn ang="0">
                  <a:pos x="81" y="32"/>
                </a:cxn>
                <a:cxn ang="0">
                  <a:pos x="81" y="32"/>
                </a:cxn>
                <a:cxn ang="0">
                  <a:pos x="81" y="25"/>
                </a:cxn>
                <a:cxn ang="0">
                  <a:pos x="81" y="25"/>
                </a:cxn>
                <a:cxn ang="0">
                  <a:pos x="81" y="21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7" y="28"/>
                </a:cxn>
                <a:cxn ang="0">
                  <a:pos x="64" y="28"/>
                </a:cxn>
                <a:cxn ang="0">
                  <a:pos x="60" y="25"/>
                </a:cxn>
                <a:cxn ang="0">
                  <a:pos x="53" y="21"/>
                </a:cxn>
                <a:cxn ang="0">
                  <a:pos x="46" y="18"/>
                </a:cxn>
                <a:cxn ang="0">
                  <a:pos x="42" y="14"/>
                </a:cxn>
                <a:cxn ang="0">
                  <a:pos x="39" y="7"/>
                </a:cxn>
                <a:cxn ang="0">
                  <a:pos x="39" y="7"/>
                </a:cxn>
                <a:cxn ang="0">
                  <a:pos x="35" y="4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5" y="4"/>
                </a:cxn>
                <a:cxn ang="0">
                  <a:pos x="25" y="14"/>
                </a:cxn>
                <a:cxn ang="0">
                  <a:pos x="21" y="21"/>
                </a:cxn>
                <a:cxn ang="0">
                  <a:pos x="21" y="28"/>
                </a:cxn>
                <a:cxn ang="0">
                  <a:pos x="18" y="32"/>
                </a:cxn>
                <a:cxn ang="0">
                  <a:pos x="14" y="39"/>
                </a:cxn>
                <a:cxn ang="0">
                  <a:pos x="11" y="46"/>
                </a:cxn>
                <a:cxn ang="0">
                  <a:pos x="7" y="49"/>
                </a:cxn>
                <a:cxn ang="0">
                  <a:pos x="4" y="53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0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7" y="11"/>
                </a:cxn>
                <a:cxn ang="0">
                  <a:pos x="10" y="11"/>
                </a:cxn>
                <a:cxn ang="0">
                  <a:pos x="14" y="7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1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21" y="14"/>
                </a:cxn>
                <a:cxn ang="0">
                  <a:pos x="21" y="18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8" y="25"/>
                </a:cxn>
                <a:cxn ang="0">
                  <a:pos x="31" y="22"/>
                </a:cxn>
                <a:cxn ang="0">
                  <a:pos x="38" y="22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38" y="11"/>
                </a:cxn>
                <a:cxn ang="0">
                  <a:pos x="38" y="11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8" y="0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2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7" y="42"/>
                </a:cxn>
                <a:cxn ang="0">
                  <a:pos x="14" y="42"/>
                </a:cxn>
                <a:cxn ang="0">
                  <a:pos x="14" y="39"/>
                </a:cxn>
                <a:cxn ang="0">
                  <a:pos x="14" y="39"/>
                </a:cxn>
                <a:cxn ang="0">
                  <a:pos x="17" y="35"/>
                </a:cxn>
                <a:cxn ang="0">
                  <a:pos x="21" y="35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7" y="4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0" y="42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3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/>
              <a:ahLst/>
              <a:cxnLst>
                <a:cxn ang="0">
                  <a:pos x="7" y="24"/>
                </a:cxn>
                <a:cxn ang="0">
                  <a:pos x="14" y="32"/>
                </a:cxn>
                <a:cxn ang="0">
                  <a:pos x="14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4" y="7"/>
                </a:cxn>
                <a:cxn ang="0">
                  <a:pos x="11" y="0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7"/>
                </a:cxn>
                <a:cxn ang="0">
                  <a:pos x="4" y="21"/>
                </a:cxn>
                <a:cxn ang="0">
                  <a:pos x="7" y="24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4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/>
              <a:ahLst/>
              <a:cxnLst>
                <a:cxn ang="0">
                  <a:pos x="14" y="60"/>
                </a:cxn>
                <a:cxn ang="0">
                  <a:pos x="14" y="71"/>
                </a:cxn>
                <a:cxn ang="0">
                  <a:pos x="14" y="78"/>
                </a:cxn>
                <a:cxn ang="0">
                  <a:pos x="14" y="85"/>
                </a:cxn>
                <a:cxn ang="0">
                  <a:pos x="14" y="88"/>
                </a:cxn>
                <a:cxn ang="0">
                  <a:pos x="28" y="92"/>
                </a:cxn>
                <a:cxn ang="0">
                  <a:pos x="35" y="88"/>
                </a:cxn>
                <a:cxn ang="0">
                  <a:pos x="53" y="81"/>
                </a:cxn>
                <a:cxn ang="0">
                  <a:pos x="67" y="74"/>
                </a:cxn>
                <a:cxn ang="0">
                  <a:pos x="74" y="60"/>
                </a:cxn>
                <a:cxn ang="0">
                  <a:pos x="70" y="53"/>
                </a:cxn>
                <a:cxn ang="0">
                  <a:pos x="67" y="42"/>
                </a:cxn>
                <a:cxn ang="0">
                  <a:pos x="63" y="35"/>
                </a:cxn>
                <a:cxn ang="0">
                  <a:pos x="60" y="35"/>
                </a:cxn>
                <a:cxn ang="0">
                  <a:pos x="67" y="35"/>
                </a:cxn>
                <a:cxn ang="0">
                  <a:pos x="74" y="32"/>
                </a:cxn>
                <a:cxn ang="0">
                  <a:pos x="77" y="25"/>
                </a:cxn>
                <a:cxn ang="0">
                  <a:pos x="77" y="14"/>
                </a:cxn>
                <a:cxn ang="0">
                  <a:pos x="74" y="7"/>
                </a:cxn>
                <a:cxn ang="0">
                  <a:pos x="67" y="4"/>
                </a:cxn>
                <a:cxn ang="0">
                  <a:pos x="56" y="4"/>
                </a:cxn>
                <a:cxn ang="0">
                  <a:pos x="53" y="4"/>
                </a:cxn>
                <a:cxn ang="0">
                  <a:pos x="31" y="11"/>
                </a:cxn>
                <a:cxn ang="0">
                  <a:pos x="31" y="18"/>
                </a:cxn>
                <a:cxn ang="0">
                  <a:pos x="28" y="25"/>
                </a:cxn>
                <a:cxn ang="0">
                  <a:pos x="21" y="32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9"/>
                </a:cxn>
                <a:cxn ang="0">
                  <a:pos x="7" y="39"/>
                </a:cxn>
                <a:cxn ang="0">
                  <a:pos x="14" y="49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60" y="32"/>
                </a:cxn>
                <a:cxn ang="0">
                  <a:pos x="60" y="32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5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1" y="66"/>
                </a:cxn>
                <a:cxn ang="0">
                  <a:pos x="14" y="74"/>
                </a:cxn>
                <a:cxn ang="0">
                  <a:pos x="25" y="81"/>
                </a:cxn>
                <a:cxn ang="0">
                  <a:pos x="25" y="88"/>
                </a:cxn>
                <a:cxn ang="0">
                  <a:pos x="21" y="95"/>
                </a:cxn>
                <a:cxn ang="0">
                  <a:pos x="18" y="102"/>
                </a:cxn>
                <a:cxn ang="0">
                  <a:pos x="35" y="98"/>
                </a:cxn>
                <a:cxn ang="0">
                  <a:pos x="35" y="109"/>
                </a:cxn>
                <a:cxn ang="0">
                  <a:pos x="42" y="119"/>
                </a:cxn>
                <a:cxn ang="0">
                  <a:pos x="21" y="133"/>
                </a:cxn>
                <a:cxn ang="0">
                  <a:pos x="28" y="148"/>
                </a:cxn>
                <a:cxn ang="0">
                  <a:pos x="21" y="162"/>
                </a:cxn>
                <a:cxn ang="0">
                  <a:pos x="18" y="169"/>
                </a:cxn>
                <a:cxn ang="0">
                  <a:pos x="39" y="172"/>
                </a:cxn>
                <a:cxn ang="0">
                  <a:pos x="53" y="169"/>
                </a:cxn>
                <a:cxn ang="0">
                  <a:pos x="53" y="172"/>
                </a:cxn>
                <a:cxn ang="0">
                  <a:pos x="21" y="186"/>
                </a:cxn>
                <a:cxn ang="0">
                  <a:pos x="11" y="211"/>
                </a:cxn>
                <a:cxn ang="0">
                  <a:pos x="39" y="200"/>
                </a:cxn>
                <a:cxn ang="0">
                  <a:pos x="88" y="190"/>
                </a:cxn>
                <a:cxn ang="0">
                  <a:pos x="102" y="176"/>
                </a:cxn>
                <a:cxn ang="0">
                  <a:pos x="106" y="169"/>
                </a:cxn>
                <a:cxn ang="0">
                  <a:pos x="106" y="158"/>
                </a:cxn>
                <a:cxn ang="0">
                  <a:pos x="102" y="155"/>
                </a:cxn>
                <a:cxn ang="0">
                  <a:pos x="95" y="144"/>
                </a:cxn>
                <a:cxn ang="0">
                  <a:pos x="92" y="140"/>
                </a:cxn>
                <a:cxn ang="0">
                  <a:pos x="88" y="126"/>
                </a:cxn>
                <a:cxn ang="0">
                  <a:pos x="78" y="112"/>
                </a:cxn>
                <a:cxn ang="0">
                  <a:pos x="71" y="102"/>
                </a:cxn>
                <a:cxn ang="0">
                  <a:pos x="67" y="88"/>
                </a:cxn>
                <a:cxn ang="0">
                  <a:pos x="60" y="74"/>
                </a:cxn>
                <a:cxn ang="0">
                  <a:pos x="49" y="66"/>
                </a:cxn>
                <a:cxn ang="0">
                  <a:pos x="56" y="45"/>
                </a:cxn>
                <a:cxn ang="0">
                  <a:pos x="56" y="38"/>
                </a:cxn>
                <a:cxn ang="0">
                  <a:pos x="49" y="35"/>
                </a:cxn>
                <a:cxn ang="0">
                  <a:pos x="46" y="31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9" y="14"/>
                </a:cxn>
                <a:cxn ang="0">
                  <a:pos x="42" y="7"/>
                </a:cxn>
                <a:cxn ang="0">
                  <a:pos x="42" y="3"/>
                </a:cxn>
                <a:cxn ang="0">
                  <a:pos x="35" y="0"/>
                </a:cxn>
                <a:cxn ang="0">
                  <a:pos x="25" y="3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14" y="35"/>
                </a:cxn>
                <a:cxn ang="0">
                  <a:pos x="7" y="42"/>
                </a:cxn>
                <a:cxn ang="0">
                  <a:pos x="4" y="52"/>
                </a:cxn>
                <a:cxn ang="0">
                  <a:pos x="14" y="5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6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/>
              <a:ahLst/>
              <a:cxnLst>
                <a:cxn ang="0">
                  <a:pos x="50" y="36"/>
                </a:cxn>
                <a:cxn ang="0">
                  <a:pos x="50" y="36"/>
                </a:cxn>
                <a:cxn ang="0">
                  <a:pos x="50" y="29"/>
                </a:cxn>
                <a:cxn ang="0">
                  <a:pos x="50" y="18"/>
                </a:cxn>
                <a:cxn ang="0">
                  <a:pos x="50" y="11"/>
                </a:cxn>
                <a:cxn ang="0">
                  <a:pos x="50" y="0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39" y="18"/>
                </a:cxn>
                <a:cxn ang="0">
                  <a:pos x="39" y="18"/>
                </a:cxn>
                <a:cxn ang="0">
                  <a:pos x="39" y="22"/>
                </a:cxn>
                <a:cxn ang="0">
                  <a:pos x="36" y="25"/>
                </a:cxn>
                <a:cxn ang="0">
                  <a:pos x="25" y="32"/>
                </a:cxn>
                <a:cxn ang="0">
                  <a:pos x="25" y="32"/>
                </a:cxn>
                <a:cxn ang="0">
                  <a:pos x="18" y="36"/>
                </a:cxn>
                <a:cxn ang="0">
                  <a:pos x="11" y="36"/>
                </a:cxn>
                <a:cxn ang="0">
                  <a:pos x="7" y="36"/>
                </a:cxn>
                <a:cxn ang="0">
                  <a:pos x="0" y="36"/>
                </a:cxn>
                <a:cxn ang="0">
                  <a:pos x="0" y="43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1" y="64"/>
                </a:cxn>
                <a:cxn ang="0">
                  <a:pos x="18" y="71"/>
                </a:cxn>
                <a:cxn ang="0">
                  <a:pos x="18" y="74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2" y="85"/>
                </a:cxn>
                <a:cxn ang="0">
                  <a:pos x="36" y="85"/>
                </a:cxn>
                <a:cxn ang="0">
                  <a:pos x="36" y="85"/>
                </a:cxn>
                <a:cxn ang="0">
                  <a:pos x="39" y="85"/>
                </a:cxn>
                <a:cxn ang="0">
                  <a:pos x="39" y="85"/>
                </a:cxn>
                <a:cxn ang="0">
                  <a:pos x="43" y="82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39" y="57"/>
                </a:cxn>
                <a:cxn ang="0">
                  <a:pos x="36" y="50"/>
                </a:cxn>
                <a:cxn ang="0">
                  <a:pos x="32" y="46"/>
                </a:cxn>
                <a:cxn ang="0">
                  <a:pos x="29" y="39"/>
                </a:cxn>
                <a:cxn ang="0">
                  <a:pos x="29" y="43"/>
                </a:cxn>
                <a:cxn ang="0">
                  <a:pos x="32" y="50"/>
                </a:cxn>
                <a:cxn ang="0">
                  <a:pos x="39" y="5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43" y="60"/>
                </a:cxn>
                <a:cxn ang="0">
                  <a:pos x="46" y="53"/>
                </a:cxn>
                <a:cxn ang="0">
                  <a:pos x="46" y="46"/>
                </a:cxn>
                <a:cxn ang="0">
                  <a:pos x="46" y="39"/>
                </a:cxn>
                <a:cxn ang="0">
                  <a:pos x="50" y="36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7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74" y="3"/>
                </a:cxn>
                <a:cxn ang="0">
                  <a:pos x="64" y="21"/>
                </a:cxn>
                <a:cxn ang="0">
                  <a:pos x="60" y="24"/>
                </a:cxn>
                <a:cxn ang="0">
                  <a:pos x="50" y="35"/>
                </a:cxn>
                <a:cxn ang="0">
                  <a:pos x="39" y="49"/>
                </a:cxn>
                <a:cxn ang="0">
                  <a:pos x="28" y="56"/>
                </a:cxn>
                <a:cxn ang="0">
                  <a:pos x="25" y="56"/>
                </a:cxn>
                <a:cxn ang="0">
                  <a:pos x="18" y="56"/>
                </a:cxn>
                <a:cxn ang="0">
                  <a:pos x="11" y="63"/>
                </a:cxn>
                <a:cxn ang="0">
                  <a:pos x="7" y="77"/>
                </a:cxn>
                <a:cxn ang="0">
                  <a:pos x="4" y="91"/>
                </a:cxn>
                <a:cxn ang="0">
                  <a:pos x="7" y="95"/>
                </a:cxn>
                <a:cxn ang="0">
                  <a:pos x="7" y="95"/>
                </a:cxn>
                <a:cxn ang="0">
                  <a:pos x="14" y="105"/>
                </a:cxn>
                <a:cxn ang="0">
                  <a:pos x="11" y="112"/>
                </a:cxn>
                <a:cxn ang="0">
                  <a:pos x="7" y="119"/>
                </a:cxn>
                <a:cxn ang="0">
                  <a:pos x="0" y="155"/>
                </a:cxn>
                <a:cxn ang="0">
                  <a:pos x="7" y="179"/>
                </a:cxn>
                <a:cxn ang="0">
                  <a:pos x="18" y="179"/>
                </a:cxn>
                <a:cxn ang="0">
                  <a:pos x="21" y="179"/>
                </a:cxn>
                <a:cxn ang="0">
                  <a:pos x="21" y="183"/>
                </a:cxn>
                <a:cxn ang="0">
                  <a:pos x="28" y="190"/>
                </a:cxn>
                <a:cxn ang="0">
                  <a:pos x="39" y="190"/>
                </a:cxn>
                <a:cxn ang="0">
                  <a:pos x="50" y="183"/>
                </a:cxn>
                <a:cxn ang="0">
                  <a:pos x="60" y="158"/>
                </a:cxn>
                <a:cxn ang="0">
                  <a:pos x="64" y="137"/>
                </a:cxn>
                <a:cxn ang="0">
                  <a:pos x="64" y="130"/>
                </a:cxn>
                <a:cxn ang="0">
                  <a:pos x="64" y="119"/>
                </a:cxn>
                <a:cxn ang="0">
                  <a:pos x="74" y="98"/>
                </a:cxn>
                <a:cxn ang="0">
                  <a:pos x="81" y="56"/>
                </a:cxn>
                <a:cxn ang="0">
                  <a:pos x="85" y="49"/>
                </a:cxn>
                <a:cxn ang="0">
                  <a:pos x="88" y="35"/>
                </a:cxn>
                <a:cxn ang="0">
                  <a:pos x="88" y="21"/>
                </a:cxn>
                <a:cxn ang="0">
                  <a:pos x="92" y="10"/>
                </a:cxn>
                <a:cxn ang="0">
                  <a:pos x="88" y="0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8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/>
              <a:ahLst/>
              <a:cxnLst>
                <a:cxn ang="0">
                  <a:pos x="42" y="4"/>
                </a:cxn>
                <a:cxn ang="0">
                  <a:pos x="38" y="4"/>
                </a:cxn>
                <a:cxn ang="0">
                  <a:pos x="38" y="11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17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7" y="36"/>
                </a:cxn>
                <a:cxn ang="0">
                  <a:pos x="7" y="36"/>
                </a:cxn>
                <a:cxn ang="0">
                  <a:pos x="10" y="39"/>
                </a:cxn>
                <a:cxn ang="0">
                  <a:pos x="14" y="43"/>
                </a:cxn>
                <a:cxn ang="0">
                  <a:pos x="17" y="50"/>
                </a:cxn>
                <a:cxn ang="0">
                  <a:pos x="17" y="53"/>
                </a:cxn>
                <a:cxn ang="0">
                  <a:pos x="24" y="57"/>
                </a:cxn>
                <a:cxn ang="0">
                  <a:pos x="31" y="60"/>
                </a:cxn>
                <a:cxn ang="0">
                  <a:pos x="38" y="60"/>
                </a:cxn>
                <a:cxn ang="0">
                  <a:pos x="42" y="60"/>
                </a:cxn>
                <a:cxn ang="0">
                  <a:pos x="45" y="57"/>
                </a:cxn>
                <a:cxn ang="0">
                  <a:pos x="52" y="53"/>
                </a:cxn>
                <a:cxn ang="0">
                  <a:pos x="56" y="46"/>
                </a:cxn>
                <a:cxn ang="0">
                  <a:pos x="60" y="39"/>
                </a:cxn>
                <a:cxn ang="0">
                  <a:pos x="60" y="36"/>
                </a:cxn>
                <a:cxn ang="0">
                  <a:pos x="60" y="25"/>
                </a:cxn>
                <a:cxn ang="0">
                  <a:pos x="60" y="18"/>
                </a:cxn>
                <a:cxn ang="0">
                  <a:pos x="60" y="11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2" y="7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4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9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11" y="14"/>
                </a:cxn>
                <a:cxn ang="0">
                  <a:pos x="11" y="11"/>
                </a:cxn>
                <a:cxn ang="0">
                  <a:pos x="11" y="4"/>
                </a:cxn>
                <a:cxn ang="0">
                  <a:pos x="7" y="0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0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4" y="63"/>
                </a:cxn>
                <a:cxn ang="0">
                  <a:pos x="0" y="67"/>
                </a:cxn>
                <a:cxn ang="0">
                  <a:pos x="0" y="70"/>
                </a:cxn>
                <a:cxn ang="0">
                  <a:pos x="4" y="77"/>
                </a:cxn>
                <a:cxn ang="0">
                  <a:pos x="4" y="84"/>
                </a:cxn>
                <a:cxn ang="0">
                  <a:pos x="8" y="91"/>
                </a:cxn>
                <a:cxn ang="0">
                  <a:pos x="15" y="99"/>
                </a:cxn>
                <a:cxn ang="0">
                  <a:pos x="15" y="102"/>
                </a:cxn>
                <a:cxn ang="0">
                  <a:pos x="18" y="102"/>
                </a:cxn>
                <a:cxn ang="0">
                  <a:pos x="22" y="99"/>
                </a:cxn>
                <a:cxn ang="0">
                  <a:pos x="25" y="91"/>
                </a:cxn>
                <a:cxn ang="0">
                  <a:pos x="25" y="88"/>
                </a:cxn>
                <a:cxn ang="0">
                  <a:pos x="25" y="77"/>
                </a:cxn>
                <a:cxn ang="0">
                  <a:pos x="25" y="70"/>
                </a:cxn>
                <a:cxn ang="0">
                  <a:pos x="25" y="63"/>
                </a:cxn>
                <a:cxn ang="0">
                  <a:pos x="25" y="60"/>
                </a:cxn>
                <a:cxn ang="0">
                  <a:pos x="32" y="46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18"/>
                </a:cxn>
                <a:cxn ang="0">
                  <a:pos x="36" y="10"/>
                </a:cxn>
                <a:cxn ang="0">
                  <a:pos x="36" y="3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5" y="3"/>
                </a:cxn>
                <a:cxn ang="0">
                  <a:pos x="22" y="0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1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1" y="3"/>
                </a:cxn>
                <a:cxn ang="0">
                  <a:pos x="17" y="7"/>
                </a:cxn>
                <a:cxn ang="0">
                  <a:pos x="10" y="14"/>
                </a:cxn>
                <a:cxn ang="0">
                  <a:pos x="7" y="17"/>
                </a:cxn>
                <a:cxn ang="0">
                  <a:pos x="3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1"/>
                </a:cxn>
                <a:cxn ang="0">
                  <a:pos x="14" y="28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28" y="14"/>
                </a:cxn>
                <a:cxn ang="0">
                  <a:pos x="31" y="10"/>
                </a:cxn>
                <a:cxn ang="0">
                  <a:pos x="31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8" y="0"/>
                </a:cxn>
                <a:cxn ang="0">
                  <a:pos x="24" y="0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2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4"/>
                </a:cxn>
                <a:cxn ang="0">
                  <a:pos x="4" y="28"/>
                </a:cxn>
                <a:cxn ang="0">
                  <a:pos x="11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3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31" y="7"/>
                </a:cxn>
                <a:cxn ang="0">
                  <a:pos x="21" y="7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3" y="21"/>
                </a:cxn>
                <a:cxn ang="0">
                  <a:pos x="3" y="24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5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4" y="39"/>
                </a:cxn>
                <a:cxn ang="0">
                  <a:pos x="24" y="42"/>
                </a:cxn>
                <a:cxn ang="0">
                  <a:pos x="28" y="46"/>
                </a:cxn>
                <a:cxn ang="0">
                  <a:pos x="31" y="46"/>
                </a:cxn>
                <a:cxn ang="0">
                  <a:pos x="38" y="46"/>
                </a:cxn>
                <a:cxn ang="0">
                  <a:pos x="42" y="49"/>
                </a:cxn>
                <a:cxn ang="0">
                  <a:pos x="45" y="46"/>
                </a:cxn>
                <a:cxn ang="0">
                  <a:pos x="49" y="42"/>
                </a:cxn>
                <a:cxn ang="0">
                  <a:pos x="49" y="35"/>
                </a:cxn>
                <a:cxn ang="0">
                  <a:pos x="45" y="31"/>
                </a:cxn>
                <a:cxn ang="0">
                  <a:pos x="45" y="28"/>
                </a:cxn>
                <a:cxn ang="0">
                  <a:pos x="49" y="28"/>
                </a:cxn>
                <a:cxn ang="0">
                  <a:pos x="49" y="28"/>
                </a:cxn>
                <a:cxn ang="0">
                  <a:pos x="53" y="31"/>
                </a:cxn>
                <a:cxn ang="0">
                  <a:pos x="56" y="35"/>
                </a:cxn>
                <a:cxn ang="0">
                  <a:pos x="56" y="35"/>
                </a:cxn>
                <a:cxn ang="0">
                  <a:pos x="60" y="31"/>
                </a:cxn>
                <a:cxn ang="0">
                  <a:pos x="63" y="28"/>
                </a:cxn>
                <a:cxn ang="0">
                  <a:pos x="67" y="21"/>
                </a:cxn>
                <a:cxn ang="0">
                  <a:pos x="67" y="14"/>
                </a:cxn>
                <a:cxn ang="0">
                  <a:pos x="63" y="10"/>
                </a:cxn>
                <a:cxn ang="0">
                  <a:pos x="60" y="3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4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/>
              <a:ahLst/>
              <a:cxnLst>
                <a:cxn ang="0">
                  <a:pos x="14" y="134"/>
                </a:cxn>
                <a:cxn ang="0">
                  <a:pos x="24" y="141"/>
                </a:cxn>
                <a:cxn ang="0">
                  <a:pos x="42" y="144"/>
                </a:cxn>
                <a:cxn ang="0">
                  <a:pos x="52" y="148"/>
                </a:cxn>
                <a:cxn ang="0">
                  <a:pos x="66" y="158"/>
                </a:cxn>
                <a:cxn ang="0">
                  <a:pos x="77" y="155"/>
                </a:cxn>
                <a:cxn ang="0">
                  <a:pos x="84" y="141"/>
                </a:cxn>
                <a:cxn ang="0">
                  <a:pos x="88" y="127"/>
                </a:cxn>
                <a:cxn ang="0">
                  <a:pos x="98" y="120"/>
                </a:cxn>
                <a:cxn ang="0">
                  <a:pos x="105" y="102"/>
                </a:cxn>
                <a:cxn ang="0">
                  <a:pos x="119" y="95"/>
                </a:cxn>
                <a:cxn ang="0">
                  <a:pos x="123" y="88"/>
                </a:cxn>
                <a:cxn ang="0">
                  <a:pos x="112" y="81"/>
                </a:cxn>
                <a:cxn ang="0">
                  <a:pos x="105" y="77"/>
                </a:cxn>
                <a:cxn ang="0">
                  <a:pos x="116" y="56"/>
                </a:cxn>
                <a:cxn ang="0">
                  <a:pos x="126" y="46"/>
                </a:cxn>
                <a:cxn ang="0">
                  <a:pos x="112" y="39"/>
                </a:cxn>
                <a:cxn ang="0">
                  <a:pos x="133" y="28"/>
                </a:cxn>
                <a:cxn ang="0">
                  <a:pos x="126" y="18"/>
                </a:cxn>
                <a:cxn ang="0">
                  <a:pos x="116" y="7"/>
                </a:cxn>
                <a:cxn ang="0">
                  <a:pos x="112" y="0"/>
                </a:cxn>
                <a:cxn ang="0">
                  <a:pos x="98" y="3"/>
                </a:cxn>
                <a:cxn ang="0">
                  <a:pos x="88" y="11"/>
                </a:cxn>
                <a:cxn ang="0">
                  <a:pos x="70" y="39"/>
                </a:cxn>
                <a:cxn ang="0">
                  <a:pos x="59" y="46"/>
                </a:cxn>
                <a:cxn ang="0">
                  <a:pos x="45" y="56"/>
                </a:cxn>
                <a:cxn ang="0">
                  <a:pos x="38" y="67"/>
                </a:cxn>
                <a:cxn ang="0">
                  <a:pos x="7" y="88"/>
                </a:cxn>
                <a:cxn ang="0">
                  <a:pos x="0" y="99"/>
                </a:cxn>
                <a:cxn ang="0">
                  <a:pos x="3" y="120"/>
                </a:cxn>
                <a:cxn ang="0">
                  <a:pos x="0" y="127"/>
                </a:cxn>
                <a:cxn ang="0">
                  <a:pos x="38" y="99"/>
                </a:cxn>
                <a:cxn ang="0">
                  <a:pos x="38" y="99"/>
                </a:cxn>
                <a:cxn ang="0">
                  <a:pos x="63" y="81"/>
                </a:cxn>
                <a:cxn ang="0">
                  <a:pos x="95" y="49"/>
                </a:cxn>
                <a:cxn ang="0">
                  <a:pos x="74" y="74"/>
                </a:cxn>
                <a:cxn ang="0">
                  <a:pos x="74" y="74"/>
                </a:cxn>
                <a:cxn ang="0">
                  <a:pos x="59" y="81"/>
                </a:cxn>
                <a:cxn ang="0">
                  <a:pos x="52" y="85"/>
                </a:cxn>
                <a:cxn ang="0">
                  <a:pos x="45" y="92"/>
                </a:cxn>
                <a:cxn ang="0">
                  <a:pos x="49" y="88"/>
                </a:cxn>
                <a:cxn ang="0">
                  <a:pos x="28" y="99"/>
                </a:cxn>
                <a:cxn ang="0">
                  <a:pos x="21" y="92"/>
                </a:cxn>
                <a:cxn ang="0">
                  <a:pos x="28" y="99"/>
                </a:cxn>
                <a:cxn ang="0">
                  <a:pos x="28" y="9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5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/>
              <a:ahLst/>
              <a:cxnLst>
                <a:cxn ang="0">
                  <a:pos x="95" y="46"/>
                </a:cxn>
                <a:cxn ang="0">
                  <a:pos x="95" y="46"/>
                </a:cxn>
                <a:cxn ang="0">
                  <a:pos x="91" y="46"/>
                </a:cxn>
                <a:cxn ang="0">
                  <a:pos x="88" y="46"/>
                </a:cxn>
                <a:cxn ang="0">
                  <a:pos x="84" y="42"/>
                </a:cxn>
                <a:cxn ang="0">
                  <a:pos x="81" y="39"/>
                </a:cxn>
                <a:cxn ang="0">
                  <a:pos x="81" y="39"/>
                </a:cxn>
                <a:cxn ang="0">
                  <a:pos x="77" y="35"/>
                </a:cxn>
                <a:cxn ang="0">
                  <a:pos x="74" y="35"/>
                </a:cxn>
                <a:cxn ang="0">
                  <a:pos x="70" y="32"/>
                </a:cxn>
                <a:cxn ang="0">
                  <a:pos x="63" y="28"/>
                </a:cxn>
                <a:cxn ang="0">
                  <a:pos x="60" y="21"/>
                </a:cxn>
                <a:cxn ang="0">
                  <a:pos x="53" y="17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39" y="10"/>
                </a:cxn>
                <a:cxn ang="0">
                  <a:pos x="32" y="7"/>
                </a:cxn>
                <a:cxn ang="0">
                  <a:pos x="21" y="3"/>
                </a:cxn>
                <a:cxn ang="0">
                  <a:pos x="10" y="3"/>
                </a:cxn>
                <a:cxn ang="0">
                  <a:pos x="3" y="0"/>
                </a:cxn>
                <a:cxn ang="0">
                  <a:pos x="0" y="81"/>
                </a:cxn>
                <a:cxn ang="0">
                  <a:pos x="14" y="88"/>
                </a:cxn>
                <a:cxn ang="0">
                  <a:pos x="28" y="84"/>
                </a:cxn>
                <a:cxn ang="0">
                  <a:pos x="28" y="81"/>
                </a:cxn>
                <a:cxn ang="0">
                  <a:pos x="32" y="77"/>
                </a:cxn>
                <a:cxn ang="0">
                  <a:pos x="35" y="74"/>
                </a:cxn>
                <a:cxn ang="0">
                  <a:pos x="39" y="70"/>
                </a:cxn>
                <a:cxn ang="0">
                  <a:pos x="46" y="70"/>
                </a:cxn>
                <a:cxn ang="0">
                  <a:pos x="56" y="70"/>
                </a:cxn>
                <a:cxn ang="0">
                  <a:pos x="81" y="84"/>
                </a:cxn>
                <a:cxn ang="0">
                  <a:pos x="91" y="98"/>
                </a:cxn>
                <a:cxn ang="0">
                  <a:pos x="109" y="106"/>
                </a:cxn>
                <a:cxn ang="0">
                  <a:pos x="134" y="113"/>
                </a:cxn>
                <a:cxn ang="0">
                  <a:pos x="134" y="113"/>
                </a:cxn>
                <a:cxn ang="0">
                  <a:pos x="137" y="109"/>
                </a:cxn>
                <a:cxn ang="0">
                  <a:pos x="137" y="106"/>
                </a:cxn>
                <a:cxn ang="0">
                  <a:pos x="134" y="102"/>
                </a:cxn>
                <a:cxn ang="0">
                  <a:pos x="130" y="98"/>
                </a:cxn>
                <a:cxn ang="0">
                  <a:pos x="123" y="91"/>
                </a:cxn>
                <a:cxn ang="0">
                  <a:pos x="116" y="88"/>
                </a:cxn>
                <a:cxn ang="0">
                  <a:pos x="113" y="81"/>
                </a:cxn>
                <a:cxn ang="0">
                  <a:pos x="106" y="77"/>
                </a:cxn>
                <a:cxn ang="0">
                  <a:pos x="102" y="74"/>
                </a:cxn>
                <a:cxn ang="0">
                  <a:pos x="102" y="74"/>
                </a:cxn>
                <a:cxn ang="0">
                  <a:pos x="84" y="63"/>
                </a:cxn>
                <a:cxn ang="0">
                  <a:pos x="102" y="56"/>
                </a:cxn>
                <a:cxn ang="0">
                  <a:pos x="95" y="46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6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21"/>
                </a:cxn>
                <a:cxn ang="0">
                  <a:pos x="11" y="28"/>
                </a:cxn>
                <a:cxn ang="0">
                  <a:pos x="14" y="35"/>
                </a:cxn>
                <a:cxn ang="0">
                  <a:pos x="14" y="42"/>
                </a:cxn>
                <a:cxn ang="0">
                  <a:pos x="18" y="46"/>
                </a:cxn>
                <a:cxn ang="0">
                  <a:pos x="18" y="49"/>
                </a:cxn>
                <a:cxn ang="0">
                  <a:pos x="21" y="53"/>
                </a:cxn>
                <a:cxn ang="0">
                  <a:pos x="25" y="53"/>
                </a:cxn>
                <a:cxn ang="0">
                  <a:pos x="32" y="53"/>
                </a:cxn>
                <a:cxn ang="0">
                  <a:pos x="39" y="53"/>
                </a:cxn>
                <a:cxn ang="0">
                  <a:pos x="46" y="56"/>
                </a:cxn>
                <a:cxn ang="0">
                  <a:pos x="49" y="56"/>
                </a:cxn>
                <a:cxn ang="0">
                  <a:pos x="56" y="60"/>
                </a:cxn>
                <a:cxn ang="0">
                  <a:pos x="67" y="60"/>
                </a:cxn>
                <a:cxn ang="0">
                  <a:pos x="74" y="60"/>
                </a:cxn>
                <a:cxn ang="0">
                  <a:pos x="78" y="64"/>
                </a:cxn>
                <a:cxn ang="0">
                  <a:pos x="92" y="78"/>
                </a:cxn>
                <a:cxn ang="0">
                  <a:pos x="102" y="95"/>
                </a:cxn>
                <a:cxn ang="0">
                  <a:pos x="120" y="113"/>
                </a:cxn>
                <a:cxn ang="0">
                  <a:pos x="123" y="113"/>
                </a:cxn>
                <a:cxn ang="0">
                  <a:pos x="130" y="32"/>
                </a:cxn>
                <a:cxn ang="0">
                  <a:pos x="123" y="28"/>
                </a:cxn>
                <a:cxn ang="0">
                  <a:pos x="116" y="25"/>
                </a:cxn>
                <a:cxn ang="0">
                  <a:pos x="106" y="18"/>
                </a:cxn>
                <a:cxn ang="0">
                  <a:pos x="99" y="18"/>
                </a:cxn>
                <a:cxn ang="0">
                  <a:pos x="92" y="14"/>
                </a:cxn>
                <a:cxn ang="0">
                  <a:pos x="81" y="18"/>
                </a:cxn>
                <a:cxn ang="0">
                  <a:pos x="78" y="21"/>
                </a:cxn>
                <a:cxn ang="0">
                  <a:pos x="78" y="25"/>
                </a:cxn>
                <a:cxn ang="0">
                  <a:pos x="74" y="28"/>
                </a:cxn>
                <a:cxn ang="0">
                  <a:pos x="74" y="35"/>
                </a:cxn>
                <a:cxn ang="0">
                  <a:pos x="70" y="42"/>
                </a:cxn>
                <a:cxn ang="0">
                  <a:pos x="67" y="46"/>
                </a:cxn>
                <a:cxn ang="0">
                  <a:pos x="60" y="46"/>
                </a:cxn>
                <a:cxn ang="0">
                  <a:pos x="53" y="46"/>
                </a:cxn>
                <a:cxn ang="0">
                  <a:pos x="46" y="42"/>
                </a:cxn>
                <a:cxn ang="0">
                  <a:pos x="42" y="35"/>
                </a:cxn>
                <a:cxn ang="0">
                  <a:pos x="39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2" y="14"/>
                </a:cxn>
                <a:cxn ang="0">
                  <a:pos x="32" y="14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1" y="4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4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7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/>
              <a:ahLst/>
              <a:cxnLst>
                <a:cxn ang="0">
                  <a:pos x="458" y="117"/>
                </a:cxn>
                <a:cxn ang="0">
                  <a:pos x="437" y="95"/>
                </a:cxn>
                <a:cxn ang="0">
                  <a:pos x="430" y="71"/>
                </a:cxn>
                <a:cxn ang="0">
                  <a:pos x="416" y="46"/>
                </a:cxn>
                <a:cxn ang="0">
                  <a:pos x="399" y="43"/>
                </a:cxn>
                <a:cxn ang="0">
                  <a:pos x="399" y="25"/>
                </a:cxn>
                <a:cxn ang="0">
                  <a:pos x="391" y="4"/>
                </a:cxn>
                <a:cxn ang="0">
                  <a:pos x="377" y="7"/>
                </a:cxn>
                <a:cxn ang="0">
                  <a:pos x="374" y="53"/>
                </a:cxn>
                <a:cxn ang="0">
                  <a:pos x="356" y="88"/>
                </a:cxn>
                <a:cxn ang="0">
                  <a:pos x="342" y="81"/>
                </a:cxn>
                <a:cxn ang="0">
                  <a:pos x="303" y="57"/>
                </a:cxn>
                <a:cxn ang="0">
                  <a:pos x="310" y="36"/>
                </a:cxn>
                <a:cxn ang="0">
                  <a:pos x="318" y="22"/>
                </a:cxn>
                <a:cxn ang="0">
                  <a:pos x="296" y="14"/>
                </a:cxn>
                <a:cxn ang="0">
                  <a:pos x="272" y="4"/>
                </a:cxn>
                <a:cxn ang="0">
                  <a:pos x="265" y="11"/>
                </a:cxn>
                <a:cxn ang="0">
                  <a:pos x="258" y="7"/>
                </a:cxn>
                <a:cxn ang="0">
                  <a:pos x="247" y="0"/>
                </a:cxn>
                <a:cxn ang="0">
                  <a:pos x="233" y="11"/>
                </a:cxn>
                <a:cxn ang="0">
                  <a:pos x="240" y="18"/>
                </a:cxn>
                <a:cxn ang="0">
                  <a:pos x="212" y="29"/>
                </a:cxn>
                <a:cxn ang="0">
                  <a:pos x="205" y="46"/>
                </a:cxn>
                <a:cxn ang="0">
                  <a:pos x="212" y="60"/>
                </a:cxn>
                <a:cxn ang="0">
                  <a:pos x="198" y="60"/>
                </a:cxn>
                <a:cxn ang="0">
                  <a:pos x="177" y="50"/>
                </a:cxn>
                <a:cxn ang="0">
                  <a:pos x="145" y="67"/>
                </a:cxn>
                <a:cxn ang="0">
                  <a:pos x="134" y="85"/>
                </a:cxn>
                <a:cxn ang="0">
                  <a:pos x="120" y="95"/>
                </a:cxn>
                <a:cxn ang="0">
                  <a:pos x="110" y="120"/>
                </a:cxn>
                <a:cxn ang="0">
                  <a:pos x="64" y="141"/>
                </a:cxn>
                <a:cxn ang="0">
                  <a:pos x="15" y="159"/>
                </a:cxn>
                <a:cxn ang="0">
                  <a:pos x="0" y="187"/>
                </a:cxn>
                <a:cxn ang="0">
                  <a:pos x="7" y="215"/>
                </a:cxn>
                <a:cxn ang="0">
                  <a:pos x="18" y="282"/>
                </a:cxn>
                <a:cxn ang="0">
                  <a:pos x="29" y="314"/>
                </a:cxn>
                <a:cxn ang="0">
                  <a:pos x="18" y="356"/>
                </a:cxn>
                <a:cxn ang="0">
                  <a:pos x="29" y="360"/>
                </a:cxn>
                <a:cxn ang="0">
                  <a:pos x="36" y="370"/>
                </a:cxn>
                <a:cxn ang="0">
                  <a:pos x="67" y="370"/>
                </a:cxn>
                <a:cxn ang="0">
                  <a:pos x="81" y="356"/>
                </a:cxn>
                <a:cxn ang="0">
                  <a:pos x="131" y="360"/>
                </a:cxn>
                <a:cxn ang="0">
                  <a:pos x="148" y="342"/>
                </a:cxn>
                <a:cxn ang="0">
                  <a:pos x="222" y="310"/>
                </a:cxn>
                <a:cxn ang="0">
                  <a:pos x="286" y="332"/>
                </a:cxn>
                <a:cxn ang="0">
                  <a:pos x="349" y="381"/>
                </a:cxn>
                <a:cxn ang="0">
                  <a:pos x="363" y="413"/>
                </a:cxn>
                <a:cxn ang="0">
                  <a:pos x="399" y="420"/>
                </a:cxn>
                <a:cxn ang="0">
                  <a:pos x="420" y="416"/>
                </a:cxn>
                <a:cxn ang="0">
                  <a:pos x="441" y="430"/>
                </a:cxn>
                <a:cxn ang="0">
                  <a:pos x="480" y="409"/>
                </a:cxn>
                <a:cxn ang="0">
                  <a:pos x="487" y="377"/>
                </a:cxn>
                <a:cxn ang="0">
                  <a:pos x="494" y="353"/>
                </a:cxn>
                <a:cxn ang="0">
                  <a:pos x="508" y="328"/>
                </a:cxn>
                <a:cxn ang="0">
                  <a:pos x="536" y="289"/>
                </a:cxn>
                <a:cxn ang="0">
                  <a:pos x="532" y="222"/>
                </a:cxn>
                <a:cxn ang="0">
                  <a:pos x="515" y="180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8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7"/>
                </a:cxn>
                <a:cxn ang="0">
                  <a:pos x="4" y="10"/>
                </a:cxn>
                <a:cxn ang="0">
                  <a:pos x="11" y="10"/>
                </a:cxn>
                <a:cxn ang="0">
                  <a:pos x="14" y="10"/>
                </a:cxn>
                <a:cxn ang="0">
                  <a:pos x="18" y="7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9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4" y="7"/>
                </a:cxn>
                <a:cxn ang="0">
                  <a:pos x="18" y="7"/>
                </a:cxn>
                <a:cxn ang="0">
                  <a:pos x="21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0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1" y="21"/>
                </a:cxn>
                <a:cxn ang="0">
                  <a:pos x="15" y="18"/>
                </a:cxn>
                <a:cxn ang="0">
                  <a:pos x="15" y="14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1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39" y="4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4" y="14"/>
                </a:cxn>
                <a:cxn ang="0">
                  <a:pos x="11" y="18"/>
                </a:cxn>
                <a:cxn ang="0">
                  <a:pos x="22" y="18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3" y="7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2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/>
              <a:ahLst/>
              <a:cxnLst>
                <a:cxn ang="0">
                  <a:pos x="141" y="126"/>
                </a:cxn>
                <a:cxn ang="0">
                  <a:pos x="144" y="119"/>
                </a:cxn>
                <a:cxn ang="0">
                  <a:pos x="141" y="116"/>
                </a:cxn>
                <a:cxn ang="0">
                  <a:pos x="134" y="105"/>
                </a:cxn>
                <a:cxn ang="0">
                  <a:pos x="120" y="102"/>
                </a:cxn>
                <a:cxn ang="0">
                  <a:pos x="113" y="84"/>
                </a:cxn>
                <a:cxn ang="0">
                  <a:pos x="109" y="77"/>
                </a:cxn>
                <a:cxn ang="0">
                  <a:pos x="116" y="77"/>
                </a:cxn>
                <a:cxn ang="0">
                  <a:pos x="113" y="74"/>
                </a:cxn>
                <a:cxn ang="0">
                  <a:pos x="98" y="63"/>
                </a:cxn>
                <a:cxn ang="0">
                  <a:pos x="84" y="49"/>
                </a:cxn>
                <a:cxn ang="0">
                  <a:pos x="74" y="42"/>
                </a:cxn>
                <a:cxn ang="0">
                  <a:pos x="70" y="42"/>
                </a:cxn>
                <a:cxn ang="0">
                  <a:pos x="46" y="21"/>
                </a:cxn>
                <a:cxn ang="0">
                  <a:pos x="42" y="17"/>
                </a:cxn>
                <a:cxn ang="0">
                  <a:pos x="39" y="7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10" y="14"/>
                </a:cxn>
                <a:cxn ang="0">
                  <a:pos x="17" y="17"/>
                </a:cxn>
                <a:cxn ang="0">
                  <a:pos x="39" y="45"/>
                </a:cxn>
                <a:cxn ang="0">
                  <a:pos x="46" y="56"/>
                </a:cxn>
                <a:cxn ang="0">
                  <a:pos x="46" y="63"/>
                </a:cxn>
                <a:cxn ang="0">
                  <a:pos x="60" y="81"/>
                </a:cxn>
                <a:cxn ang="0">
                  <a:pos x="81" y="112"/>
                </a:cxn>
                <a:cxn ang="0">
                  <a:pos x="105" y="141"/>
                </a:cxn>
                <a:cxn ang="0">
                  <a:pos x="130" y="155"/>
                </a:cxn>
                <a:cxn ang="0">
                  <a:pos x="134" y="155"/>
                </a:cxn>
                <a:cxn ang="0">
                  <a:pos x="141" y="151"/>
                </a:cxn>
                <a:cxn ang="0">
                  <a:pos x="144" y="141"/>
                </a:cxn>
                <a:cxn ang="0">
                  <a:pos x="144" y="133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3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/>
              <a:ahLst/>
              <a:cxnLst>
                <a:cxn ang="0">
                  <a:pos x="116" y="21"/>
                </a:cxn>
                <a:cxn ang="0">
                  <a:pos x="116" y="21"/>
                </a:cxn>
                <a:cxn ang="0">
                  <a:pos x="109" y="18"/>
                </a:cxn>
                <a:cxn ang="0">
                  <a:pos x="105" y="14"/>
                </a:cxn>
                <a:cxn ang="0">
                  <a:pos x="95" y="14"/>
                </a:cxn>
                <a:cxn ang="0">
                  <a:pos x="88" y="11"/>
                </a:cxn>
                <a:cxn ang="0">
                  <a:pos x="81" y="7"/>
                </a:cxn>
                <a:cxn ang="0">
                  <a:pos x="74" y="7"/>
                </a:cxn>
                <a:cxn ang="0">
                  <a:pos x="67" y="7"/>
                </a:cxn>
                <a:cxn ang="0">
                  <a:pos x="60" y="7"/>
                </a:cxn>
                <a:cxn ang="0">
                  <a:pos x="60" y="7"/>
                </a:cxn>
                <a:cxn ang="0">
                  <a:pos x="24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21" y="25"/>
                </a:cxn>
                <a:cxn ang="0">
                  <a:pos x="53" y="25"/>
                </a:cxn>
                <a:cxn ang="0">
                  <a:pos x="74" y="32"/>
                </a:cxn>
                <a:cxn ang="0">
                  <a:pos x="77" y="32"/>
                </a:cxn>
                <a:cxn ang="0">
                  <a:pos x="84" y="32"/>
                </a:cxn>
                <a:cxn ang="0">
                  <a:pos x="91" y="32"/>
                </a:cxn>
                <a:cxn ang="0">
                  <a:pos x="98" y="35"/>
                </a:cxn>
                <a:cxn ang="0">
                  <a:pos x="109" y="35"/>
                </a:cxn>
                <a:cxn ang="0">
                  <a:pos x="116" y="35"/>
                </a:cxn>
                <a:cxn ang="0">
                  <a:pos x="119" y="35"/>
                </a:cxn>
                <a:cxn ang="0">
                  <a:pos x="119" y="32"/>
                </a:cxn>
                <a:cxn ang="0">
                  <a:pos x="119" y="28"/>
                </a:cxn>
                <a:cxn ang="0">
                  <a:pos x="119" y="25"/>
                </a:cxn>
                <a:cxn ang="0">
                  <a:pos x="119" y="21"/>
                </a:cxn>
                <a:cxn ang="0">
                  <a:pos x="116" y="21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4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25" y="3"/>
                </a:cxn>
                <a:cxn ang="0">
                  <a:pos x="18" y="7"/>
                </a:cxn>
                <a:cxn ang="0">
                  <a:pos x="11" y="10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28"/>
                </a:cxn>
                <a:cxn ang="0">
                  <a:pos x="18" y="2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50" y="10"/>
                </a:cxn>
                <a:cxn ang="0">
                  <a:pos x="57" y="7"/>
                </a:cxn>
                <a:cxn ang="0">
                  <a:pos x="60" y="7"/>
                </a:cxn>
                <a:cxn ang="0">
                  <a:pos x="64" y="3"/>
                </a:cxn>
                <a:cxn ang="0">
                  <a:pos x="64" y="0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46" y="3"/>
                </a:cxn>
                <a:cxn ang="0">
                  <a:pos x="39" y="3"/>
                </a:cxn>
                <a:cxn ang="0">
                  <a:pos x="36" y="3"/>
                </a:cxn>
                <a:cxn ang="0">
                  <a:pos x="28" y="3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5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/>
              <a:ahLst/>
              <a:cxnLst>
                <a:cxn ang="0">
                  <a:pos x="21" y="7"/>
                </a:cxn>
                <a:cxn ang="0">
                  <a:pos x="14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1" y="11"/>
                </a:cxn>
                <a:cxn ang="0">
                  <a:pos x="21" y="7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6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21" y="32"/>
                </a:cxn>
                <a:cxn ang="0">
                  <a:pos x="24" y="32"/>
                </a:cxn>
                <a:cxn ang="0">
                  <a:pos x="28" y="35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3" y="32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3" y="32"/>
                </a:cxn>
                <a:cxn ang="0">
                  <a:pos x="74" y="28"/>
                </a:cxn>
                <a:cxn ang="0">
                  <a:pos x="81" y="25"/>
                </a:cxn>
                <a:cxn ang="0">
                  <a:pos x="77" y="18"/>
                </a:cxn>
                <a:cxn ang="0">
                  <a:pos x="74" y="14"/>
                </a:cxn>
                <a:cxn ang="0">
                  <a:pos x="63" y="14"/>
                </a:cxn>
                <a:cxn ang="0">
                  <a:pos x="70" y="10"/>
                </a:cxn>
                <a:cxn ang="0">
                  <a:pos x="60" y="10"/>
                </a:cxn>
                <a:cxn ang="0">
                  <a:pos x="53" y="7"/>
                </a:cxn>
                <a:cxn ang="0">
                  <a:pos x="46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7"/>
                </a:cxn>
                <a:cxn ang="0">
                  <a:pos x="10" y="7"/>
                </a:cxn>
                <a:cxn ang="0">
                  <a:pos x="14" y="7"/>
                </a:cxn>
                <a:cxn ang="0">
                  <a:pos x="17" y="7"/>
                </a:cxn>
                <a:cxn ang="0">
                  <a:pos x="21" y="7"/>
                </a:cxn>
                <a:cxn ang="0">
                  <a:pos x="24" y="1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7" y="21"/>
                </a:cxn>
                <a:cxn ang="0">
                  <a:pos x="7" y="18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7" y="25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38" y="18"/>
                </a:cxn>
                <a:cxn ang="0">
                  <a:pos x="42" y="18"/>
                </a:cxn>
                <a:cxn ang="0">
                  <a:pos x="42" y="14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38" y="18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18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7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/>
              <a:ahLst/>
              <a:cxnLst>
                <a:cxn ang="0">
                  <a:pos x="98" y="52"/>
                </a:cxn>
                <a:cxn ang="0">
                  <a:pos x="98" y="56"/>
                </a:cxn>
                <a:cxn ang="0">
                  <a:pos x="102" y="56"/>
                </a:cxn>
                <a:cxn ang="0">
                  <a:pos x="105" y="56"/>
                </a:cxn>
                <a:cxn ang="0">
                  <a:pos x="112" y="56"/>
                </a:cxn>
                <a:cxn ang="0">
                  <a:pos x="120" y="56"/>
                </a:cxn>
                <a:cxn ang="0">
                  <a:pos x="127" y="56"/>
                </a:cxn>
                <a:cxn ang="0">
                  <a:pos x="134" y="56"/>
                </a:cxn>
                <a:cxn ang="0">
                  <a:pos x="148" y="56"/>
                </a:cxn>
                <a:cxn ang="0">
                  <a:pos x="148" y="52"/>
                </a:cxn>
                <a:cxn ang="0">
                  <a:pos x="151" y="52"/>
                </a:cxn>
                <a:cxn ang="0">
                  <a:pos x="151" y="49"/>
                </a:cxn>
                <a:cxn ang="0">
                  <a:pos x="148" y="45"/>
                </a:cxn>
                <a:cxn ang="0">
                  <a:pos x="130" y="35"/>
                </a:cxn>
                <a:cxn ang="0">
                  <a:pos x="127" y="31"/>
                </a:cxn>
                <a:cxn ang="0">
                  <a:pos x="95" y="21"/>
                </a:cxn>
                <a:cxn ang="0">
                  <a:pos x="81" y="21"/>
                </a:cxn>
                <a:cxn ang="0">
                  <a:pos x="81" y="21"/>
                </a:cxn>
                <a:cxn ang="0">
                  <a:pos x="77" y="17"/>
                </a:cxn>
                <a:cxn ang="0">
                  <a:pos x="70" y="14"/>
                </a:cxn>
                <a:cxn ang="0">
                  <a:pos x="63" y="7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4" y="3"/>
                </a:cxn>
                <a:cxn ang="0">
                  <a:pos x="7" y="7"/>
                </a:cxn>
                <a:cxn ang="0">
                  <a:pos x="3" y="14"/>
                </a:cxn>
                <a:cxn ang="0">
                  <a:pos x="0" y="17"/>
                </a:cxn>
                <a:cxn ang="0">
                  <a:pos x="3" y="21"/>
                </a:cxn>
                <a:cxn ang="0">
                  <a:pos x="7" y="21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31" y="17"/>
                </a:cxn>
                <a:cxn ang="0">
                  <a:pos x="35" y="17"/>
                </a:cxn>
                <a:cxn ang="0">
                  <a:pos x="39" y="17"/>
                </a:cxn>
                <a:cxn ang="0">
                  <a:pos x="42" y="21"/>
                </a:cxn>
                <a:cxn ang="0">
                  <a:pos x="49" y="21"/>
                </a:cxn>
                <a:cxn ang="0">
                  <a:pos x="56" y="24"/>
                </a:cxn>
                <a:cxn ang="0">
                  <a:pos x="60" y="24"/>
                </a:cxn>
                <a:cxn ang="0">
                  <a:pos x="74" y="31"/>
                </a:cxn>
                <a:cxn ang="0">
                  <a:pos x="74" y="35"/>
                </a:cxn>
                <a:cxn ang="0">
                  <a:pos x="77" y="38"/>
                </a:cxn>
                <a:cxn ang="0">
                  <a:pos x="84" y="38"/>
                </a:cxn>
                <a:cxn ang="0">
                  <a:pos x="95" y="42"/>
                </a:cxn>
                <a:cxn ang="0">
                  <a:pos x="105" y="42"/>
                </a:cxn>
                <a:cxn ang="0">
                  <a:pos x="105" y="45"/>
                </a:cxn>
                <a:cxn ang="0">
                  <a:pos x="98" y="52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8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7" y="14"/>
                </a:cxn>
                <a:cxn ang="0">
                  <a:pos x="14" y="11"/>
                </a:cxn>
                <a:cxn ang="0">
                  <a:pos x="25" y="14"/>
                </a:cxn>
                <a:cxn ang="0">
                  <a:pos x="25" y="11"/>
                </a:cxn>
                <a:cxn ang="0">
                  <a:pos x="32" y="4"/>
                </a:cxn>
                <a:cxn ang="0">
                  <a:pos x="21" y="0"/>
                </a:cxn>
                <a:cxn ang="0">
                  <a:pos x="11" y="0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9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7" y="18"/>
                </a:cxn>
                <a:cxn ang="0">
                  <a:pos x="7" y="18"/>
                </a:cxn>
                <a:cxn ang="0">
                  <a:pos x="10" y="14"/>
                </a:cxn>
                <a:cxn ang="0">
                  <a:pos x="10" y="7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0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4" y="25"/>
                </a:cxn>
                <a:cxn ang="0">
                  <a:pos x="7" y="21"/>
                </a:cxn>
                <a:cxn ang="0">
                  <a:pos x="14" y="17"/>
                </a:cxn>
                <a:cxn ang="0">
                  <a:pos x="14" y="17"/>
                </a:cxn>
                <a:cxn ang="0">
                  <a:pos x="18" y="14"/>
                </a:cxn>
                <a:cxn ang="0">
                  <a:pos x="14" y="7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1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/>
              <a:ahLst/>
              <a:cxnLst>
                <a:cxn ang="0">
                  <a:pos x="2269" y="395"/>
                </a:cxn>
                <a:cxn ang="0">
                  <a:pos x="2093" y="303"/>
                </a:cxn>
                <a:cxn ang="0">
                  <a:pos x="1889" y="342"/>
                </a:cxn>
                <a:cxn ang="0">
                  <a:pos x="1638" y="194"/>
                </a:cxn>
                <a:cxn ang="0">
                  <a:pos x="1603" y="53"/>
                </a:cxn>
                <a:cxn ang="0">
                  <a:pos x="1455" y="81"/>
                </a:cxn>
                <a:cxn ang="0">
                  <a:pos x="1300" y="166"/>
                </a:cxn>
                <a:cxn ang="0">
                  <a:pos x="1247" y="395"/>
                </a:cxn>
                <a:cxn ang="0">
                  <a:pos x="1156" y="261"/>
                </a:cxn>
                <a:cxn ang="0">
                  <a:pos x="1145" y="412"/>
                </a:cxn>
                <a:cxn ang="0">
                  <a:pos x="1202" y="543"/>
                </a:cxn>
                <a:cxn ang="0">
                  <a:pos x="1121" y="451"/>
                </a:cxn>
                <a:cxn ang="0">
                  <a:pos x="1110" y="451"/>
                </a:cxn>
                <a:cxn ang="0">
                  <a:pos x="1043" y="310"/>
                </a:cxn>
                <a:cxn ang="0">
                  <a:pos x="853" y="423"/>
                </a:cxn>
                <a:cxn ang="0">
                  <a:pos x="712" y="430"/>
                </a:cxn>
                <a:cxn ang="0">
                  <a:pos x="599" y="571"/>
                </a:cxn>
                <a:cxn ang="0">
                  <a:pos x="578" y="402"/>
                </a:cxn>
                <a:cxn ang="0">
                  <a:pos x="434" y="342"/>
                </a:cxn>
                <a:cxn ang="0">
                  <a:pos x="293" y="546"/>
                </a:cxn>
                <a:cxn ang="0">
                  <a:pos x="240" y="754"/>
                </a:cxn>
                <a:cxn ang="0">
                  <a:pos x="356" y="779"/>
                </a:cxn>
                <a:cxn ang="0">
                  <a:pos x="441" y="532"/>
                </a:cxn>
                <a:cxn ang="0">
                  <a:pos x="518" y="694"/>
                </a:cxn>
                <a:cxn ang="0">
                  <a:pos x="412" y="779"/>
                </a:cxn>
                <a:cxn ang="0">
                  <a:pos x="268" y="811"/>
                </a:cxn>
                <a:cxn ang="0">
                  <a:pos x="191" y="885"/>
                </a:cxn>
                <a:cxn ang="0">
                  <a:pos x="191" y="948"/>
                </a:cxn>
                <a:cxn ang="0">
                  <a:pos x="102" y="1001"/>
                </a:cxn>
                <a:cxn ang="0">
                  <a:pos x="18" y="1184"/>
                </a:cxn>
                <a:cxn ang="0">
                  <a:pos x="127" y="1138"/>
                </a:cxn>
                <a:cxn ang="0">
                  <a:pos x="346" y="1156"/>
                </a:cxn>
                <a:cxn ang="0">
                  <a:pos x="314" y="1040"/>
                </a:cxn>
                <a:cxn ang="0">
                  <a:pos x="423" y="1198"/>
                </a:cxn>
                <a:cxn ang="0">
                  <a:pos x="508" y="1096"/>
                </a:cxn>
                <a:cxn ang="0">
                  <a:pos x="571" y="1025"/>
                </a:cxn>
                <a:cxn ang="0">
                  <a:pos x="624" y="1029"/>
                </a:cxn>
                <a:cxn ang="0">
                  <a:pos x="606" y="1107"/>
                </a:cxn>
                <a:cxn ang="0">
                  <a:pos x="483" y="1149"/>
                </a:cxn>
                <a:cxn ang="0">
                  <a:pos x="603" y="1205"/>
                </a:cxn>
                <a:cxn ang="0">
                  <a:pos x="599" y="1343"/>
                </a:cxn>
                <a:cxn ang="0">
                  <a:pos x="708" y="1561"/>
                </a:cxn>
                <a:cxn ang="0">
                  <a:pos x="877" y="1473"/>
                </a:cxn>
                <a:cxn ang="0">
                  <a:pos x="832" y="1406"/>
                </a:cxn>
                <a:cxn ang="0">
                  <a:pos x="849" y="1357"/>
                </a:cxn>
                <a:cxn ang="0">
                  <a:pos x="983" y="1385"/>
                </a:cxn>
                <a:cxn ang="0">
                  <a:pos x="1075" y="1441"/>
                </a:cxn>
                <a:cxn ang="0">
                  <a:pos x="1184" y="1554"/>
                </a:cxn>
                <a:cxn ang="0">
                  <a:pos x="1346" y="1431"/>
                </a:cxn>
                <a:cxn ang="0">
                  <a:pos x="1455" y="1660"/>
                </a:cxn>
                <a:cxn ang="0">
                  <a:pos x="1455" y="1540"/>
                </a:cxn>
                <a:cxn ang="0">
                  <a:pos x="1533" y="1455"/>
                </a:cxn>
                <a:cxn ang="0">
                  <a:pos x="1628" y="1420"/>
                </a:cxn>
                <a:cxn ang="0">
                  <a:pos x="1755" y="1188"/>
                </a:cxn>
                <a:cxn ang="0">
                  <a:pos x="1741" y="1159"/>
                </a:cxn>
                <a:cxn ang="0">
                  <a:pos x="1825" y="1159"/>
                </a:cxn>
                <a:cxn ang="0">
                  <a:pos x="1882" y="1064"/>
                </a:cxn>
                <a:cxn ang="0">
                  <a:pos x="1934" y="839"/>
                </a:cxn>
                <a:cxn ang="0">
                  <a:pos x="2283" y="680"/>
                </a:cxn>
                <a:cxn ang="0">
                  <a:pos x="2297" y="768"/>
                </a:cxn>
                <a:cxn ang="0">
                  <a:pos x="2505" y="645"/>
                </a:cxn>
                <a:cxn ang="0">
                  <a:pos x="2621" y="578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2" name="Freeform 340"/>
            <p:cNvSpPr>
              <a:spLocks noEditPoints="1"/>
            </p:cNvSpPr>
            <p:nvPr userDrawn="1"/>
          </p:nvSpPr>
          <p:spPr bwMode="gray">
            <a:xfrm>
              <a:off x="3204" y="721"/>
              <a:ext cx="1763" cy="2437"/>
            </a:xfrm>
            <a:custGeom>
              <a:avLst/>
              <a:gdLst/>
              <a:ahLst/>
              <a:cxnLst>
                <a:cxn ang="0">
                  <a:pos x="1585" y="1427"/>
                </a:cxn>
                <a:cxn ang="0">
                  <a:pos x="1384" y="1262"/>
                </a:cxn>
                <a:cxn ang="0">
                  <a:pos x="1314" y="1237"/>
                </a:cxn>
                <a:cxn ang="0">
                  <a:pos x="1176" y="1318"/>
                </a:cxn>
                <a:cxn ang="0">
                  <a:pos x="1134" y="1237"/>
                </a:cxn>
                <a:cxn ang="0">
                  <a:pos x="1088" y="1149"/>
                </a:cxn>
                <a:cxn ang="0">
                  <a:pos x="954" y="1145"/>
                </a:cxn>
                <a:cxn ang="0">
                  <a:pos x="1144" y="1054"/>
                </a:cxn>
                <a:cxn ang="0">
                  <a:pos x="1236" y="902"/>
                </a:cxn>
                <a:cxn ang="0">
                  <a:pos x="1289" y="811"/>
                </a:cxn>
                <a:cxn ang="0">
                  <a:pos x="1395" y="733"/>
                </a:cxn>
                <a:cxn ang="0">
                  <a:pos x="1373" y="677"/>
                </a:cxn>
                <a:cxn ang="0">
                  <a:pos x="1476" y="617"/>
                </a:cxn>
                <a:cxn ang="0">
                  <a:pos x="1398" y="398"/>
                </a:cxn>
                <a:cxn ang="0">
                  <a:pos x="1225" y="324"/>
                </a:cxn>
                <a:cxn ang="0">
                  <a:pos x="1197" y="582"/>
                </a:cxn>
                <a:cxn ang="0">
                  <a:pos x="1060" y="515"/>
                </a:cxn>
                <a:cxn ang="0">
                  <a:pos x="1067" y="314"/>
                </a:cxn>
                <a:cxn ang="0">
                  <a:pos x="1159" y="194"/>
                </a:cxn>
                <a:cxn ang="0">
                  <a:pos x="1113" y="141"/>
                </a:cxn>
                <a:cxn ang="0">
                  <a:pos x="1035" y="43"/>
                </a:cxn>
                <a:cxn ang="0">
                  <a:pos x="1025" y="131"/>
                </a:cxn>
                <a:cxn ang="0">
                  <a:pos x="884" y="155"/>
                </a:cxn>
                <a:cxn ang="0">
                  <a:pos x="785" y="166"/>
                </a:cxn>
                <a:cxn ang="0">
                  <a:pos x="690" y="117"/>
                </a:cxn>
                <a:cxn ang="0">
                  <a:pos x="535" y="67"/>
                </a:cxn>
                <a:cxn ang="0">
                  <a:pos x="327" y="74"/>
                </a:cxn>
                <a:cxn ang="0">
                  <a:pos x="123" y="36"/>
                </a:cxn>
                <a:cxn ang="0">
                  <a:pos x="0" y="240"/>
                </a:cxn>
                <a:cxn ang="0">
                  <a:pos x="28" y="370"/>
                </a:cxn>
                <a:cxn ang="0">
                  <a:pos x="140" y="448"/>
                </a:cxn>
                <a:cxn ang="0">
                  <a:pos x="214" y="370"/>
                </a:cxn>
                <a:cxn ang="0">
                  <a:pos x="285" y="381"/>
                </a:cxn>
                <a:cxn ang="0">
                  <a:pos x="486" y="497"/>
                </a:cxn>
                <a:cxn ang="0">
                  <a:pos x="598" y="684"/>
                </a:cxn>
                <a:cxn ang="0">
                  <a:pos x="715" y="1040"/>
                </a:cxn>
                <a:cxn ang="0">
                  <a:pos x="778" y="1050"/>
                </a:cxn>
                <a:cxn ang="0">
                  <a:pos x="1032" y="1247"/>
                </a:cxn>
                <a:cxn ang="0">
                  <a:pos x="1095" y="1286"/>
                </a:cxn>
                <a:cxn ang="0">
                  <a:pos x="1106" y="1307"/>
                </a:cxn>
                <a:cxn ang="0">
                  <a:pos x="1194" y="1325"/>
                </a:cxn>
                <a:cxn ang="0">
                  <a:pos x="1152" y="1494"/>
                </a:cxn>
                <a:cxn ang="0">
                  <a:pos x="1303" y="1709"/>
                </a:cxn>
                <a:cxn ang="0">
                  <a:pos x="1282" y="2075"/>
                </a:cxn>
                <a:cxn ang="0">
                  <a:pos x="1377" y="2463"/>
                </a:cxn>
                <a:cxn ang="0">
                  <a:pos x="1349" y="2216"/>
                </a:cxn>
                <a:cxn ang="0">
                  <a:pos x="1486" y="1987"/>
                </a:cxn>
                <a:cxn ang="0">
                  <a:pos x="1828" y="1519"/>
                </a:cxn>
                <a:cxn ang="0">
                  <a:pos x="1345" y="694"/>
                </a:cxn>
                <a:cxn ang="0">
                  <a:pos x="1141" y="712"/>
                </a:cxn>
                <a:cxn ang="0">
                  <a:pos x="1155" y="790"/>
                </a:cxn>
                <a:cxn ang="0">
                  <a:pos x="1197" y="782"/>
                </a:cxn>
                <a:cxn ang="0">
                  <a:pos x="1088" y="800"/>
                </a:cxn>
                <a:cxn ang="0">
                  <a:pos x="1025" y="708"/>
                </a:cxn>
                <a:cxn ang="0">
                  <a:pos x="1120" y="1223"/>
                </a:cxn>
                <a:cxn ang="0">
                  <a:pos x="1331" y="1656"/>
                </a:cxn>
                <a:cxn ang="0">
                  <a:pos x="1345" y="1589"/>
                </a:cxn>
                <a:cxn ang="0">
                  <a:pos x="1483" y="1378"/>
                </a:cxn>
                <a:cxn ang="0">
                  <a:pos x="1409" y="1378"/>
                </a:cxn>
                <a:cxn ang="0">
                  <a:pos x="1528" y="1374"/>
                </a:cxn>
                <a:cxn ang="0">
                  <a:pos x="1384" y="1413"/>
                </a:cxn>
                <a:cxn ang="0">
                  <a:pos x="1225" y="1410"/>
                </a:cxn>
                <a:cxn ang="0">
                  <a:pos x="1391" y="1769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43" name="Group 341"/>
            <p:cNvGrpSpPr>
              <a:grpSpLocks/>
            </p:cNvGrpSpPr>
            <p:nvPr userDrawn="1"/>
          </p:nvGrpSpPr>
          <p:grpSpPr bwMode="auto">
            <a:xfrm>
              <a:off x="3775" y="306"/>
              <a:ext cx="1167" cy="793"/>
              <a:chOff x="698" y="-2896"/>
              <a:chExt cx="1216" cy="793"/>
            </a:xfrm>
          </p:grpSpPr>
          <p:sp>
            <p:nvSpPr>
              <p:cNvPr id="146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8" y="18"/>
                  </a:cxn>
                  <a:cxn ang="0">
                    <a:pos x="25" y="14"/>
                  </a:cxn>
                  <a:cxn ang="0">
                    <a:pos x="25" y="14"/>
                  </a:cxn>
                  <a:cxn ang="0">
                    <a:pos x="25" y="11"/>
                  </a:cxn>
                  <a:cxn ang="0">
                    <a:pos x="21" y="7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7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/>
                <a:ahLst/>
                <a:cxnLst>
                  <a:cxn ang="0">
                    <a:pos x="53" y="162"/>
                  </a:cxn>
                  <a:cxn ang="0">
                    <a:pos x="71" y="179"/>
                  </a:cxn>
                  <a:cxn ang="0">
                    <a:pos x="57" y="208"/>
                  </a:cxn>
                  <a:cxn ang="0">
                    <a:pos x="29" y="222"/>
                  </a:cxn>
                  <a:cxn ang="0">
                    <a:pos x="0" y="236"/>
                  </a:cxn>
                  <a:cxn ang="0">
                    <a:pos x="25" y="267"/>
                  </a:cxn>
                  <a:cxn ang="0">
                    <a:pos x="53" y="271"/>
                  </a:cxn>
                  <a:cxn ang="0">
                    <a:pos x="39" y="285"/>
                  </a:cxn>
                  <a:cxn ang="0">
                    <a:pos x="22" y="285"/>
                  </a:cxn>
                  <a:cxn ang="0">
                    <a:pos x="25" y="310"/>
                  </a:cxn>
                  <a:cxn ang="0">
                    <a:pos x="50" y="334"/>
                  </a:cxn>
                  <a:cxn ang="0">
                    <a:pos x="106" y="317"/>
                  </a:cxn>
                  <a:cxn ang="0">
                    <a:pos x="131" y="334"/>
                  </a:cxn>
                  <a:cxn ang="0">
                    <a:pos x="148" y="405"/>
                  </a:cxn>
                  <a:cxn ang="0">
                    <a:pos x="148" y="430"/>
                  </a:cxn>
                  <a:cxn ang="0">
                    <a:pos x="145" y="454"/>
                  </a:cxn>
                  <a:cxn ang="0">
                    <a:pos x="159" y="454"/>
                  </a:cxn>
                  <a:cxn ang="0">
                    <a:pos x="177" y="472"/>
                  </a:cxn>
                  <a:cxn ang="0">
                    <a:pos x="162" y="479"/>
                  </a:cxn>
                  <a:cxn ang="0">
                    <a:pos x="180" y="496"/>
                  </a:cxn>
                  <a:cxn ang="0">
                    <a:pos x="166" y="532"/>
                  </a:cxn>
                  <a:cxn ang="0">
                    <a:pos x="159" y="570"/>
                  </a:cxn>
                  <a:cxn ang="0">
                    <a:pos x="187" y="651"/>
                  </a:cxn>
                  <a:cxn ang="0">
                    <a:pos x="219" y="680"/>
                  </a:cxn>
                  <a:cxn ang="0">
                    <a:pos x="222" y="683"/>
                  </a:cxn>
                  <a:cxn ang="0">
                    <a:pos x="247" y="669"/>
                  </a:cxn>
                  <a:cxn ang="0">
                    <a:pos x="258" y="637"/>
                  </a:cxn>
                  <a:cxn ang="0">
                    <a:pos x="275" y="595"/>
                  </a:cxn>
                  <a:cxn ang="0">
                    <a:pos x="303" y="577"/>
                  </a:cxn>
                  <a:cxn ang="0">
                    <a:pos x="342" y="542"/>
                  </a:cxn>
                  <a:cxn ang="0">
                    <a:pos x="367" y="532"/>
                  </a:cxn>
                  <a:cxn ang="0">
                    <a:pos x="388" y="514"/>
                  </a:cxn>
                  <a:cxn ang="0">
                    <a:pos x="395" y="489"/>
                  </a:cxn>
                  <a:cxn ang="0">
                    <a:pos x="356" y="496"/>
                  </a:cxn>
                  <a:cxn ang="0">
                    <a:pos x="367" y="493"/>
                  </a:cxn>
                  <a:cxn ang="0">
                    <a:pos x="377" y="458"/>
                  </a:cxn>
                  <a:cxn ang="0">
                    <a:pos x="395" y="472"/>
                  </a:cxn>
                  <a:cxn ang="0">
                    <a:pos x="402" y="440"/>
                  </a:cxn>
                  <a:cxn ang="0">
                    <a:pos x="402" y="405"/>
                  </a:cxn>
                  <a:cxn ang="0">
                    <a:pos x="434" y="384"/>
                  </a:cxn>
                  <a:cxn ang="0">
                    <a:pos x="437" y="334"/>
                  </a:cxn>
                  <a:cxn ang="0">
                    <a:pos x="402" y="324"/>
                  </a:cxn>
                  <a:cxn ang="0">
                    <a:pos x="398" y="282"/>
                  </a:cxn>
                  <a:cxn ang="0">
                    <a:pos x="398" y="246"/>
                  </a:cxn>
                  <a:cxn ang="0">
                    <a:pos x="413" y="179"/>
                  </a:cxn>
                  <a:cxn ang="0">
                    <a:pos x="430" y="158"/>
                  </a:cxn>
                  <a:cxn ang="0">
                    <a:pos x="420" y="144"/>
                  </a:cxn>
                  <a:cxn ang="0">
                    <a:pos x="458" y="95"/>
                  </a:cxn>
                  <a:cxn ang="0">
                    <a:pos x="434" y="77"/>
                  </a:cxn>
                  <a:cxn ang="0">
                    <a:pos x="427" y="102"/>
                  </a:cxn>
                  <a:cxn ang="0">
                    <a:pos x="377" y="141"/>
                  </a:cxn>
                  <a:cxn ang="0">
                    <a:pos x="416" y="67"/>
                  </a:cxn>
                  <a:cxn ang="0">
                    <a:pos x="377" y="88"/>
                  </a:cxn>
                  <a:cxn ang="0">
                    <a:pos x="377" y="60"/>
                  </a:cxn>
                  <a:cxn ang="0">
                    <a:pos x="349" y="63"/>
                  </a:cxn>
                  <a:cxn ang="0">
                    <a:pos x="388" y="45"/>
                  </a:cxn>
                  <a:cxn ang="0">
                    <a:pos x="356" y="17"/>
                  </a:cxn>
                  <a:cxn ang="0">
                    <a:pos x="303" y="38"/>
                  </a:cxn>
                  <a:cxn ang="0">
                    <a:pos x="339" y="10"/>
                  </a:cxn>
                  <a:cxn ang="0">
                    <a:pos x="229" y="35"/>
                  </a:cxn>
                  <a:cxn ang="0">
                    <a:pos x="173" y="56"/>
                  </a:cxn>
                  <a:cxn ang="0">
                    <a:pos x="103" y="84"/>
                  </a:cxn>
                  <a:cxn ang="0">
                    <a:pos x="99" y="127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8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17" y="10"/>
                  </a:cxn>
                  <a:cxn ang="0">
                    <a:pos x="21" y="7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7" y="14"/>
                  </a:cxn>
                  <a:cxn ang="0">
                    <a:pos x="17" y="14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9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6" cy="21"/>
              </a:xfrm>
              <a:custGeom>
                <a:avLst/>
                <a:gdLst/>
                <a:ahLst/>
                <a:cxnLst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1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4" y="18"/>
                  </a:cxn>
                  <a:cxn ang="0">
                    <a:pos x="14" y="18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0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/>
                <a:ahLst/>
                <a:cxnLst>
                  <a:cxn ang="0">
                    <a:pos x="11" y="46"/>
                  </a:cxn>
                  <a:cxn ang="0">
                    <a:pos x="14" y="43"/>
                  </a:cxn>
                  <a:cxn ang="0">
                    <a:pos x="14" y="39"/>
                  </a:cxn>
                  <a:cxn ang="0">
                    <a:pos x="18" y="39"/>
                  </a:cxn>
                  <a:cxn ang="0">
                    <a:pos x="21" y="39"/>
                  </a:cxn>
                  <a:cxn ang="0">
                    <a:pos x="25" y="43"/>
                  </a:cxn>
                  <a:cxn ang="0">
                    <a:pos x="28" y="46"/>
                  </a:cxn>
                  <a:cxn ang="0">
                    <a:pos x="32" y="50"/>
                  </a:cxn>
                  <a:cxn ang="0">
                    <a:pos x="35" y="50"/>
                  </a:cxn>
                  <a:cxn ang="0">
                    <a:pos x="39" y="50"/>
                  </a:cxn>
                  <a:cxn ang="0">
                    <a:pos x="39" y="46"/>
                  </a:cxn>
                  <a:cxn ang="0">
                    <a:pos x="39" y="39"/>
                  </a:cxn>
                  <a:cxn ang="0">
                    <a:pos x="35" y="36"/>
                  </a:cxn>
                  <a:cxn ang="0">
                    <a:pos x="35" y="32"/>
                  </a:cxn>
                  <a:cxn ang="0">
                    <a:pos x="35" y="29"/>
                  </a:cxn>
                  <a:cxn ang="0">
                    <a:pos x="32" y="29"/>
                  </a:cxn>
                  <a:cxn ang="0">
                    <a:pos x="32" y="25"/>
                  </a:cxn>
                  <a:cxn ang="0">
                    <a:pos x="32" y="25"/>
                  </a:cxn>
                  <a:cxn ang="0">
                    <a:pos x="28" y="25"/>
                  </a:cxn>
                  <a:cxn ang="0">
                    <a:pos x="25" y="25"/>
                  </a:cxn>
                  <a:cxn ang="0">
                    <a:pos x="21" y="25"/>
                  </a:cxn>
                  <a:cxn ang="0">
                    <a:pos x="18" y="22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28" y="14"/>
                  </a:cxn>
                  <a:cxn ang="0">
                    <a:pos x="28" y="4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4" y="4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4" y="11"/>
                  </a:cxn>
                  <a:cxn ang="0">
                    <a:pos x="4" y="18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7" y="29"/>
                  </a:cxn>
                  <a:cxn ang="0">
                    <a:pos x="7" y="29"/>
                  </a:cxn>
                  <a:cxn ang="0">
                    <a:pos x="4" y="32"/>
                  </a:cxn>
                  <a:cxn ang="0">
                    <a:pos x="0" y="36"/>
                  </a:cxn>
                  <a:cxn ang="0">
                    <a:pos x="0" y="39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7" y="46"/>
                  </a:cxn>
                  <a:cxn ang="0">
                    <a:pos x="11" y="46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1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/>
                <a:ahLst/>
                <a:cxnLst>
                  <a:cxn ang="0">
                    <a:pos x="236" y="240"/>
                  </a:cxn>
                  <a:cxn ang="0">
                    <a:pos x="243" y="261"/>
                  </a:cxn>
                  <a:cxn ang="0">
                    <a:pos x="260" y="257"/>
                  </a:cxn>
                  <a:cxn ang="0">
                    <a:pos x="285" y="247"/>
                  </a:cxn>
                  <a:cxn ang="0">
                    <a:pos x="285" y="233"/>
                  </a:cxn>
                  <a:cxn ang="0">
                    <a:pos x="288" y="222"/>
                  </a:cxn>
                  <a:cxn ang="0">
                    <a:pos x="278" y="208"/>
                  </a:cxn>
                  <a:cxn ang="0">
                    <a:pos x="264" y="208"/>
                  </a:cxn>
                  <a:cxn ang="0">
                    <a:pos x="229" y="176"/>
                  </a:cxn>
                  <a:cxn ang="0">
                    <a:pos x="214" y="173"/>
                  </a:cxn>
                  <a:cxn ang="0">
                    <a:pos x="229" y="155"/>
                  </a:cxn>
                  <a:cxn ang="0">
                    <a:pos x="229" y="134"/>
                  </a:cxn>
                  <a:cxn ang="0">
                    <a:pos x="218" y="124"/>
                  </a:cxn>
                  <a:cxn ang="0">
                    <a:pos x="204" y="99"/>
                  </a:cxn>
                  <a:cxn ang="0">
                    <a:pos x="190" y="102"/>
                  </a:cxn>
                  <a:cxn ang="0">
                    <a:pos x="186" y="92"/>
                  </a:cxn>
                  <a:cxn ang="0">
                    <a:pos x="176" y="81"/>
                  </a:cxn>
                  <a:cxn ang="0">
                    <a:pos x="155" y="60"/>
                  </a:cxn>
                  <a:cxn ang="0">
                    <a:pos x="116" y="50"/>
                  </a:cxn>
                  <a:cxn ang="0">
                    <a:pos x="81" y="46"/>
                  </a:cxn>
                  <a:cxn ang="0">
                    <a:pos x="88" y="25"/>
                  </a:cxn>
                  <a:cxn ang="0">
                    <a:pos x="77" y="7"/>
                  </a:cxn>
                  <a:cxn ang="0">
                    <a:pos x="56" y="35"/>
                  </a:cxn>
                  <a:cxn ang="0">
                    <a:pos x="74" y="88"/>
                  </a:cxn>
                  <a:cxn ang="0">
                    <a:pos x="67" y="92"/>
                  </a:cxn>
                  <a:cxn ang="0">
                    <a:pos x="45" y="39"/>
                  </a:cxn>
                  <a:cxn ang="0">
                    <a:pos x="52" y="4"/>
                  </a:cxn>
                  <a:cxn ang="0">
                    <a:pos x="17" y="18"/>
                  </a:cxn>
                  <a:cxn ang="0">
                    <a:pos x="0" y="60"/>
                  </a:cxn>
                  <a:cxn ang="0">
                    <a:pos x="3" y="74"/>
                  </a:cxn>
                  <a:cxn ang="0">
                    <a:pos x="24" y="109"/>
                  </a:cxn>
                  <a:cxn ang="0">
                    <a:pos x="35" y="116"/>
                  </a:cxn>
                  <a:cxn ang="0">
                    <a:pos x="81" y="131"/>
                  </a:cxn>
                  <a:cxn ang="0">
                    <a:pos x="102" y="131"/>
                  </a:cxn>
                  <a:cxn ang="0">
                    <a:pos x="144" y="148"/>
                  </a:cxn>
                  <a:cxn ang="0">
                    <a:pos x="151" y="159"/>
                  </a:cxn>
                  <a:cxn ang="0">
                    <a:pos x="162" y="180"/>
                  </a:cxn>
                  <a:cxn ang="0">
                    <a:pos x="158" y="229"/>
                  </a:cxn>
                  <a:cxn ang="0">
                    <a:pos x="137" y="254"/>
                  </a:cxn>
                  <a:cxn ang="0">
                    <a:pos x="112" y="264"/>
                  </a:cxn>
                  <a:cxn ang="0">
                    <a:pos x="130" y="282"/>
                  </a:cxn>
                  <a:cxn ang="0">
                    <a:pos x="169" y="289"/>
                  </a:cxn>
                  <a:cxn ang="0">
                    <a:pos x="190" y="314"/>
                  </a:cxn>
                  <a:cxn ang="0">
                    <a:pos x="214" y="328"/>
                  </a:cxn>
                  <a:cxn ang="0">
                    <a:pos x="232" y="335"/>
                  </a:cxn>
                  <a:cxn ang="0">
                    <a:pos x="218" y="307"/>
                  </a:cxn>
                  <a:cxn ang="0">
                    <a:pos x="218" y="300"/>
                  </a:cxn>
                  <a:cxn ang="0">
                    <a:pos x="250" y="321"/>
                  </a:cxn>
                  <a:cxn ang="0">
                    <a:pos x="257" y="321"/>
                  </a:cxn>
                  <a:cxn ang="0">
                    <a:pos x="257" y="293"/>
                  </a:cxn>
                  <a:cxn ang="0">
                    <a:pos x="232" y="271"/>
                  </a:cxn>
                  <a:cxn ang="0">
                    <a:pos x="222" y="261"/>
                  </a:cxn>
                  <a:cxn ang="0">
                    <a:pos x="214" y="236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2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77" cy="64"/>
              </a:xfrm>
              <a:custGeom>
                <a:avLst/>
                <a:gdLst/>
                <a:ahLst/>
                <a:cxnLst>
                  <a:cxn ang="0">
                    <a:pos x="85" y="46"/>
                  </a:cxn>
                  <a:cxn ang="0">
                    <a:pos x="85" y="46"/>
                  </a:cxn>
                  <a:cxn ang="0">
                    <a:pos x="81" y="39"/>
                  </a:cxn>
                  <a:cxn ang="0">
                    <a:pos x="78" y="36"/>
                  </a:cxn>
                  <a:cxn ang="0">
                    <a:pos x="71" y="32"/>
                  </a:cxn>
                  <a:cxn ang="0">
                    <a:pos x="67" y="29"/>
                  </a:cxn>
                  <a:cxn ang="0">
                    <a:pos x="64" y="25"/>
                  </a:cxn>
                  <a:cxn ang="0">
                    <a:pos x="60" y="21"/>
                  </a:cxn>
                  <a:cxn ang="0">
                    <a:pos x="57" y="18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9" y="11"/>
                  </a:cxn>
                  <a:cxn ang="0">
                    <a:pos x="35" y="0"/>
                  </a:cxn>
                  <a:cxn ang="0">
                    <a:pos x="25" y="14"/>
                  </a:cxn>
                  <a:cxn ang="0">
                    <a:pos x="21" y="18"/>
                  </a:cxn>
                  <a:cxn ang="0">
                    <a:pos x="18" y="18"/>
                  </a:cxn>
                  <a:cxn ang="0">
                    <a:pos x="14" y="21"/>
                  </a:cxn>
                  <a:cxn ang="0">
                    <a:pos x="11" y="25"/>
                  </a:cxn>
                  <a:cxn ang="0">
                    <a:pos x="7" y="32"/>
                  </a:cxn>
                  <a:cxn ang="0">
                    <a:pos x="7" y="39"/>
                  </a:cxn>
                  <a:cxn ang="0">
                    <a:pos x="0" y="50"/>
                  </a:cxn>
                  <a:cxn ang="0">
                    <a:pos x="4" y="50"/>
                  </a:cxn>
                  <a:cxn ang="0">
                    <a:pos x="7" y="50"/>
                  </a:cxn>
                  <a:cxn ang="0">
                    <a:pos x="11" y="50"/>
                  </a:cxn>
                  <a:cxn ang="0">
                    <a:pos x="14" y="50"/>
                  </a:cxn>
                  <a:cxn ang="0">
                    <a:pos x="18" y="5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1" y="60"/>
                  </a:cxn>
                  <a:cxn ang="0">
                    <a:pos x="25" y="60"/>
                  </a:cxn>
                  <a:cxn ang="0">
                    <a:pos x="28" y="64"/>
                  </a:cxn>
                  <a:cxn ang="0">
                    <a:pos x="32" y="64"/>
                  </a:cxn>
                  <a:cxn ang="0">
                    <a:pos x="39" y="60"/>
                  </a:cxn>
                  <a:cxn ang="0">
                    <a:pos x="60" y="50"/>
                  </a:cxn>
                  <a:cxn ang="0">
                    <a:pos x="78" y="53"/>
                  </a:cxn>
                  <a:cxn ang="0">
                    <a:pos x="85" y="46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3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7" y="7"/>
                  </a:cxn>
                  <a:cxn ang="0">
                    <a:pos x="14" y="10"/>
                  </a:cxn>
                  <a:cxn ang="0">
                    <a:pos x="21" y="10"/>
                  </a:cxn>
                  <a:cxn ang="0">
                    <a:pos x="28" y="10"/>
                  </a:cxn>
                  <a:cxn ang="0">
                    <a:pos x="32" y="7"/>
                  </a:cxn>
                  <a:cxn ang="0">
                    <a:pos x="32" y="3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7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4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/>
                <a:ahLst/>
                <a:cxnLst>
                  <a:cxn ang="0">
                    <a:pos x="84" y="59"/>
                  </a:cxn>
                  <a:cxn ang="0">
                    <a:pos x="77" y="59"/>
                  </a:cxn>
                  <a:cxn ang="0">
                    <a:pos x="67" y="59"/>
                  </a:cxn>
                  <a:cxn ang="0">
                    <a:pos x="63" y="52"/>
                  </a:cxn>
                  <a:cxn ang="0">
                    <a:pos x="67" y="49"/>
                  </a:cxn>
                  <a:cxn ang="0">
                    <a:pos x="74" y="38"/>
                  </a:cxn>
                  <a:cxn ang="0">
                    <a:pos x="81" y="38"/>
                  </a:cxn>
                  <a:cxn ang="0">
                    <a:pos x="81" y="28"/>
                  </a:cxn>
                  <a:cxn ang="0">
                    <a:pos x="81" y="17"/>
                  </a:cxn>
                  <a:cxn ang="0">
                    <a:pos x="77" y="10"/>
                  </a:cxn>
                  <a:cxn ang="0">
                    <a:pos x="70" y="0"/>
                  </a:cxn>
                  <a:cxn ang="0">
                    <a:pos x="56" y="3"/>
                  </a:cxn>
                  <a:cxn ang="0">
                    <a:pos x="49" y="7"/>
                  </a:cxn>
                  <a:cxn ang="0">
                    <a:pos x="39" y="3"/>
                  </a:cxn>
                  <a:cxn ang="0">
                    <a:pos x="28" y="3"/>
                  </a:cxn>
                  <a:cxn ang="0">
                    <a:pos x="21" y="14"/>
                  </a:cxn>
                  <a:cxn ang="0">
                    <a:pos x="21" y="21"/>
                  </a:cxn>
                  <a:cxn ang="0">
                    <a:pos x="21" y="35"/>
                  </a:cxn>
                  <a:cxn ang="0">
                    <a:pos x="28" y="42"/>
                  </a:cxn>
                  <a:cxn ang="0">
                    <a:pos x="35" y="49"/>
                  </a:cxn>
                  <a:cxn ang="0">
                    <a:pos x="31" y="59"/>
                  </a:cxn>
                  <a:cxn ang="0">
                    <a:pos x="28" y="63"/>
                  </a:cxn>
                  <a:cxn ang="0">
                    <a:pos x="17" y="56"/>
                  </a:cxn>
                  <a:cxn ang="0">
                    <a:pos x="14" y="49"/>
                  </a:cxn>
                  <a:cxn ang="0">
                    <a:pos x="7" y="49"/>
                  </a:cxn>
                  <a:cxn ang="0">
                    <a:pos x="0" y="49"/>
                  </a:cxn>
                  <a:cxn ang="0">
                    <a:pos x="0" y="56"/>
                  </a:cxn>
                  <a:cxn ang="0">
                    <a:pos x="0" y="67"/>
                  </a:cxn>
                  <a:cxn ang="0">
                    <a:pos x="3" y="77"/>
                  </a:cxn>
                  <a:cxn ang="0">
                    <a:pos x="14" y="88"/>
                  </a:cxn>
                  <a:cxn ang="0">
                    <a:pos x="21" y="95"/>
                  </a:cxn>
                  <a:cxn ang="0">
                    <a:pos x="31" y="109"/>
                  </a:cxn>
                  <a:cxn ang="0">
                    <a:pos x="35" y="112"/>
                  </a:cxn>
                  <a:cxn ang="0">
                    <a:pos x="39" y="123"/>
                  </a:cxn>
                  <a:cxn ang="0">
                    <a:pos x="49" y="130"/>
                  </a:cxn>
                  <a:cxn ang="0">
                    <a:pos x="67" y="126"/>
                  </a:cxn>
                  <a:cxn ang="0">
                    <a:pos x="74" y="126"/>
                  </a:cxn>
                  <a:cxn ang="0">
                    <a:pos x="84" y="116"/>
                  </a:cxn>
                  <a:cxn ang="0">
                    <a:pos x="88" y="109"/>
                  </a:cxn>
                  <a:cxn ang="0">
                    <a:pos x="88" y="95"/>
                  </a:cxn>
                  <a:cxn ang="0">
                    <a:pos x="84" y="77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5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/>
                <a:ahLst/>
                <a:cxnLst>
                  <a:cxn ang="0">
                    <a:pos x="57" y="7"/>
                  </a:cxn>
                  <a:cxn ang="0">
                    <a:pos x="50" y="7"/>
                  </a:cxn>
                  <a:cxn ang="0">
                    <a:pos x="39" y="3"/>
                  </a:cxn>
                  <a:cxn ang="0">
                    <a:pos x="35" y="0"/>
                  </a:cxn>
                  <a:cxn ang="0">
                    <a:pos x="25" y="0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4" y="3"/>
                  </a:cxn>
                  <a:cxn ang="0">
                    <a:pos x="7" y="14"/>
                  </a:cxn>
                  <a:cxn ang="0">
                    <a:pos x="7" y="21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4" y="42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7" y="77"/>
                  </a:cxn>
                  <a:cxn ang="0">
                    <a:pos x="11" y="109"/>
                  </a:cxn>
                  <a:cxn ang="0">
                    <a:pos x="14" y="112"/>
                  </a:cxn>
                  <a:cxn ang="0">
                    <a:pos x="25" y="109"/>
                  </a:cxn>
                  <a:cxn ang="0">
                    <a:pos x="28" y="95"/>
                  </a:cxn>
                  <a:cxn ang="0">
                    <a:pos x="25" y="91"/>
                  </a:cxn>
                  <a:cxn ang="0">
                    <a:pos x="25" y="81"/>
                  </a:cxn>
                  <a:cxn ang="0">
                    <a:pos x="25" y="74"/>
                  </a:cxn>
                  <a:cxn ang="0">
                    <a:pos x="35" y="70"/>
                  </a:cxn>
                  <a:cxn ang="0">
                    <a:pos x="43" y="70"/>
                  </a:cxn>
                  <a:cxn ang="0">
                    <a:pos x="53" y="63"/>
                  </a:cxn>
                  <a:cxn ang="0">
                    <a:pos x="57" y="53"/>
                  </a:cxn>
                  <a:cxn ang="0">
                    <a:pos x="64" y="42"/>
                  </a:cxn>
                  <a:cxn ang="0">
                    <a:pos x="67" y="24"/>
                  </a:cxn>
                  <a:cxn ang="0">
                    <a:pos x="71" y="21"/>
                  </a:cxn>
                  <a:cxn ang="0">
                    <a:pos x="71" y="14"/>
                  </a:cxn>
                  <a:cxn ang="0">
                    <a:pos x="67" y="7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6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/>
                <a:ahLst/>
                <a:cxnLst>
                  <a:cxn ang="0">
                    <a:pos x="8" y="98"/>
                  </a:cxn>
                  <a:cxn ang="0">
                    <a:pos x="15" y="105"/>
                  </a:cxn>
                  <a:cxn ang="0">
                    <a:pos x="18" y="116"/>
                  </a:cxn>
                  <a:cxn ang="0">
                    <a:pos x="22" y="119"/>
                  </a:cxn>
                  <a:cxn ang="0">
                    <a:pos x="32" y="119"/>
                  </a:cxn>
                  <a:cxn ang="0">
                    <a:pos x="36" y="112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53" y="109"/>
                  </a:cxn>
                  <a:cxn ang="0">
                    <a:pos x="57" y="102"/>
                  </a:cxn>
                  <a:cxn ang="0">
                    <a:pos x="60" y="95"/>
                  </a:cxn>
                  <a:cxn ang="0">
                    <a:pos x="64" y="81"/>
                  </a:cxn>
                  <a:cxn ang="0">
                    <a:pos x="71" y="63"/>
                  </a:cxn>
                  <a:cxn ang="0">
                    <a:pos x="89" y="49"/>
                  </a:cxn>
                  <a:cxn ang="0">
                    <a:pos x="110" y="31"/>
                  </a:cxn>
                  <a:cxn ang="0">
                    <a:pos x="106" y="31"/>
                  </a:cxn>
                  <a:cxn ang="0">
                    <a:pos x="96" y="21"/>
                  </a:cxn>
                  <a:cxn ang="0">
                    <a:pos x="92" y="17"/>
                  </a:cxn>
                  <a:cxn ang="0">
                    <a:pos x="85" y="10"/>
                  </a:cxn>
                  <a:cxn ang="0">
                    <a:pos x="78" y="17"/>
                  </a:cxn>
                  <a:cxn ang="0">
                    <a:pos x="74" y="21"/>
                  </a:cxn>
                  <a:cxn ang="0">
                    <a:pos x="71" y="21"/>
                  </a:cxn>
                  <a:cxn ang="0">
                    <a:pos x="67" y="14"/>
                  </a:cxn>
                  <a:cxn ang="0">
                    <a:pos x="64" y="7"/>
                  </a:cxn>
                  <a:cxn ang="0">
                    <a:pos x="57" y="7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50" y="0"/>
                  </a:cxn>
                  <a:cxn ang="0">
                    <a:pos x="43" y="0"/>
                  </a:cxn>
                  <a:cxn ang="0">
                    <a:pos x="29" y="3"/>
                  </a:cxn>
                  <a:cxn ang="0">
                    <a:pos x="29" y="7"/>
                  </a:cxn>
                  <a:cxn ang="0">
                    <a:pos x="25" y="7"/>
                  </a:cxn>
                  <a:cxn ang="0">
                    <a:pos x="18" y="7"/>
                  </a:cxn>
                  <a:cxn ang="0">
                    <a:pos x="15" y="17"/>
                  </a:cxn>
                  <a:cxn ang="0">
                    <a:pos x="18" y="24"/>
                  </a:cxn>
                  <a:cxn ang="0">
                    <a:pos x="18" y="31"/>
                  </a:cxn>
                  <a:cxn ang="0">
                    <a:pos x="18" y="38"/>
                  </a:cxn>
                  <a:cxn ang="0">
                    <a:pos x="15" y="45"/>
                  </a:cxn>
                  <a:cxn ang="0">
                    <a:pos x="8" y="63"/>
                  </a:cxn>
                  <a:cxn ang="0">
                    <a:pos x="4" y="84"/>
                  </a:cxn>
                  <a:cxn ang="0">
                    <a:pos x="0" y="88"/>
                  </a:cxn>
                  <a:cxn ang="0">
                    <a:pos x="4" y="95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7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/>
                <a:ahLst/>
                <a:cxnLst>
                  <a:cxn ang="0">
                    <a:pos x="219" y="151"/>
                  </a:cxn>
                  <a:cxn ang="0">
                    <a:pos x="240" y="151"/>
                  </a:cxn>
                  <a:cxn ang="0">
                    <a:pos x="243" y="148"/>
                  </a:cxn>
                  <a:cxn ang="0">
                    <a:pos x="240" y="134"/>
                  </a:cxn>
                  <a:cxn ang="0">
                    <a:pos x="222" y="127"/>
                  </a:cxn>
                  <a:cxn ang="0">
                    <a:pos x="198" y="120"/>
                  </a:cxn>
                  <a:cxn ang="0">
                    <a:pos x="184" y="84"/>
                  </a:cxn>
                  <a:cxn ang="0">
                    <a:pos x="180" y="49"/>
                  </a:cxn>
                  <a:cxn ang="0">
                    <a:pos x="177" y="28"/>
                  </a:cxn>
                  <a:cxn ang="0">
                    <a:pos x="159" y="21"/>
                  </a:cxn>
                  <a:cxn ang="0">
                    <a:pos x="148" y="32"/>
                  </a:cxn>
                  <a:cxn ang="0">
                    <a:pos x="134" y="25"/>
                  </a:cxn>
                  <a:cxn ang="0">
                    <a:pos x="127" y="17"/>
                  </a:cxn>
                  <a:cxn ang="0">
                    <a:pos x="117" y="28"/>
                  </a:cxn>
                  <a:cxn ang="0">
                    <a:pos x="106" y="32"/>
                  </a:cxn>
                  <a:cxn ang="0">
                    <a:pos x="96" y="14"/>
                  </a:cxn>
                  <a:cxn ang="0">
                    <a:pos x="85" y="7"/>
                  </a:cxn>
                  <a:cxn ang="0">
                    <a:pos x="85" y="25"/>
                  </a:cxn>
                  <a:cxn ang="0">
                    <a:pos x="78" y="39"/>
                  </a:cxn>
                  <a:cxn ang="0">
                    <a:pos x="67" y="28"/>
                  </a:cxn>
                  <a:cxn ang="0">
                    <a:pos x="67" y="10"/>
                  </a:cxn>
                  <a:cxn ang="0">
                    <a:pos x="67" y="7"/>
                  </a:cxn>
                  <a:cxn ang="0">
                    <a:pos x="57" y="0"/>
                  </a:cxn>
                  <a:cxn ang="0">
                    <a:pos x="39" y="10"/>
                  </a:cxn>
                  <a:cxn ang="0">
                    <a:pos x="14" y="25"/>
                  </a:cxn>
                  <a:cxn ang="0">
                    <a:pos x="7" y="39"/>
                  </a:cxn>
                  <a:cxn ang="0">
                    <a:pos x="4" y="56"/>
                  </a:cxn>
                  <a:cxn ang="0">
                    <a:pos x="0" y="63"/>
                  </a:cxn>
                  <a:cxn ang="0">
                    <a:pos x="0" y="74"/>
                  </a:cxn>
                  <a:cxn ang="0">
                    <a:pos x="25" y="81"/>
                  </a:cxn>
                  <a:cxn ang="0">
                    <a:pos x="39" y="81"/>
                  </a:cxn>
                  <a:cxn ang="0">
                    <a:pos x="46" y="77"/>
                  </a:cxn>
                  <a:cxn ang="0">
                    <a:pos x="46" y="88"/>
                  </a:cxn>
                  <a:cxn ang="0">
                    <a:pos x="29" y="95"/>
                  </a:cxn>
                  <a:cxn ang="0">
                    <a:pos x="22" y="91"/>
                  </a:cxn>
                  <a:cxn ang="0">
                    <a:pos x="11" y="95"/>
                  </a:cxn>
                  <a:cxn ang="0">
                    <a:pos x="7" y="106"/>
                  </a:cxn>
                  <a:cxn ang="0">
                    <a:pos x="25" y="113"/>
                  </a:cxn>
                  <a:cxn ang="0">
                    <a:pos x="46" y="113"/>
                  </a:cxn>
                  <a:cxn ang="0">
                    <a:pos x="74" y="109"/>
                  </a:cxn>
                  <a:cxn ang="0">
                    <a:pos x="88" y="120"/>
                  </a:cxn>
                  <a:cxn ang="0">
                    <a:pos x="88" y="127"/>
                  </a:cxn>
                  <a:cxn ang="0">
                    <a:pos x="85" y="141"/>
                  </a:cxn>
                  <a:cxn ang="0">
                    <a:pos x="71" y="137"/>
                  </a:cxn>
                  <a:cxn ang="0">
                    <a:pos x="53" y="137"/>
                  </a:cxn>
                  <a:cxn ang="0">
                    <a:pos x="39" y="137"/>
                  </a:cxn>
                  <a:cxn ang="0">
                    <a:pos x="25" y="141"/>
                  </a:cxn>
                  <a:cxn ang="0">
                    <a:pos x="22" y="151"/>
                  </a:cxn>
                  <a:cxn ang="0">
                    <a:pos x="32" y="162"/>
                  </a:cxn>
                  <a:cxn ang="0">
                    <a:pos x="53" y="173"/>
                  </a:cxn>
                  <a:cxn ang="0">
                    <a:pos x="67" y="183"/>
                  </a:cxn>
                  <a:cxn ang="0">
                    <a:pos x="81" y="194"/>
                  </a:cxn>
                  <a:cxn ang="0">
                    <a:pos x="155" y="173"/>
                  </a:cxn>
                  <a:cxn ang="0">
                    <a:pos x="169" y="173"/>
                  </a:cxn>
                  <a:cxn ang="0">
                    <a:pos x="187" y="183"/>
                  </a:cxn>
                  <a:cxn ang="0">
                    <a:pos x="194" y="180"/>
                  </a:cxn>
                  <a:cxn ang="0">
                    <a:pos x="198" y="180"/>
                  </a:cxn>
                  <a:cxn ang="0">
                    <a:pos x="212" y="180"/>
                  </a:cxn>
                  <a:cxn ang="0">
                    <a:pos x="222" y="173"/>
                  </a:cxn>
                  <a:cxn ang="0">
                    <a:pos x="219" y="165"/>
                  </a:cxn>
                  <a:cxn ang="0">
                    <a:pos x="208" y="162"/>
                  </a:cxn>
                  <a:cxn ang="0">
                    <a:pos x="205" y="158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8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/>
                <a:ahLst/>
                <a:cxnLst>
                  <a:cxn ang="0">
                    <a:pos x="43" y="92"/>
                  </a:cxn>
                  <a:cxn ang="0">
                    <a:pos x="50" y="96"/>
                  </a:cxn>
                  <a:cxn ang="0">
                    <a:pos x="60" y="96"/>
                  </a:cxn>
                  <a:cxn ang="0">
                    <a:pos x="64" y="88"/>
                  </a:cxn>
                  <a:cxn ang="0">
                    <a:pos x="74" y="78"/>
                  </a:cxn>
                  <a:cxn ang="0">
                    <a:pos x="81" y="60"/>
                  </a:cxn>
                  <a:cxn ang="0">
                    <a:pos x="85" y="64"/>
                  </a:cxn>
                  <a:cxn ang="0">
                    <a:pos x="96" y="67"/>
                  </a:cxn>
                  <a:cxn ang="0">
                    <a:pos x="110" y="60"/>
                  </a:cxn>
                  <a:cxn ang="0">
                    <a:pos x="110" y="57"/>
                  </a:cxn>
                  <a:cxn ang="0">
                    <a:pos x="113" y="50"/>
                  </a:cxn>
                  <a:cxn ang="0">
                    <a:pos x="110" y="46"/>
                  </a:cxn>
                  <a:cxn ang="0">
                    <a:pos x="113" y="43"/>
                  </a:cxn>
                  <a:cxn ang="0">
                    <a:pos x="117" y="36"/>
                  </a:cxn>
                  <a:cxn ang="0">
                    <a:pos x="113" y="29"/>
                  </a:cxn>
                  <a:cxn ang="0">
                    <a:pos x="117" y="22"/>
                  </a:cxn>
                  <a:cxn ang="0">
                    <a:pos x="124" y="14"/>
                  </a:cxn>
                  <a:cxn ang="0">
                    <a:pos x="124" y="11"/>
                  </a:cxn>
                  <a:cxn ang="0">
                    <a:pos x="117" y="7"/>
                  </a:cxn>
                  <a:cxn ang="0">
                    <a:pos x="110" y="0"/>
                  </a:cxn>
                  <a:cxn ang="0">
                    <a:pos x="92" y="14"/>
                  </a:cxn>
                  <a:cxn ang="0">
                    <a:pos x="85" y="14"/>
                  </a:cxn>
                  <a:cxn ang="0">
                    <a:pos x="71" y="18"/>
                  </a:cxn>
                  <a:cxn ang="0">
                    <a:pos x="64" y="22"/>
                  </a:cxn>
                  <a:cxn ang="0">
                    <a:pos x="53" y="36"/>
                  </a:cxn>
                  <a:cxn ang="0">
                    <a:pos x="39" y="53"/>
                  </a:cxn>
                  <a:cxn ang="0">
                    <a:pos x="25" y="67"/>
                  </a:cxn>
                  <a:cxn ang="0">
                    <a:pos x="15" y="71"/>
                  </a:cxn>
                  <a:cxn ang="0">
                    <a:pos x="7" y="71"/>
                  </a:cxn>
                  <a:cxn ang="0">
                    <a:pos x="0" y="74"/>
                  </a:cxn>
                  <a:cxn ang="0">
                    <a:pos x="4" y="81"/>
                  </a:cxn>
                  <a:cxn ang="0">
                    <a:pos x="7" y="88"/>
                  </a:cxn>
                  <a:cxn ang="0">
                    <a:pos x="18" y="96"/>
                  </a:cxn>
                  <a:cxn ang="0">
                    <a:pos x="36" y="96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9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/>
                <a:ahLst/>
                <a:cxnLst>
                  <a:cxn ang="0">
                    <a:pos x="25" y="21"/>
                  </a:cxn>
                  <a:cxn ang="0">
                    <a:pos x="21" y="14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4" y="25"/>
                  </a:cxn>
                  <a:cxn ang="0">
                    <a:pos x="7" y="28"/>
                  </a:cxn>
                  <a:cxn ang="0">
                    <a:pos x="14" y="28"/>
                  </a:cxn>
                  <a:cxn ang="0">
                    <a:pos x="18" y="28"/>
                  </a:cxn>
                  <a:cxn ang="0">
                    <a:pos x="21" y="28"/>
                  </a:cxn>
                  <a:cxn ang="0">
                    <a:pos x="25" y="2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0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6"/>
                  </a:cxn>
                  <a:cxn ang="0">
                    <a:pos x="14" y="32"/>
                  </a:cxn>
                  <a:cxn ang="0">
                    <a:pos x="18" y="29"/>
                  </a:cxn>
                  <a:cxn ang="0">
                    <a:pos x="22" y="29"/>
                  </a:cxn>
                  <a:cxn ang="0">
                    <a:pos x="25" y="29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36"/>
                  </a:cxn>
                  <a:cxn ang="0">
                    <a:pos x="39" y="39"/>
                  </a:cxn>
                  <a:cxn ang="0">
                    <a:pos x="43" y="43"/>
                  </a:cxn>
                  <a:cxn ang="0">
                    <a:pos x="50" y="43"/>
                  </a:cxn>
                  <a:cxn ang="0">
                    <a:pos x="57" y="39"/>
                  </a:cxn>
                  <a:cxn ang="0">
                    <a:pos x="64" y="32"/>
                  </a:cxn>
                  <a:cxn ang="0">
                    <a:pos x="67" y="32"/>
                  </a:cxn>
                  <a:cxn ang="0">
                    <a:pos x="67" y="29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67" y="18"/>
                  </a:cxn>
                  <a:cxn ang="0">
                    <a:pos x="60" y="14"/>
                  </a:cxn>
                  <a:cxn ang="0">
                    <a:pos x="39" y="4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8" y="4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7" y="14"/>
                  </a:cxn>
                  <a:cxn ang="0">
                    <a:pos x="4" y="18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9"/>
                  </a:cxn>
                  <a:cxn ang="0">
                    <a:pos x="4" y="32"/>
                  </a:cxn>
                  <a:cxn ang="0">
                    <a:pos x="11" y="3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1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71" cy="35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35"/>
                  </a:cxn>
                  <a:cxn ang="0">
                    <a:pos x="17" y="35"/>
                  </a:cxn>
                  <a:cxn ang="0">
                    <a:pos x="25" y="35"/>
                  </a:cxn>
                  <a:cxn ang="0">
                    <a:pos x="35" y="35"/>
                  </a:cxn>
                  <a:cxn ang="0">
                    <a:pos x="39" y="31"/>
                  </a:cxn>
                  <a:cxn ang="0">
                    <a:pos x="42" y="28"/>
                  </a:cxn>
                  <a:cxn ang="0">
                    <a:pos x="49" y="21"/>
                  </a:cxn>
                  <a:cxn ang="0">
                    <a:pos x="53" y="17"/>
                  </a:cxn>
                  <a:cxn ang="0">
                    <a:pos x="56" y="17"/>
                  </a:cxn>
                  <a:cxn ang="0">
                    <a:pos x="60" y="17"/>
                  </a:cxn>
                  <a:cxn ang="0">
                    <a:pos x="63" y="17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60" y="7"/>
                  </a:cxn>
                  <a:cxn ang="0">
                    <a:pos x="53" y="3"/>
                  </a:cxn>
                  <a:cxn ang="0">
                    <a:pos x="42" y="3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10"/>
                  </a:cxn>
                  <a:cxn ang="0">
                    <a:pos x="3" y="14"/>
                  </a:cxn>
                  <a:cxn ang="0">
                    <a:pos x="0" y="21"/>
                  </a:cxn>
                  <a:cxn ang="0">
                    <a:pos x="3" y="28"/>
                  </a:cxn>
                  <a:cxn ang="0">
                    <a:pos x="10" y="3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2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24" cy="29"/>
              </a:xfrm>
              <a:custGeom>
                <a:avLst/>
                <a:gdLst/>
                <a:ahLst/>
                <a:cxnLst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4"/>
                  </a:cxn>
                  <a:cxn ang="0">
                    <a:pos x="3" y="11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0" y="29"/>
                  </a:cxn>
                  <a:cxn ang="0">
                    <a:pos x="0" y="29"/>
                  </a:cxn>
                  <a:cxn ang="0">
                    <a:pos x="3" y="29"/>
                  </a:cxn>
                  <a:cxn ang="0">
                    <a:pos x="7" y="29"/>
                  </a:cxn>
                  <a:cxn ang="0">
                    <a:pos x="10" y="29"/>
                  </a:cxn>
                  <a:cxn ang="0">
                    <a:pos x="14" y="22"/>
                  </a:cxn>
                  <a:cxn ang="0">
                    <a:pos x="18" y="15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3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/>
                <a:ahLst/>
                <a:cxnLst>
                  <a:cxn ang="0">
                    <a:pos x="7" y="70"/>
                  </a:cxn>
                  <a:cxn ang="0">
                    <a:pos x="14" y="74"/>
                  </a:cxn>
                  <a:cxn ang="0">
                    <a:pos x="25" y="74"/>
                  </a:cxn>
                  <a:cxn ang="0">
                    <a:pos x="29" y="70"/>
                  </a:cxn>
                  <a:cxn ang="0">
                    <a:pos x="32" y="67"/>
                  </a:cxn>
                  <a:cxn ang="0">
                    <a:pos x="39" y="70"/>
                  </a:cxn>
                  <a:cxn ang="0">
                    <a:pos x="50" y="70"/>
                  </a:cxn>
                  <a:cxn ang="0">
                    <a:pos x="53" y="67"/>
                  </a:cxn>
                  <a:cxn ang="0">
                    <a:pos x="60" y="67"/>
                  </a:cxn>
                  <a:cxn ang="0">
                    <a:pos x="60" y="70"/>
                  </a:cxn>
                  <a:cxn ang="0">
                    <a:pos x="57" y="74"/>
                  </a:cxn>
                  <a:cxn ang="0">
                    <a:pos x="43" y="81"/>
                  </a:cxn>
                  <a:cxn ang="0">
                    <a:pos x="29" y="88"/>
                  </a:cxn>
                  <a:cxn ang="0">
                    <a:pos x="29" y="91"/>
                  </a:cxn>
                  <a:cxn ang="0">
                    <a:pos x="39" y="95"/>
                  </a:cxn>
                  <a:cxn ang="0">
                    <a:pos x="57" y="91"/>
                  </a:cxn>
                  <a:cxn ang="0">
                    <a:pos x="71" y="81"/>
                  </a:cxn>
                  <a:cxn ang="0">
                    <a:pos x="78" y="77"/>
                  </a:cxn>
                  <a:cxn ang="0">
                    <a:pos x="81" y="74"/>
                  </a:cxn>
                  <a:cxn ang="0">
                    <a:pos x="85" y="77"/>
                  </a:cxn>
                  <a:cxn ang="0">
                    <a:pos x="88" y="77"/>
                  </a:cxn>
                  <a:cxn ang="0">
                    <a:pos x="95" y="74"/>
                  </a:cxn>
                  <a:cxn ang="0">
                    <a:pos x="99" y="74"/>
                  </a:cxn>
                  <a:cxn ang="0">
                    <a:pos x="110" y="74"/>
                  </a:cxn>
                  <a:cxn ang="0">
                    <a:pos x="113" y="70"/>
                  </a:cxn>
                  <a:cxn ang="0">
                    <a:pos x="117" y="60"/>
                  </a:cxn>
                  <a:cxn ang="0">
                    <a:pos x="120" y="45"/>
                  </a:cxn>
                  <a:cxn ang="0">
                    <a:pos x="117" y="35"/>
                  </a:cxn>
                  <a:cxn ang="0">
                    <a:pos x="113" y="35"/>
                  </a:cxn>
                  <a:cxn ang="0">
                    <a:pos x="106" y="38"/>
                  </a:cxn>
                  <a:cxn ang="0">
                    <a:pos x="99" y="38"/>
                  </a:cxn>
                  <a:cxn ang="0">
                    <a:pos x="95" y="31"/>
                  </a:cxn>
                  <a:cxn ang="0">
                    <a:pos x="88" y="17"/>
                  </a:cxn>
                  <a:cxn ang="0">
                    <a:pos x="88" y="7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14"/>
                  </a:cxn>
                  <a:cxn ang="0">
                    <a:pos x="67" y="21"/>
                  </a:cxn>
                  <a:cxn ang="0">
                    <a:pos x="67" y="28"/>
                  </a:cxn>
                  <a:cxn ang="0">
                    <a:pos x="74" y="31"/>
                  </a:cxn>
                  <a:cxn ang="0">
                    <a:pos x="67" y="38"/>
                  </a:cxn>
                  <a:cxn ang="0">
                    <a:pos x="64" y="45"/>
                  </a:cxn>
                  <a:cxn ang="0">
                    <a:pos x="57" y="49"/>
                  </a:cxn>
                  <a:cxn ang="0">
                    <a:pos x="57" y="38"/>
                  </a:cxn>
                  <a:cxn ang="0">
                    <a:pos x="53" y="28"/>
                  </a:cxn>
                  <a:cxn ang="0">
                    <a:pos x="46" y="24"/>
                  </a:cxn>
                  <a:cxn ang="0">
                    <a:pos x="39" y="28"/>
                  </a:cxn>
                  <a:cxn ang="0">
                    <a:pos x="32" y="24"/>
                  </a:cxn>
                  <a:cxn ang="0">
                    <a:pos x="32" y="21"/>
                  </a:cxn>
                  <a:cxn ang="0">
                    <a:pos x="25" y="17"/>
                  </a:cxn>
                  <a:cxn ang="0">
                    <a:pos x="14" y="17"/>
                  </a:cxn>
                  <a:cxn ang="0">
                    <a:pos x="11" y="24"/>
                  </a:cxn>
                  <a:cxn ang="0">
                    <a:pos x="7" y="35"/>
                  </a:cxn>
                  <a:cxn ang="0">
                    <a:pos x="7" y="35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0" y="63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4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/>
                <a:ahLst/>
                <a:cxnLst>
                  <a:cxn ang="0">
                    <a:pos x="17" y="38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7" y="7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3" y="38"/>
                  </a:cxn>
                  <a:cxn ang="0">
                    <a:pos x="3" y="42"/>
                  </a:cxn>
                  <a:cxn ang="0">
                    <a:pos x="10" y="49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21" y="49"/>
                  </a:cxn>
                  <a:cxn ang="0">
                    <a:pos x="21" y="49"/>
                  </a:cxn>
                  <a:cxn ang="0">
                    <a:pos x="21" y="42"/>
                  </a:cxn>
                  <a:cxn ang="0">
                    <a:pos x="17" y="38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5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7" y="35"/>
                  </a:cxn>
                  <a:cxn ang="0">
                    <a:pos x="14" y="53"/>
                  </a:cxn>
                  <a:cxn ang="0">
                    <a:pos x="21" y="53"/>
                  </a:cxn>
                  <a:cxn ang="0">
                    <a:pos x="31" y="56"/>
                  </a:cxn>
                  <a:cxn ang="0">
                    <a:pos x="39" y="60"/>
                  </a:cxn>
                  <a:cxn ang="0">
                    <a:pos x="39" y="77"/>
                  </a:cxn>
                  <a:cxn ang="0">
                    <a:pos x="49" y="91"/>
                  </a:cxn>
                  <a:cxn ang="0">
                    <a:pos x="63" y="95"/>
                  </a:cxn>
                  <a:cxn ang="0">
                    <a:pos x="77" y="88"/>
                  </a:cxn>
                  <a:cxn ang="0">
                    <a:pos x="77" y="88"/>
                  </a:cxn>
                  <a:cxn ang="0">
                    <a:pos x="70" y="88"/>
                  </a:cxn>
                  <a:cxn ang="0">
                    <a:pos x="67" y="91"/>
                  </a:cxn>
                  <a:cxn ang="0">
                    <a:pos x="67" y="91"/>
                  </a:cxn>
                  <a:cxn ang="0">
                    <a:pos x="67" y="77"/>
                  </a:cxn>
                  <a:cxn ang="0">
                    <a:pos x="63" y="56"/>
                  </a:cxn>
                  <a:cxn ang="0">
                    <a:pos x="60" y="45"/>
                  </a:cxn>
                  <a:cxn ang="0">
                    <a:pos x="63" y="35"/>
                  </a:cxn>
                  <a:cxn ang="0">
                    <a:pos x="70" y="24"/>
                  </a:cxn>
                  <a:cxn ang="0">
                    <a:pos x="70" y="10"/>
                  </a:cxn>
                  <a:cxn ang="0">
                    <a:pos x="63" y="3"/>
                  </a:cxn>
                  <a:cxn ang="0">
                    <a:pos x="56" y="3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9" y="10"/>
                  </a:cxn>
                  <a:cxn ang="0">
                    <a:pos x="42" y="24"/>
                  </a:cxn>
                  <a:cxn ang="0">
                    <a:pos x="46" y="35"/>
                  </a:cxn>
                  <a:cxn ang="0">
                    <a:pos x="42" y="42"/>
                  </a:cxn>
                  <a:cxn ang="0">
                    <a:pos x="31" y="35"/>
                  </a:cxn>
                  <a:cxn ang="0">
                    <a:pos x="17" y="2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21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6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/>
                <a:ahLst/>
                <a:cxnLst>
                  <a:cxn ang="0">
                    <a:pos x="24" y="49"/>
                  </a:cxn>
                  <a:cxn ang="0">
                    <a:pos x="24" y="49"/>
                  </a:cxn>
                  <a:cxn ang="0">
                    <a:pos x="31" y="45"/>
                  </a:cxn>
                  <a:cxn ang="0">
                    <a:pos x="35" y="45"/>
                  </a:cxn>
                  <a:cxn ang="0">
                    <a:pos x="39" y="38"/>
                  </a:cxn>
                  <a:cxn ang="0">
                    <a:pos x="42" y="38"/>
                  </a:cxn>
                  <a:cxn ang="0">
                    <a:pos x="42" y="35"/>
                  </a:cxn>
                  <a:cxn ang="0">
                    <a:pos x="42" y="28"/>
                  </a:cxn>
                  <a:cxn ang="0">
                    <a:pos x="42" y="21"/>
                  </a:cxn>
                  <a:cxn ang="0">
                    <a:pos x="39" y="14"/>
                  </a:cxn>
                  <a:cxn ang="0">
                    <a:pos x="39" y="14"/>
                  </a:cxn>
                  <a:cxn ang="0">
                    <a:pos x="35" y="10"/>
                  </a:cxn>
                  <a:cxn ang="0">
                    <a:pos x="31" y="7"/>
                  </a:cxn>
                  <a:cxn ang="0">
                    <a:pos x="24" y="3"/>
                  </a:cxn>
                  <a:cxn ang="0">
                    <a:pos x="17" y="0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3" y="14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8"/>
                  </a:cxn>
                  <a:cxn ang="0">
                    <a:pos x="0" y="35"/>
                  </a:cxn>
                  <a:cxn ang="0">
                    <a:pos x="0" y="42"/>
                  </a:cxn>
                  <a:cxn ang="0">
                    <a:pos x="14" y="38"/>
                  </a:cxn>
                  <a:cxn ang="0">
                    <a:pos x="24" y="49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7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/>
                <a:ahLst/>
                <a:cxnLst>
                  <a:cxn ang="0">
                    <a:pos x="28" y="28"/>
                  </a:cxn>
                  <a:cxn ang="0">
                    <a:pos x="31" y="25"/>
                  </a:cxn>
                  <a:cxn ang="0">
                    <a:pos x="35" y="28"/>
                  </a:cxn>
                  <a:cxn ang="0">
                    <a:pos x="38" y="39"/>
                  </a:cxn>
                  <a:cxn ang="0">
                    <a:pos x="45" y="74"/>
                  </a:cxn>
                  <a:cxn ang="0">
                    <a:pos x="42" y="74"/>
                  </a:cxn>
                  <a:cxn ang="0">
                    <a:pos x="38" y="81"/>
                  </a:cxn>
                  <a:cxn ang="0">
                    <a:pos x="42" y="92"/>
                  </a:cxn>
                  <a:cxn ang="0">
                    <a:pos x="52" y="92"/>
                  </a:cxn>
                  <a:cxn ang="0">
                    <a:pos x="56" y="92"/>
                  </a:cxn>
                  <a:cxn ang="0">
                    <a:pos x="63" y="88"/>
                  </a:cxn>
                  <a:cxn ang="0">
                    <a:pos x="70" y="92"/>
                  </a:cxn>
                  <a:cxn ang="0">
                    <a:pos x="74" y="95"/>
                  </a:cxn>
                  <a:cxn ang="0">
                    <a:pos x="84" y="102"/>
                  </a:cxn>
                  <a:cxn ang="0">
                    <a:pos x="102" y="102"/>
                  </a:cxn>
                  <a:cxn ang="0">
                    <a:pos x="123" y="102"/>
                  </a:cxn>
                  <a:cxn ang="0">
                    <a:pos x="123" y="99"/>
                  </a:cxn>
                  <a:cxn ang="0">
                    <a:pos x="126" y="92"/>
                  </a:cxn>
                  <a:cxn ang="0">
                    <a:pos x="130" y="92"/>
                  </a:cxn>
                  <a:cxn ang="0">
                    <a:pos x="144" y="99"/>
                  </a:cxn>
                  <a:cxn ang="0">
                    <a:pos x="151" y="99"/>
                  </a:cxn>
                  <a:cxn ang="0">
                    <a:pos x="158" y="95"/>
                  </a:cxn>
                  <a:cxn ang="0">
                    <a:pos x="162" y="88"/>
                  </a:cxn>
                  <a:cxn ang="0">
                    <a:pos x="162" y="81"/>
                  </a:cxn>
                  <a:cxn ang="0">
                    <a:pos x="169" y="77"/>
                  </a:cxn>
                  <a:cxn ang="0">
                    <a:pos x="172" y="70"/>
                  </a:cxn>
                  <a:cxn ang="0">
                    <a:pos x="172" y="67"/>
                  </a:cxn>
                  <a:cxn ang="0">
                    <a:pos x="176" y="63"/>
                  </a:cxn>
                  <a:cxn ang="0">
                    <a:pos x="169" y="56"/>
                  </a:cxn>
                  <a:cxn ang="0">
                    <a:pos x="148" y="53"/>
                  </a:cxn>
                  <a:cxn ang="0">
                    <a:pos x="141" y="49"/>
                  </a:cxn>
                  <a:cxn ang="0">
                    <a:pos x="123" y="46"/>
                  </a:cxn>
                  <a:cxn ang="0">
                    <a:pos x="116" y="49"/>
                  </a:cxn>
                  <a:cxn ang="0">
                    <a:pos x="105" y="53"/>
                  </a:cxn>
                  <a:cxn ang="0">
                    <a:pos x="95" y="53"/>
                  </a:cxn>
                  <a:cxn ang="0">
                    <a:pos x="63" y="35"/>
                  </a:cxn>
                  <a:cxn ang="0">
                    <a:pos x="60" y="28"/>
                  </a:cxn>
                  <a:cxn ang="0">
                    <a:pos x="52" y="25"/>
                  </a:cxn>
                  <a:cxn ang="0">
                    <a:pos x="49" y="25"/>
                  </a:cxn>
                  <a:cxn ang="0">
                    <a:pos x="52" y="21"/>
                  </a:cxn>
                  <a:cxn ang="0">
                    <a:pos x="52" y="18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8" y="11"/>
                  </a:cxn>
                  <a:cxn ang="0">
                    <a:pos x="35" y="14"/>
                  </a:cxn>
                  <a:cxn ang="0">
                    <a:pos x="28" y="14"/>
                  </a:cxn>
                  <a:cxn ang="0">
                    <a:pos x="28" y="7"/>
                  </a:cxn>
                  <a:cxn ang="0">
                    <a:pos x="17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3" y="25"/>
                  </a:cxn>
                  <a:cxn ang="0">
                    <a:pos x="3" y="28"/>
                  </a:cxn>
                  <a:cxn ang="0">
                    <a:pos x="7" y="35"/>
                  </a:cxn>
                  <a:cxn ang="0">
                    <a:pos x="17" y="32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8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9" cy="109"/>
              </a:xfrm>
              <a:custGeom>
                <a:avLst/>
                <a:gdLst/>
                <a:ahLst/>
                <a:cxnLst>
                  <a:cxn ang="0">
                    <a:pos x="21" y="35"/>
                  </a:cxn>
                  <a:cxn ang="0">
                    <a:pos x="28" y="42"/>
                  </a:cxn>
                  <a:cxn ang="0">
                    <a:pos x="28" y="46"/>
                  </a:cxn>
                  <a:cxn ang="0">
                    <a:pos x="49" y="71"/>
                  </a:cxn>
                  <a:cxn ang="0">
                    <a:pos x="59" y="78"/>
                  </a:cxn>
                  <a:cxn ang="0">
                    <a:pos x="66" y="81"/>
                  </a:cxn>
                  <a:cxn ang="0">
                    <a:pos x="73" y="81"/>
                  </a:cxn>
                  <a:cxn ang="0">
                    <a:pos x="77" y="92"/>
                  </a:cxn>
                  <a:cxn ang="0">
                    <a:pos x="81" y="99"/>
                  </a:cxn>
                  <a:cxn ang="0">
                    <a:pos x="81" y="106"/>
                  </a:cxn>
                  <a:cxn ang="0">
                    <a:pos x="84" y="106"/>
                  </a:cxn>
                  <a:cxn ang="0">
                    <a:pos x="88" y="99"/>
                  </a:cxn>
                  <a:cxn ang="0">
                    <a:pos x="91" y="95"/>
                  </a:cxn>
                  <a:cxn ang="0">
                    <a:pos x="84" y="78"/>
                  </a:cxn>
                  <a:cxn ang="0">
                    <a:pos x="88" y="63"/>
                  </a:cxn>
                  <a:cxn ang="0">
                    <a:pos x="91" y="49"/>
                  </a:cxn>
                  <a:cxn ang="0">
                    <a:pos x="91" y="39"/>
                  </a:cxn>
                  <a:cxn ang="0">
                    <a:pos x="88" y="28"/>
                  </a:cxn>
                  <a:cxn ang="0">
                    <a:pos x="84" y="28"/>
                  </a:cxn>
                  <a:cxn ang="0">
                    <a:pos x="81" y="32"/>
                  </a:cxn>
                  <a:cxn ang="0">
                    <a:pos x="77" y="35"/>
                  </a:cxn>
                  <a:cxn ang="0">
                    <a:pos x="70" y="49"/>
                  </a:cxn>
                  <a:cxn ang="0">
                    <a:pos x="66" y="46"/>
                  </a:cxn>
                  <a:cxn ang="0">
                    <a:pos x="59" y="35"/>
                  </a:cxn>
                  <a:cxn ang="0">
                    <a:pos x="59" y="21"/>
                  </a:cxn>
                  <a:cxn ang="0">
                    <a:pos x="59" y="14"/>
                  </a:cxn>
                  <a:cxn ang="0">
                    <a:pos x="49" y="11"/>
                  </a:cxn>
                  <a:cxn ang="0">
                    <a:pos x="45" y="14"/>
                  </a:cxn>
                  <a:cxn ang="0">
                    <a:pos x="42" y="21"/>
                  </a:cxn>
                  <a:cxn ang="0">
                    <a:pos x="42" y="28"/>
                  </a:cxn>
                  <a:cxn ang="0">
                    <a:pos x="35" y="25"/>
                  </a:cxn>
                  <a:cxn ang="0">
                    <a:pos x="31" y="18"/>
                  </a:cxn>
                  <a:cxn ang="0">
                    <a:pos x="28" y="11"/>
                  </a:cxn>
                  <a:cxn ang="0">
                    <a:pos x="21" y="4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3" y="21"/>
                  </a:cxn>
                  <a:cxn ang="0">
                    <a:pos x="14" y="28"/>
                  </a:cxn>
                  <a:cxn ang="0">
                    <a:pos x="14" y="32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9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/>
                <a:ahLst/>
                <a:cxnLst>
                  <a:cxn ang="0">
                    <a:pos x="42" y="42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7"/>
                  </a:cxn>
                  <a:cxn ang="0">
                    <a:pos x="3" y="14"/>
                  </a:cxn>
                  <a:cxn ang="0">
                    <a:pos x="3" y="25"/>
                  </a:cxn>
                  <a:cxn ang="0">
                    <a:pos x="0" y="49"/>
                  </a:cxn>
                  <a:cxn ang="0">
                    <a:pos x="3" y="49"/>
                  </a:cxn>
                  <a:cxn ang="0">
                    <a:pos x="7" y="53"/>
                  </a:cxn>
                  <a:cxn ang="0">
                    <a:pos x="10" y="53"/>
                  </a:cxn>
                  <a:cxn ang="0">
                    <a:pos x="17" y="56"/>
                  </a:cxn>
                  <a:cxn ang="0">
                    <a:pos x="24" y="56"/>
                  </a:cxn>
                  <a:cxn ang="0">
                    <a:pos x="31" y="56"/>
                  </a:cxn>
                  <a:cxn ang="0">
                    <a:pos x="35" y="53"/>
                  </a:cxn>
                  <a:cxn ang="0">
                    <a:pos x="38" y="49"/>
                  </a:cxn>
                  <a:cxn ang="0">
                    <a:pos x="42" y="42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0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/>
                <a:ahLst/>
                <a:cxnLst>
                  <a:cxn ang="0">
                    <a:pos x="3" y="88"/>
                  </a:cxn>
                  <a:cxn ang="0">
                    <a:pos x="10" y="88"/>
                  </a:cxn>
                  <a:cxn ang="0">
                    <a:pos x="14" y="96"/>
                  </a:cxn>
                  <a:cxn ang="0">
                    <a:pos x="17" y="103"/>
                  </a:cxn>
                  <a:cxn ang="0">
                    <a:pos x="17" y="110"/>
                  </a:cxn>
                  <a:cxn ang="0">
                    <a:pos x="14" y="117"/>
                  </a:cxn>
                  <a:cxn ang="0">
                    <a:pos x="10" y="117"/>
                  </a:cxn>
                  <a:cxn ang="0">
                    <a:pos x="10" y="127"/>
                  </a:cxn>
                  <a:cxn ang="0">
                    <a:pos x="14" y="134"/>
                  </a:cxn>
                  <a:cxn ang="0">
                    <a:pos x="10" y="141"/>
                  </a:cxn>
                  <a:cxn ang="0">
                    <a:pos x="17" y="152"/>
                  </a:cxn>
                  <a:cxn ang="0">
                    <a:pos x="28" y="155"/>
                  </a:cxn>
                  <a:cxn ang="0">
                    <a:pos x="35" y="155"/>
                  </a:cxn>
                  <a:cxn ang="0">
                    <a:pos x="38" y="155"/>
                  </a:cxn>
                  <a:cxn ang="0">
                    <a:pos x="45" y="152"/>
                  </a:cxn>
                  <a:cxn ang="0">
                    <a:pos x="52" y="141"/>
                  </a:cxn>
                  <a:cxn ang="0">
                    <a:pos x="56" y="138"/>
                  </a:cxn>
                  <a:cxn ang="0">
                    <a:pos x="59" y="124"/>
                  </a:cxn>
                  <a:cxn ang="0">
                    <a:pos x="67" y="117"/>
                  </a:cxn>
                  <a:cxn ang="0">
                    <a:pos x="70" y="110"/>
                  </a:cxn>
                  <a:cxn ang="0">
                    <a:pos x="74" y="88"/>
                  </a:cxn>
                  <a:cxn ang="0">
                    <a:pos x="67" y="85"/>
                  </a:cxn>
                  <a:cxn ang="0">
                    <a:pos x="59" y="85"/>
                  </a:cxn>
                  <a:cxn ang="0">
                    <a:pos x="56" y="85"/>
                  </a:cxn>
                  <a:cxn ang="0">
                    <a:pos x="52" y="85"/>
                  </a:cxn>
                  <a:cxn ang="0">
                    <a:pos x="56" y="78"/>
                  </a:cxn>
                  <a:cxn ang="0">
                    <a:pos x="59" y="78"/>
                  </a:cxn>
                  <a:cxn ang="0">
                    <a:pos x="59" y="67"/>
                  </a:cxn>
                  <a:cxn ang="0">
                    <a:pos x="59" y="60"/>
                  </a:cxn>
                  <a:cxn ang="0">
                    <a:pos x="56" y="46"/>
                  </a:cxn>
                  <a:cxn ang="0">
                    <a:pos x="45" y="32"/>
                  </a:cxn>
                  <a:cxn ang="0">
                    <a:pos x="42" y="29"/>
                  </a:cxn>
                  <a:cxn ang="0">
                    <a:pos x="35" y="18"/>
                  </a:cxn>
                  <a:cxn ang="0">
                    <a:pos x="28" y="15"/>
                  </a:cxn>
                  <a:cxn ang="0">
                    <a:pos x="24" y="11"/>
                  </a:cxn>
                  <a:cxn ang="0">
                    <a:pos x="21" y="4"/>
                  </a:cxn>
                  <a:cxn ang="0">
                    <a:pos x="17" y="0"/>
                  </a:cxn>
                  <a:cxn ang="0">
                    <a:pos x="10" y="4"/>
                  </a:cxn>
                  <a:cxn ang="0">
                    <a:pos x="10" y="7"/>
                  </a:cxn>
                  <a:cxn ang="0">
                    <a:pos x="14" y="15"/>
                  </a:cxn>
                  <a:cxn ang="0">
                    <a:pos x="10" y="22"/>
                  </a:cxn>
                  <a:cxn ang="0">
                    <a:pos x="7" y="29"/>
                  </a:cxn>
                  <a:cxn ang="0">
                    <a:pos x="3" y="43"/>
                  </a:cxn>
                  <a:cxn ang="0">
                    <a:pos x="3" y="60"/>
                  </a:cxn>
                  <a:cxn ang="0">
                    <a:pos x="0" y="64"/>
                  </a:cxn>
                  <a:cxn ang="0">
                    <a:pos x="0" y="67"/>
                  </a:cxn>
                  <a:cxn ang="0">
                    <a:pos x="7" y="81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1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29" y="46"/>
                  </a:cxn>
                  <a:cxn ang="0">
                    <a:pos x="32" y="46"/>
                  </a:cxn>
                  <a:cxn ang="0">
                    <a:pos x="39" y="46"/>
                  </a:cxn>
                  <a:cxn ang="0">
                    <a:pos x="43" y="42"/>
                  </a:cxn>
                  <a:cxn ang="0">
                    <a:pos x="50" y="46"/>
                  </a:cxn>
                  <a:cxn ang="0">
                    <a:pos x="53" y="46"/>
                  </a:cxn>
                  <a:cxn ang="0">
                    <a:pos x="53" y="46"/>
                  </a:cxn>
                  <a:cxn ang="0">
                    <a:pos x="50" y="39"/>
                  </a:cxn>
                  <a:cxn ang="0">
                    <a:pos x="50" y="32"/>
                  </a:cxn>
                  <a:cxn ang="0">
                    <a:pos x="46" y="24"/>
                  </a:cxn>
                  <a:cxn ang="0">
                    <a:pos x="43" y="21"/>
                  </a:cxn>
                  <a:cxn ang="0">
                    <a:pos x="43" y="21"/>
                  </a:cxn>
                  <a:cxn ang="0">
                    <a:pos x="43" y="14"/>
                  </a:cxn>
                  <a:cxn ang="0">
                    <a:pos x="39" y="7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7"/>
                  </a:cxn>
                  <a:cxn ang="0">
                    <a:pos x="15" y="17"/>
                  </a:cxn>
                  <a:cxn ang="0">
                    <a:pos x="11" y="21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0" y="28"/>
                  </a:cxn>
                  <a:cxn ang="0">
                    <a:pos x="0" y="32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8" y="42"/>
                  </a:cxn>
                  <a:cxn ang="0">
                    <a:pos x="15" y="46"/>
                  </a:cxn>
                  <a:cxn ang="0">
                    <a:pos x="25" y="46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2" name="Freeform 368"/>
              <p:cNvSpPr>
                <a:spLocks/>
              </p:cNvSpPr>
              <p:nvPr userDrawn="1"/>
            </p:nvSpPr>
            <p:spPr bwMode="gray">
              <a:xfrm>
                <a:off x="1034" y="-2822"/>
                <a:ext cx="34" cy="21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28" y="11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21" y="21"/>
                  </a:cxn>
                  <a:cxn ang="0">
                    <a:pos x="25" y="21"/>
                  </a:cxn>
                  <a:cxn ang="0">
                    <a:pos x="28" y="21"/>
                  </a:cxn>
                  <a:cxn ang="0">
                    <a:pos x="32" y="21"/>
                  </a:cxn>
                  <a:cxn ang="0">
                    <a:pos x="35" y="21"/>
                  </a:cxn>
                  <a:cxn ang="0">
                    <a:pos x="32" y="18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3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/>
                <a:ahLst/>
                <a:cxnLst>
                  <a:cxn ang="0">
                    <a:pos x="10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10" y="18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4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0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18" y="10"/>
                  </a:cxn>
                  <a:cxn ang="0">
                    <a:pos x="21" y="7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7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5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/>
                <a:ahLst/>
                <a:cxnLst>
                  <a:cxn ang="0">
                    <a:pos x="7" y="7"/>
                  </a:cxn>
                  <a:cxn ang="0">
                    <a:pos x="11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7" y="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6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7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7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5" cy="46"/>
              </a:xfrm>
              <a:custGeom>
                <a:avLst/>
                <a:gdLst/>
                <a:ahLst/>
                <a:cxnLst>
                  <a:cxn ang="0">
                    <a:pos x="14" y="39"/>
                  </a:cxn>
                  <a:cxn ang="0">
                    <a:pos x="14" y="42"/>
                  </a:cxn>
                  <a:cxn ang="0">
                    <a:pos x="17" y="46"/>
                  </a:cxn>
                  <a:cxn ang="0">
                    <a:pos x="21" y="46"/>
                  </a:cxn>
                  <a:cxn ang="0">
                    <a:pos x="28" y="46"/>
                  </a:cxn>
                  <a:cxn ang="0">
                    <a:pos x="63" y="42"/>
                  </a:cxn>
                  <a:cxn ang="0">
                    <a:pos x="63" y="35"/>
                  </a:cxn>
                  <a:cxn ang="0">
                    <a:pos x="63" y="35"/>
                  </a:cxn>
                  <a:cxn ang="0">
                    <a:pos x="63" y="28"/>
                  </a:cxn>
                  <a:cxn ang="0">
                    <a:pos x="60" y="21"/>
                  </a:cxn>
                  <a:cxn ang="0">
                    <a:pos x="60" y="14"/>
                  </a:cxn>
                  <a:cxn ang="0">
                    <a:pos x="60" y="7"/>
                  </a:cxn>
                  <a:cxn ang="0">
                    <a:pos x="56" y="4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2" y="0"/>
                  </a:cxn>
                  <a:cxn ang="0">
                    <a:pos x="3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0" y="28"/>
                  </a:cxn>
                  <a:cxn ang="0">
                    <a:pos x="3" y="35"/>
                  </a:cxn>
                  <a:cxn ang="0">
                    <a:pos x="7" y="39"/>
                  </a:cxn>
                  <a:cxn ang="0">
                    <a:pos x="14" y="39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8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25" y="24"/>
                  </a:cxn>
                  <a:cxn ang="0">
                    <a:pos x="25" y="21"/>
                  </a:cxn>
                  <a:cxn ang="0">
                    <a:pos x="25" y="14"/>
                  </a:cxn>
                  <a:cxn ang="0">
                    <a:pos x="25" y="10"/>
                  </a:cxn>
                  <a:cxn ang="0">
                    <a:pos x="25" y="7"/>
                  </a:cxn>
                  <a:cxn ang="0">
                    <a:pos x="22" y="0"/>
                  </a:cxn>
                  <a:cxn ang="0">
                    <a:pos x="18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0" y="24"/>
                  </a:cxn>
                  <a:cxn ang="0">
                    <a:pos x="4" y="28"/>
                  </a:cxn>
                  <a:cxn ang="0">
                    <a:pos x="8" y="31"/>
                  </a:cxn>
                  <a:cxn ang="0">
                    <a:pos x="8" y="31"/>
                  </a:cxn>
                  <a:cxn ang="0">
                    <a:pos x="11" y="31"/>
                  </a:cxn>
                  <a:cxn ang="0">
                    <a:pos x="15" y="31"/>
                  </a:cxn>
                  <a:cxn ang="0">
                    <a:pos x="22" y="31"/>
                  </a:cxn>
                  <a:cxn ang="0">
                    <a:pos x="25" y="28"/>
                  </a:cxn>
                  <a:cxn ang="0">
                    <a:pos x="25" y="24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9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21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0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4" y="25"/>
                  </a:cxn>
                  <a:cxn ang="0">
                    <a:pos x="7" y="29"/>
                  </a:cxn>
                  <a:cxn ang="0">
                    <a:pos x="7" y="25"/>
                  </a:cxn>
                  <a:cxn ang="0">
                    <a:pos x="11" y="22"/>
                  </a:cxn>
                  <a:cxn ang="0">
                    <a:pos x="11" y="15"/>
                  </a:cxn>
                  <a:cxn ang="0">
                    <a:pos x="11" y="8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1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0" cy="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4" y="21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18"/>
                  </a:cxn>
                  <a:cxn ang="0">
                    <a:pos x="18" y="11"/>
                  </a:cxn>
                  <a:cxn ang="0">
                    <a:pos x="15" y="7"/>
                  </a:cxn>
                  <a:cxn ang="0">
                    <a:pos x="11" y="4"/>
                  </a:cxn>
                  <a:cxn ang="0">
                    <a:pos x="8" y="0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2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/>
                <a:ahLst/>
                <a:cxnLst>
                  <a:cxn ang="0">
                    <a:pos x="42" y="204"/>
                  </a:cxn>
                  <a:cxn ang="0">
                    <a:pos x="42" y="218"/>
                  </a:cxn>
                  <a:cxn ang="0">
                    <a:pos x="42" y="229"/>
                  </a:cxn>
                  <a:cxn ang="0">
                    <a:pos x="28" y="218"/>
                  </a:cxn>
                  <a:cxn ang="0">
                    <a:pos x="21" y="225"/>
                  </a:cxn>
                  <a:cxn ang="0">
                    <a:pos x="10" y="236"/>
                  </a:cxn>
                  <a:cxn ang="0">
                    <a:pos x="10" y="260"/>
                  </a:cxn>
                  <a:cxn ang="0">
                    <a:pos x="35" y="268"/>
                  </a:cxn>
                  <a:cxn ang="0">
                    <a:pos x="49" y="275"/>
                  </a:cxn>
                  <a:cxn ang="0">
                    <a:pos x="70" y="278"/>
                  </a:cxn>
                  <a:cxn ang="0">
                    <a:pos x="81" y="264"/>
                  </a:cxn>
                  <a:cxn ang="0">
                    <a:pos x="84" y="239"/>
                  </a:cxn>
                  <a:cxn ang="0">
                    <a:pos x="106" y="229"/>
                  </a:cxn>
                  <a:cxn ang="0">
                    <a:pos x="116" y="208"/>
                  </a:cxn>
                  <a:cxn ang="0">
                    <a:pos x="120" y="197"/>
                  </a:cxn>
                  <a:cxn ang="0">
                    <a:pos x="113" y="190"/>
                  </a:cxn>
                  <a:cxn ang="0">
                    <a:pos x="127" y="179"/>
                  </a:cxn>
                  <a:cxn ang="0">
                    <a:pos x="155" y="172"/>
                  </a:cxn>
                  <a:cxn ang="0">
                    <a:pos x="162" y="162"/>
                  </a:cxn>
                  <a:cxn ang="0">
                    <a:pos x="180" y="144"/>
                  </a:cxn>
                  <a:cxn ang="0">
                    <a:pos x="208" y="123"/>
                  </a:cxn>
                  <a:cxn ang="0">
                    <a:pos x="225" y="112"/>
                  </a:cxn>
                  <a:cxn ang="0">
                    <a:pos x="218" y="105"/>
                  </a:cxn>
                  <a:cxn ang="0">
                    <a:pos x="204" y="98"/>
                  </a:cxn>
                  <a:cxn ang="0">
                    <a:pos x="211" y="91"/>
                  </a:cxn>
                  <a:cxn ang="0">
                    <a:pos x="211" y="84"/>
                  </a:cxn>
                  <a:cxn ang="0">
                    <a:pos x="243" y="84"/>
                  </a:cxn>
                  <a:cxn ang="0">
                    <a:pos x="232" y="46"/>
                  </a:cxn>
                  <a:cxn ang="0">
                    <a:pos x="225" y="28"/>
                  </a:cxn>
                  <a:cxn ang="0">
                    <a:pos x="201" y="7"/>
                  </a:cxn>
                  <a:cxn ang="0">
                    <a:pos x="183" y="3"/>
                  </a:cxn>
                  <a:cxn ang="0">
                    <a:pos x="141" y="0"/>
                  </a:cxn>
                  <a:cxn ang="0">
                    <a:pos x="116" y="10"/>
                  </a:cxn>
                  <a:cxn ang="0">
                    <a:pos x="95" y="21"/>
                  </a:cxn>
                  <a:cxn ang="0">
                    <a:pos x="74" y="35"/>
                  </a:cxn>
                  <a:cxn ang="0">
                    <a:pos x="56" y="35"/>
                  </a:cxn>
                  <a:cxn ang="0">
                    <a:pos x="49" y="49"/>
                  </a:cxn>
                  <a:cxn ang="0">
                    <a:pos x="56" y="77"/>
                  </a:cxn>
                  <a:cxn ang="0">
                    <a:pos x="67" y="74"/>
                  </a:cxn>
                  <a:cxn ang="0">
                    <a:pos x="88" y="77"/>
                  </a:cxn>
                  <a:cxn ang="0">
                    <a:pos x="141" y="84"/>
                  </a:cxn>
                  <a:cxn ang="0">
                    <a:pos x="130" y="91"/>
                  </a:cxn>
                  <a:cxn ang="0">
                    <a:pos x="109" y="98"/>
                  </a:cxn>
                  <a:cxn ang="0">
                    <a:pos x="88" y="120"/>
                  </a:cxn>
                  <a:cxn ang="0">
                    <a:pos x="84" y="144"/>
                  </a:cxn>
                  <a:cxn ang="0">
                    <a:pos x="74" y="127"/>
                  </a:cxn>
                  <a:cxn ang="0">
                    <a:pos x="60" y="116"/>
                  </a:cxn>
                  <a:cxn ang="0">
                    <a:pos x="60" y="137"/>
                  </a:cxn>
                  <a:cxn ang="0">
                    <a:pos x="53" y="172"/>
                  </a:cxn>
                  <a:cxn ang="0">
                    <a:pos x="70" y="172"/>
                  </a:cxn>
                  <a:cxn ang="0">
                    <a:pos x="56" y="183"/>
                  </a:cxn>
                  <a:cxn ang="0">
                    <a:pos x="42" y="183"/>
                  </a:cxn>
                  <a:cxn ang="0">
                    <a:pos x="28" y="201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144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/>
              <a:ahLst/>
              <a:cxnLst>
                <a:cxn ang="0">
                  <a:pos x="388" y="521"/>
                </a:cxn>
                <a:cxn ang="0">
                  <a:pos x="377" y="595"/>
                </a:cxn>
                <a:cxn ang="0">
                  <a:pos x="416" y="715"/>
                </a:cxn>
                <a:cxn ang="0">
                  <a:pos x="409" y="859"/>
                </a:cxn>
                <a:cxn ang="0">
                  <a:pos x="535" y="1057"/>
                </a:cxn>
                <a:cxn ang="0">
                  <a:pos x="655" y="979"/>
                </a:cxn>
                <a:cxn ang="0">
                  <a:pos x="698" y="916"/>
                </a:cxn>
                <a:cxn ang="0">
                  <a:pos x="757" y="799"/>
                </a:cxn>
                <a:cxn ang="0">
                  <a:pos x="757" y="662"/>
                </a:cxn>
                <a:cxn ang="0">
                  <a:pos x="909" y="436"/>
                </a:cxn>
                <a:cxn ang="0">
                  <a:pos x="810" y="384"/>
                </a:cxn>
                <a:cxn ang="0">
                  <a:pos x="754" y="296"/>
                </a:cxn>
                <a:cxn ang="0">
                  <a:pos x="659" y="105"/>
                </a:cxn>
                <a:cxn ang="0">
                  <a:pos x="514" y="95"/>
                </a:cxn>
                <a:cxn ang="0">
                  <a:pos x="416" y="74"/>
                </a:cxn>
                <a:cxn ang="0">
                  <a:pos x="391" y="42"/>
                </a:cxn>
                <a:cxn ang="0">
                  <a:pos x="296" y="10"/>
                </a:cxn>
                <a:cxn ang="0">
                  <a:pos x="155" y="24"/>
                </a:cxn>
                <a:cxn ang="0">
                  <a:pos x="70" y="148"/>
                </a:cxn>
                <a:cxn ang="0">
                  <a:pos x="7" y="250"/>
                </a:cxn>
                <a:cxn ang="0">
                  <a:pos x="0" y="341"/>
                </a:cxn>
                <a:cxn ang="0">
                  <a:pos x="63" y="422"/>
                </a:cxn>
                <a:cxn ang="0">
                  <a:pos x="233" y="486"/>
                </a:cxn>
                <a:cxn ang="0">
                  <a:pos x="380" y="447"/>
                </a:cxn>
                <a:cxn ang="0">
                  <a:pos x="669" y="884"/>
                </a:cxn>
                <a:cxn ang="0">
                  <a:pos x="620" y="863"/>
                </a:cxn>
                <a:cxn ang="0">
                  <a:pos x="426" y="433"/>
                </a:cxn>
                <a:cxn ang="0">
                  <a:pos x="511" y="789"/>
                </a:cxn>
                <a:cxn ang="0">
                  <a:pos x="447" y="599"/>
                </a:cxn>
                <a:cxn ang="0">
                  <a:pos x="433" y="570"/>
                </a:cxn>
                <a:cxn ang="0">
                  <a:pos x="553" y="803"/>
                </a:cxn>
                <a:cxn ang="0">
                  <a:pos x="592" y="806"/>
                </a:cxn>
                <a:cxn ang="0">
                  <a:pos x="659" y="577"/>
                </a:cxn>
                <a:cxn ang="0">
                  <a:pos x="497" y="447"/>
                </a:cxn>
                <a:cxn ang="0">
                  <a:pos x="416" y="232"/>
                </a:cxn>
                <a:cxn ang="0">
                  <a:pos x="469" y="954"/>
                </a:cxn>
                <a:cxn ang="0">
                  <a:pos x="525" y="810"/>
                </a:cxn>
                <a:cxn ang="0">
                  <a:pos x="567" y="817"/>
                </a:cxn>
                <a:cxn ang="0">
                  <a:pos x="447" y="250"/>
                </a:cxn>
                <a:cxn ang="0">
                  <a:pos x="373" y="151"/>
                </a:cxn>
                <a:cxn ang="0">
                  <a:pos x="377" y="179"/>
                </a:cxn>
                <a:cxn ang="0">
                  <a:pos x="359" y="102"/>
                </a:cxn>
                <a:cxn ang="0">
                  <a:pos x="229" y="373"/>
                </a:cxn>
                <a:cxn ang="0">
                  <a:pos x="151" y="444"/>
                </a:cxn>
                <a:cxn ang="0">
                  <a:pos x="88" y="327"/>
                </a:cxn>
                <a:cxn ang="0">
                  <a:pos x="78" y="338"/>
                </a:cxn>
                <a:cxn ang="0">
                  <a:pos x="78" y="373"/>
                </a:cxn>
                <a:cxn ang="0">
                  <a:pos x="127" y="398"/>
                </a:cxn>
                <a:cxn ang="0">
                  <a:pos x="134" y="440"/>
                </a:cxn>
                <a:cxn ang="0">
                  <a:pos x="144" y="436"/>
                </a:cxn>
                <a:cxn ang="0">
                  <a:pos x="187" y="359"/>
                </a:cxn>
                <a:cxn ang="0">
                  <a:pos x="247" y="345"/>
                </a:cxn>
                <a:cxn ang="0">
                  <a:pos x="67" y="348"/>
                </a:cxn>
                <a:cxn ang="0">
                  <a:pos x="39" y="327"/>
                </a:cxn>
                <a:cxn ang="0">
                  <a:pos x="99" y="436"/>
                </a:cxn>
                <a:cxn ang="0">
                  <a:pos x="155" y="454"/>
                </a:cxn>
                <a:cxn ang="0">
                  <a:pos x="183" y="391"/>
                </a:cxn>
                <a:cxn ang="0">
                  <a:pos x="250" y="398"/>
                </a:cxn>
                <a:cxn ang="0">
                  <a:pos x="338" y="380"/>
                </a:cxn>
                <a:cxn ang="0">
                  <a:pos x="388" y="595"/>
                </a:cxn>
                <a:cxn ang="0">
                  <a:pos x="423" y="803"/>
                </a:cxn>
                <a:cxn ang="0">
                  <a:pos x="666" y="880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5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83" name="Freeform 381"/>
          <p:cNvSpPr>
            <a:spLocks noEditPoints="1"/>
          </p:cNvSpPr>
          <p:nvPr/>
        </p:nvSpPr>
        <p:spPr bwMode="gray">
          <a:xfrm>
            <a:off x="2124075" y="1196975"/>
            <a:ext cx="5616575" cy="3743325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pic>
        <p:nvPicPr>
          <p:cNvPr id="184" name="Picture 2" descr="F:\Прочее\Логотип НАРК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5373688"/>
            <a:ext cx="12065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0"/>
          <p:cNvSpPr>
            <a:spLocks noChangeArrowheads="1"/>
          </p:cNvSpPr>
          <p:nvPr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50825" y="260350"/>
            <a:ext cx="8642350" cy="4824413"/>
            <a:chOff x="158" y="164"/>
            <a:chExt cx="5444" cy="3039"/>
          </a:xfrm>
        </p:grpSpPr>
        <p:sp>
          <p:nvSpPr>
            <p:cNvPr id="6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7" y="172"/>
                </a:cxn>
                <a:cxn ang="0">
                  <a:pos x="14" y="158"/>
                </a:cxn>
                <a:cxn ang="0">
                  <a:pos x="25" y="169"/>
                </a:cxn>
                <a:cxn ang="0">
                  <a:pos x="25" y="165"/>
                </a:cxn>
                <a:cxn ang="0">
                  <a:pos x="25" y="162"/>
                </a:cxn>
                <a:cxn ang="0">
                  <a:pos x="25" y="155"/>
                </a:cxn>
                <a:cxn ang="0">
                  <a:pos x="21" y="144"/>
                </a:cxn>
                <a:cxn ang="0">
                  <a:pos x="21" y="141"/>
                </a:cxn>
                <a:cxn ang="0">
                  <a:pos x="17" y="134"/>
                </a:cxn>
                <a:cxn ang="0">
                  <a:pos x="17" y="123"/>
                </a:cxn>
                <a:cxn ang="0">
                  <a:pos x="21" y="116"/>
                </a:cxn>
                <a:cxn ang="0">
                  <a:pos x="25" y="109"/>
                </a:cxn>
                <a:cxn ang="0">
                  <a:pos x="32" y="106"/>
                </a:cxn>
                <a:cxn ang="0">
                  <a:pos x="35" y="98"/>
                </a:cxn>
                <a:cxn ang="0">
                  <a:pos x="35" y="91"/>
                </a:cxn>
                <a:cxn ang="0">
                  <a:pos x="35" y="88"/>
                </a:cxn>
                <a:cxn ang="0">
                  <a:pos x="32" y="84"/>
                </a:cxn>
                <a:cxn ang="0">
                  <a:pos x="32" y="77"/>
                </a:cxn>
                <a:cxn ang="0">
                  <a:pos x="32" y="70"/>
                </a:cxn>
                <a:cxn ang="0">
                  <a:pos x="32" y="63"/>
                </a:cxn>
                <a:cxn ang="0">
                  <a:pos x="28" y="53"/>
                </a:cxn>
                <a:cxn ang="0">
                  <a:pos x="28" y="46"/>
                </a:cxn>
                <a:cxn ang="0">
                  <a:pos x="28" y="39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25" y="28"/>
                </a:cxn>
                <a:cxn ang="0">
                  <a:pos x="25" y="21"/>
                </a:cxn>
                <a:cxn ang="0">
                  <a:pos x="25" y="10"/>
                </a:cxn>
                <a:cxn ang="0">
                  <a:pos x="28" y="7"/>
                </a:cxn>
                <a:cxn ang="0">
                  <a:pos x="28" y="3"/>
                </a:cxn>
                <a:cxn ang="0">
                  <a:pos x="25" y="3"/>
                </a:cxn>
                <a:cxn ang="0">
                  <a:pos x="25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3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3" y="49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7" y="70"/>
                </a:cxn>
                <a:cxn ang="0">
                  <a:pos x="7" y="91"/>
                </a:cxn>
                <a:cxn ang="0">
                  <a:pos x="7" y="113"/>
                </a:cxn>
                <a:cxn ang="0">
                  <a:pos x="7" y="134"/>
                </a:cxn>
                <a:cxn ang="0">
                  <a:pos x="7" y="144"/>
                </a:cxn>
                <a:cxn ang="0">
                  <a:pos x="7" y="148"/>
                </a:cxn>
                <a:cxn ang="0">
                  <a:pos x="3" y="155"/>
                </a:cxn>
                <a:cxn ang="0">
                  <a:pos x="3" y="158"/>
                </a:cxn>
                <a:cxn ang="0">
                  <a:pos x="0" y="165"/>
                </a:cxn>
                <a:cxn ang="0">
                  <a:pos x="0" y="165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7" y="25"/>
                </a:cxn>
                <a:cxn ang="0">
                  <a:pos x="7" y="32"/>
                </a:cxn>
                <a:cxn ang="0">
                  <a:pos x="3" y="35"/>
                </a:cxn>
                <a:cxn ang="0">
                  <a:pos x="3" y="39"/>
                </a:cxn>
                <a:cxn ang="0">
                  <a:pos x="3" y="42"/>
                </a:cxn>
                <a:cxn ang="0">
                  <a:pos x="0" y="46"/>
                </a:cxn>
                <a:cxn ang="0">
                  <a:pos x="3" y="39"/>
                </a:cxn>
                <a:cxn ang="0">
                  <a:pos x="3" y="32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18"/>
                </a:cxn>
                <a:cxn ang="0">
                  <a:pos x="7" y="14"/>
                </a:cxn>
                <a:cxn ang="0">
                  <a:pos x="10" y="11"/>
                </a:cxn>
                <a:cxn ang="0">
                  <a:pos x="3" y="0"/>
                </a:cxn>
                <a:cxn ang="0">
                  <a:pos x="10" y="7"/>
                </a:cxn>
                <a:cxn ang="0">
                  <a:pos x="10" y="11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4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0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"/>
                </a:cxn>
                <a:cxn ang="0">
                  <a:pos x="14" y="11"/>
                </a:cxn>
                <a:cxn ang="0">
                  <a:pos x="21" y="15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0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2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3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21" y="0"/>
                </a:cxn>
                <a:cxn ang="0">
                  <a:pos x="25" y="0"/>
                </a:cxn>
                <a:cxn ang="0">
                  <a:pos x="18" y="4"/>
                </a:cxn>
                <a:cxn ang="0">
                  <a:pos x="11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1" y="4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4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7" y="8"/>
                </a:cxn>
                <a:cxn ang="0">
                  <a:pos x="3" y="0"/>
                </a:cxn>
                <a:cxn ang="0">
                  <a:pos x="7" y="8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3" y="15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5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6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7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0" y="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8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0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4" y="17"/>
                </a:cxn>
                <a:cxn ang="0">
                  <a:pos x="4" y="17"/>
                </a:cxn>
                <a:cxn ang="0">
                  <a:pos x="14" y="28"/>
                </a:cxn>
                <a:cxn ang="0">
                  <a:pos x="14" y="28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1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2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3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4" y="28"/>
                </a:cxn>
                <a:cxn ang="0">
                  <a:pos x="4" y="25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4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10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5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2" y="11"/>
                </a:cxn>
                <a:cxn ang="0">
                  <a:pos x="18" y="7"/>
                </a:cxn>
                <a:cxn ang="0">
                  <a:pos x="15" y="7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6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6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7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8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9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0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1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7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0" y="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2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18"/>
                </a:cxn>
                <a:cxn ang="0">
                  <a:pos x="7" y="15"/>
                </a:cxn>
                <a:cxn ang="0">
                  <a:pos x="14" y="8"/>
                </a:cxn>
                <a:cxn ang="0">
                  <a:pos x="17" y="0"/>
                </a:cxn>
                <a:cxn ang="0">
                  <a:pos x="14" y="8"/>
                </a:cxn>
                <a:cxn ang="0">
                  <a:pos x="7" y="15"/>
                </a:cxn>
                <a:cxn ang="0">
                  <a:pos x="3" y="18"/>
                </a:cxn>
                <a:cxn ang="0">
                  <a:pos x="0" y="22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3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4" y="7"/>
                </a:cxn>
                <a:cxn ang="0">
                  <a:pos x="0" y="14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4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0" y="10"/>
                </a:cxn>
                <a:cxn ang="0">
                  <a:pos x="21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8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5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4" y="14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6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10" y="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7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8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9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14" y="0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0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1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8" y="3"/>
                </a:cxn>
                <a:cxn ang="0">
                  <a:pos x="0" y="0"/>
                </a:cxn>
                <a:cxn ang="0">
                  <a:pos x="28" y="3"/>
                </a:cxn>
                <a:cxn ang="0">
                  <a:pos x="56" y="0"/>
                </a:cxn>
                <a:cxn ang="0">
                  <a:pos x="63" y="0"/>
                </a:cxn>
                <a:cxn ang="0">
                  <a:pos x="67" y="0"/>
                </a:cxn>
                <a:cxn ang="0">
                  <a:pos x="70" y="0"/>
                </a:cxn>
                <a:cxn ang="0">
                  <a:pos x="63" y="0"/>
                </a:cxn>
                <a:cxn ang="0">
                  <a:pos x="56" y="0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2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0" y="18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32"/>
                </a:cxn>
                <a:cxn ang="0">
                  <a:pos x="10" y="28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0" y="18"/>
                </a:cxn>
                <a:cxn ang="0">
                  <a:pos x="7" y="7"/>
                </a:cxn>
                <a:cxn ang="0">
                  <a:pos x="0" y="0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3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7"/>
                </a:cxn>
                <a:cxn ang="0">
                  <a:pos x="7" y="14"/>
                </a:cxn>
                <a:cxn ang="0">
                  <a:pos x="3" y="21"/>
                </a:cxn>
                <a:cxn ang="0">
                  <a:pos x="3" y="25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4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5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6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7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8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9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0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4" y="42"/>
                </a:cxn>
                <a:cxn ang="0">
                  <a:pos x="7" y="49"/>
                </a:cxn>
                <a:cxn ang="0">
                  <a:pos x="4" y="42"/>
                </a:cxn>
                <a:cxn ang="0">
                  <a:pos x="0" y="32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4" y="11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1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8" y="3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14" y="3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14" y="3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5" y="11"/>
                </a:cxn>
                <a:cxn ang="0">
                  <a:pos x="22" y="7"/>
                </a:cxn>
                <a:cxn ang="0">
                  <a:pos x="18" y="7"/>
                </a:cxn>
                <a:cxn ang="0">
                  <a:pos x="11" y="7"/>
                </a:cxn>
                <a:cxn ang="0">
                  <a:pos x="7" y="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3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4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10"/>
                </a:cxn>
                <a:cxn ang="0">
                  <a:pos x="3" y="7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5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4" y="7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6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4"/>
                </a:cxn>
                <a:cxn ang="0">
                  <a:pos x="21" y="0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7"/>
                </a:cxn>
                <a:cxn ang="0">
                  <a:pos x="7" y="4"/>
                </a:cxn>
                <a:cxn ang="0">
                  <a:pos x="14" y="4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7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8" y="7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4" y="7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8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9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0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0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1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2" y="32"/>
                </a:cxn>
                <a:cxn ang="0">
                  <a:pos x="36" y="32"/>
                </a:cxn>
                <a:cxn ang="0">
                  <a:pos x="39" y="29"/>
                </a:cxn>
                <a:cxn ang="0">
                  <a:pos x="46" y="25"/>
                </a:cxn>
                <a:cxn ang="0">
                  <a:pos x="53" y="22"/>
                </a:cxn>
                <a:cxn ang="0">
                  <a:pos x="57" y="15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7" y="11"/>
                </a:cxn>
                <a:cxn ang="0">
                  <a:pos x="71" y="11"/>
                </a:cxn>
                <a:cxn ang="0">
                  <a:pos x="74" y="11"/>
                </a:cxn>
                <a:cxn ang="0">
                  <a:pos x="78" y="11"/>
                </a:cxn>
                <a:cxn ang="0">
                  <a:pos x="88" y="11"/>
                </a:cxn>
                <a:cxn ang="0">
                  <a:pos x="95" y="11"/>
                </a:cxn>
                <a:cxn ang="0">
                  <a:pos x="106" y="11"/>
                </a:cxn>
                <a:cxn ang="0">
                  <a:pos x="117" y="8"/>
                </a:cxn>
                <a:cxn ang="0">
                  <a:pos x="127" y="0"/>
                </a:cxn>
                <a:cxn ang="0">
                  <a:pos x="138" y="0"/>
                </a:cxn>
                <a:cxn ang="0">
                  <a:pos x="138" y="0"/>
                </a:cxn>
                <a:cxn ang="0">
                  <a:pos x="127" y="0"/>
                </a:cxn>
                <a:cxn ang="0">
                  <a:pos x="120" y="8"/>
                </a:cxn>
                <a:cxn ang="0">
                  <a:pos x="106" y="11"/>
                </a:cxn>
                <a:cxn ang="0">
                  <a:pos x="95" y="15"/>
                </a:cxn>
                <a:cxn ang="0">
                  <a:pos x="88" y="11"/>
                </a:cxn>
                <a:cxn ang="0">
                  <a:pos x="81" y="11"/>
                </a:cxn>
                <a:cxn ang="0">
                  <a:pos x="78" y="11"/>
                </a:cxn>
                <a:cxn ang="0">
                  <a:pos x="71" y="11"/>
                </a:cxn>
                <a:cxn ang="0">
                  <a:pos x="67" y="11"/>
                </a:cxn>
                <a:cxn ang="0">
                  <a:pos x="64" y="11"/>
                </a:cxn>
                <a:cxn ang="0">
                  <a:pos x="60" y="8"/>
                </a:cxn>
                <a:cxn ang="0">
                  <a:pos x="57" y="15"/>
                </a:cxn>
                <a:cxn ang="0">
                  <a:pos x="53" y="22"/>
                </a:cxn>
                <a:cxn ang="0">
                  <a:pos x="46" y="29"/>
                </a:cxn>
                <a:cxn ang="0">
                  <a:pos x="39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28" y="43"/>
                </a:cxn>
                <a:cxn ang="0">
                  <a:pos x="11" y="46"/>
                </a:cxn>
                <a:cxn ang="0">
                  <a:pos x="11" y="67"/>
                </a:cxn>
                <a:cxn ang="0">
                  <a:pos x="0" y="85"/>
                </a:cxn>
                <a:cxn ang="0">
                  <a:pos x="0" y="82"/>
                </a:cxn>
                <a:cxn ang="0">
                  <a:pos x="11" y="64"/>
                </a:cxn>
                <a:cxn ang="0">
                  <a:pos x="11" y="43"/>
                </a:cxn>
                <a:cxn ang="0">
                  <a:pos x="21" y="43"/>
                </a:cxn>
                <a:cxn ang="0">
                  <a:pos x="28" y="43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2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3" y="17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24" y="0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3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18" y="25"/>
                </a:cxn>
                <a:cxn ang="0">
                  <a:pos x="18" y="29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7" y="15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7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5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6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11" y="0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8"/>
                </a:cxn>
                <a:cxn ang="0">
                  <a:pos x="4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7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/>
              <a:ahLst/>
              <a:cxnLst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0"/>
                </a:cxn>
                <a:cxn ang="0">
                  <a:pos x="7" y="14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8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9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0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1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3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4" y="7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8" y="3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4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5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4" y="42"/>
                </a:cxn>
                <a:cxn ang="0">
                  <a:pos x="11" y="38"/>
                </a:cxn>
                <a:cxn ang="0">
                  <a:pos x="18" y="35"/>
                </a:cxn>
                <a:cxn ang="0">
                  <a:pos x="25" y="31"/>
                </a:cxn>
                <a:cxn ang="0">
                  <a:pos x="35" y="28"/>
                </a:cxn>
                <a:cxn ang="0">
                  <a:pos x="42" y="21"/>
                </a:cxn>
                <a:cxn ang="0">
                  <a:pos x="49" y="10"/>
                </a:cxn>
                <a:cxn ang="0">
                  <a:pos x="53" y="0"/>
                </a:cxn>
                <a:cxn ang="0">
                  <a:pos x="49" y="10"/>
                </a:cxn>
                <a:cxn ang="0">
                  <a:pos x="42" y="21"/>
                </a:cxn>
                <a:cxn ang="0">
                  <a:pos x="35" y="28"/>
                </a:cxn>
                <a:cxn ang="0">
                  <a:pos x="25" y="31"/>
                </a:cxn>
                <a:cxn ang="0">
                  <a:pos x="18" y="35"/>
                </a:cxn>
                <a:cxn ang="0">
                  <a:pos x="7" y="38"/>
                </a:cxn>
                <a:cxn ang="0">
                  <a:pos x="4" y="42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4" y="42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6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/>
              <a:ahLst/>
              <a:cxnLst>
                <a:cxn ang="0">
                  <a:pos x="7" y="49"/>
                </a:cxn>
                <a:cxn ang="0">
                  <a:pos x="10" y="46"/>
                </a:cxn>
                <a:cxn ang="0">
                  <a:pos x="10" y="42"/>
                </a:cxn>
                <a:cxn ang="0">
                  <a:pos x="14" y="39"/>
                </a:cxn>
                <a:cxn ang="0">
                  <a:pos x="21" y="32"/>
                </a:cxn>
                <a:cxn ang="0">
                  <a:pos x="24" y="25"/>
                </a:cxn>
                <a:cxn ang="0">
                  <a:pos x="28" y="21"/>
                </a:cxn>
                <a:cxn ang="0">
                  <a:pos x="31" y="18"/>
                </a:cxn>
                <a:cxn ang="0">
                  <a:pos x="38" y="18"/>
                </a:cxn>
                <a:cxn ang="0">
                  <a:pos x="56" y="10"/>
                </a:cxn>
                <a:cxn ang="0">
                  <a:pos x="77" y="3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7" y="3"/>
                </a:cxn>
                <a:cxn ang="0">
                  <a:pos x="59" y="10"/>
                </a:cxn>
                <a:cxn ang="0">
                  <a:pos x="42" y="14"/>
                </a:cxn>
                <a:cxn ang="0">
                  <a:pos x="35" y="18"/>
                </a:cxn>
                <a:cxn ang="0">
                  <a:pos x="31" y="21"/>
                </a:cxn>
                <a:cxn ang="0">
                  <a:pos x="24" y="25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0" y="46"/>
                </a:cxn>
                <a:cxn ang="0">
                  <a:pos x="7" y="49"/>
                </a:cxn>
                <a:cxn ang="0">
                  <a:pos x="7" y="49"/>
                </a:cxn>
                <a:cxn ang="0">
                  <a:pos x="7" y="53"/>
                </a:cxn>
                <a:cxn ang="0">
                  <a:pos x="3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3" y="53"/>
                </a:cxn>
                <a:cxn ang="0">
                  <a:pos x="3" y="53"/>
                </a:cxn>
                <a:cxn ang="0">
                  <a:pos x="7" y="49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7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7" y="10"/>
                </a:cxn>
                <a:cxn ang="0">
                  <a:pos x="11" y="18"/>
                </a:cxn>
                <a:cxn ang="0">
                  <a:pos x="14" y="21"/>
                </a:cxn>
                <a:cxn ang="0">
                  <a:pos x="18" y="25"/>
                </a:cxn>
                <a:cxn ang="0">
                  <a:pos x="14" y="21"/>
                </a:cxn>
                <a:cxn ang="0">
                  <a:pos x="11" y="18"/>
                </a:cxn>
                <a:cxn ang="0">
                  <a:pos x="7" y="1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8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/>
              <a:ahLst/>
              <a:cxnLst>
                <a:cxn ang="0">
                  <a:pos x="88" y="191"/>
                </a:cxn>
                <a:cxn ang="0">
                  <a:pos x="81" y="191"/>
                </a:cxn>
                <a:cxn ang="0">
                  <a:pos x="63" y="194"/>
                </a:cxn>
                <a:cxn ang="0">
                  <a:pos x="60" y="194"/>
                </a:cxn>
                <a:cxn ang="0">
                  <a:pos x="53" y="194"/>
                </a:cxn>
                <a:cxn ang="0">
                  <a:pos x="42" y="187"/>
                </a:cxn>
                <a:cxn ang="0">
                  <a:pos x="31" y="169"/>
                </a:cxn>
                <a:cxn ang="0">
                  <a:pos x="24" y="155"/>
                </a:cxn>
                <a:cxn ang="0">
                  <a:pos x="24" y="145"/>
                </a:cxn>
                <a:cxn ang="0">
                  <a:pos x="21" y="131"/>
                </a:cxn>
                <a:cxn ang="0">
                  <a:pos x="21" y="120"/>
                </a:cxn>
                <a:cxn ang="0">
                  <a:pos x="28" y="117"/>
                </a:cxn>
                <a:cxn ang="0">
                  <a:pos x="24" y="113"/>
                </a:cxn>
                <a:cxn ang="0">
                  <a:pos x="21" y="103"/>
                </a:cxn>
                <a:cxn ang="0">
                  <a:pos x="21" y="92"/>
                </a:cxn>
                <a:cxn ang="0">
                  <a:pos x="24" y="88"/>
                </a:cxn>
                <a:cxn ang="0">
                  <a:pos x="17" y="85"/>
                </a:cxn>
                <a:cxn ang="0">
                  <a:pos x="7" y="7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14" y="14"/>
                </a:cxn>
                <a:cxn ang="0">
                  <a:pos x="31" y="7"/>
                </a:cxn>
                <a:cxn ang="0">
                  <a:pos x="56" y="0"/>
                </a:cxn>
                <a:cxn ang="0">
                  <a:pos x="63" y="4"/>
                </a:cxn>
                <a:cxn ang="0">
                  <a:pos x="77" y="7"/>
                </a:cxn>
                <a:cxn ang="0">
                  <a:pos x="88" y="18"/>
                </a:cxn>
                <a:cxn ang="0">
                  <a:pos x="88" y="29"/>
                </a:cxn>
                <a:cxn ang="0">
                  <a:pos x="84" y="36"/>
                </a:cxn>
                <a:cxn ang="0">
                  <a:pos x="74" y="43"/>
                </a:cxn>
                <a:cxn ang="0">
                  <a:pos x="67" y="43"/>
                </a:cxn>
                <a:cxn ang="0">
                  <a:pos x="53" y="43"/>
                </a:cxn>
                <a:cxn ang="0">
                  <a:pos x="45" y="50"/>
                </a:cxn>
                <a:cxn ang="0">
                  <a:pos x="45" y="60"/>
                </a:cxn>
                <a:cxn ang="0">
                  <a:pos x="63" y="81"/>
                </a:cxn>
                <a:cxn ang="0">
                  <a:pos x="67" y="85"/>
                </a:cxn>
                <a:cxn ang="0">
                  <a:pos x="67" y="103"/>
                </a:cxn>
                <a:cxn ang="0">
                  <a:pos x="70" y="110"/>
                </a:cxn>
                <a:cxn ang="0">
                  <a:pos x="77" y="106"/>
                </a:cxn>
                <a:cxn ang="0">
                  <a:pos x="81" y="103"/>
                </a:cxn>
                <a:cxn ang="0">
                  <a:pos x="88" y="110"/>
                </a:cxn>
                <a:cxn ang="0">
                  <a:pos x="91" y="117"/>
                </a:cxn>
                <a:cxn ang="0">
                  <a:pos x="88" y="124"/>
                </a:cxn>
                <a:cxn ang="0">
                  <a:pos x="84" y="127"/>
                </a:cxn>
                <a:cxn ang="0">
                  <a:pos x="81" y="127"/>
                </a:cxn>
                <a:cxn ang="0">
                  <a:pos x="74" y="127"/>
                </a:cxn>
                <a:cxn ang="0">
                  <a:pos x="74" y="134"/>
                </a:cxn>
                <a:cxn ang="0">
                  <a:pos x="77" y="141"/>
                </a:cxn>
                <a:cxn ang="0">
                  <a:pos x="77" y="145"/>
                </a:cxn>
                <a:cxn ang="0">
                  <a:pos x="81" y="162"/>
                </a:cxn>
                <a:cxn ang="0">
                  <a:pos x="88" y="166"/>
                </a:cxn>
                <a:cxn ang="0">
                  <a:pos x="88" y="187"/>
                </a:cxn>
                <a:cxn ang="0">
                  <a:pos x="105" y="180"/>
                </a:cxn>
                <a:cxn ang="0">
                  <a:pos x="105" y="180"/>
                </a:cxn>
                <a:cxn ang="0">
                  <a:pos x="88" y="18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9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0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1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14" y="42"/>
                </a:cxn>
                <a:cxn ang="0">
                  <a:pos x="7" y="63"/>
                </a:cxn>
                <a:cxn ang="0">
                  <a:pos x="7" y="63"/>
                </a:cxn>
                <a:cxn ang="0">
                  <a:pos x="10" y="42"/>
                </a:cxn>
                <a:cxn ang="0">
                  <a:pos x="3" y="39"/>
                </a:cxn>
                <a:cxn ang="0">
                  <a:pos x="3" y="35"/>
                </a:cxn>
                <a:cxn ang="0">
                  <a:pos x="0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10" y="7"/>
                </a:cxn>
                <a:cxn ang="0">
                  <a:pos x="21" y="0"/>
                </a:cxn>
                <a:cxn ang="0">
                  <a:pos x="10" y="7"/>
                </a:cxn>
                <a:cxn ang="0">
                  <a:pos x="3" y="18"/>
                </a:cxn>
                <a:cxn ang="0">
                  <a:pos x="3" y="25"/>
                </a:cxn>
                <a:cxn ang="0">
                  <a:pos x="3" y="32"/>
                </a:cxn>
                <a:cxn ang="0">
                  <a:pos x="3" y="35"/>
                </a:cxn>
                <a:cxn ang="0">
                  <a:pos x="3" y="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2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" y="17"/>
                </a:cxn>
                <a:cxn ang="0">
                  <a:pos x="7" y="14"/>
                </a:cxn>
                <a:cxn ang="0">
                  <a:pos x="10" y="7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3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4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/>
              <a:ahLst/>
              <a:cxnLst>
                <a:cxn ang="0">
                  <a:pos x="17" y="18"/>
                </a:cxn>
                <a:cxn ang="0">
                  <a:pos x="17" y="15"/>
                </a:cxn>
                <a:cxn ang="0">
                  <a:pos x="14" y="15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3" y="7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7" y="15"/>
                </a:cxn>
                <a:cxn ang="0">
                  <a:pos x="21" y="18"/>
                </a:cxn>
                <a:cxn ang="0">
                  <a:pos x="17" y="18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5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6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7"/>
                </a:cxn>
                <a:cxn ang="0">
                  <a:pos x="3" y="14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7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8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7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9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3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0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1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2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/>
              <a:ahLst/>
              <a:cxnLst>
                <a:cxn ang="0">
                  <a:pos x="229" y="14"/>
                </a:cxn>
                <a:cxn ang="0">
                  <a:pos x="215" y="18"/>
                </a:cxn>
                <a:cxn ang="0">
                  <a:pos x="204" y="21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194" y="32"/>
                </a:cxn>
                <a:cxn ang="0">
                  <a:pos x="194" y="39"/>
                </a:cxn>
                <a:cxn ang="0">
                  <a:pos x="190" y="46"/>
                </a:cxn>
                <a:cxn ang="0">
                  <a:pos x="187" y="53"/>
                </a:cxn>
                <a:cxn ang="0">
                  <a:pos x="180" y="57"/>
                </a:cxn>
                <a:cxn ang="0">
                  <a:pos x="169" y="60"/>
                </a:cxn>
                <a:cxn ang="0">
                  <a:pos x="151" y="67"/>
                </a:cxn>
                <a:cxn ang="0">
                  <a:pos x="123" y="71"/>
                </a:cxn>
                <a:cxn ang="0">
                  <a:pos x="99" y="78"/>
                </a:cxn>
                <a:cxn ang="0">
                  <a:pos x="77" y="81"/>
                </a:cxn>
                <a:cxn ang="0">
                  <a:pos x="67" y="85"/>
                </a:cxn>
                <a:cxn ang="0">
                  <a:pos x="63" y="88"/>
                </a:cxn>
                <a:cxn ang="0">
                  <a:pos x="56" y="92"/>
                </a:cxn>
                <a:cxn ang="0">
                  <a:pos x="46" y="99"/>
                </a:cxn>
                <a:cxn ang="0">
                  <a:pos x="35" y="103"/>
                </a:cxn>
                <a:cxn ang="0">
                  <a:pos x="25" y="106"/>
                </a:cxn>
                <a:cxn ang="0">
                  <a:pos x="11" y="106"/>
                </a:cxn>
                <a:cxn ang="0">
                  <a:pos x="3" y="106"/>
                </a:cxn>
                <a:cxn ang="0">
                  <a:pos x="0" y="103"/>
                </a:cxn>
                <a:cxn ang="0">
                  <a:pos x="3" y="106"/>
                </a:cxn>
                <a:cxn ang="0">
                  <a:pos x="11" y="106"/>
                </a:cxn>
                <a:cxn ang="0">
                  <a:pos x="25" y="106"/>
                </a:cxn>
                <a:cxn ang="0">
                  <a:pos x="35" y="103"/>
                </a:cxn>
                <a:cxn ang="0">
                  <a:pos x="46" y="95"/>
                </a:cxn>
                <a:cxn ang="0">
                  <a:pos x="53" y="92"/>
                </a:cxn>
                <a:cxn ang="0">
                  <a:pos x="60" y="88"/>
                </a:cxn>
                <a:cxn ang="0">
                  <a:pos x="67" y="85"/>
                </a:cxn>
                <a:cxn ang="0">
                  <a:pos x="81" y="81"/>
                </a:cxn>
                <a:cxn ang="0">
                  <a:pos x="109" y="74"/>
                </a:cxn>
                <a:cxn ang="0">
                  <a:pos x="144" y="67"/>
                </a:cxn>
                <a:cxn ang="0">
                  <a:pos x="169" y="60"/>
                </a:cxn>
                <a:cxn ang="0">
                  <a:pos x="180" y="57"/>
                </a:cxn>
                <a:cxn ang="0">
                  <a:pos x="187" y="53"/>
                </a:cxn>
                <a:cxn ang="0">
                  <a:pos x="190" y="46"/>
                </a:cxn>
                <a:cxn ang="0">
                  <a:pos x="194" y="39"/>
                </a:cxn>
                <a:cxn ang="0">
                  <a:pos x="194" y="32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204" y="21"/>
                </a:cxn>
                <a:cxn ang="0">
                  <a:pos x="215" y="18"/>
                </a:cxn>
                <a:cxn ang="0">
                  <a:pos x="225" y="14"/>
                </a:cxn>
                <a:cxn ang="0">
                  <a:pos x="236" y="14"/>
                </a:cxn>
                <a:cxn ang="0">
                  <a:pos x="243" y="11"/>
                </a:cxn>
                <a:cxn ang="0">
                  <a:pos x="250" y="7"/>
                </a:cxn>
                <a:cxn ang="0">
                  <a:pos x="257" y="4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4" y="7"/>
                </a:cxn>
                <a:cxn ang="0">
                  <a:pos x="247" y="11"/>
                </a:cxn>
                <a:cxn ang="0">
                  <a:pos x="236" y="14"/>
                </a:cxn>
                <a:cxn ang="0">
                  <a:pos x="229" y="14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6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/>
              <a:ahLst/>
              <a:cxnLst>
                <a:cxn ang="0">
                  <a:pos x="102" y="110"/>
                </a:cxn>
                <a:cxn ang="0">
                  <a:pos x="98" y="103"/>
                </a:cxn>
                <a:cxn ang="0">
                  <a:pos x="91" y="96"/>
                </a:cxn>
                <a:cxn ang="0">
                  <a:pos x="88" y="96"/>
                </a:cxn>
                <a:cxn ang="0">
                  <a:pos x="81" y="96"/>
                </a:cxn>
                <a:cxn ang="0">
                  <a:pos x="77" y="96"/>
                </a:cxn>
                <a:cxn ang="0">
                  <a:pos x="74" y="96"/>
                </a:cxn>
                <a:cxn ang="0">
                  <a:pos x="70" y="96"/>
                </a:cxn>
                <a:cxn ang="0">
                  <a:pos x="70" y="89"/>
                </a:cxn>
                <a:cxn ang="0">
                  <a:pos x="67" y="78"/>
                </a:cxn>
                <a:cxn ang="0">
                  <a:pos x="60" y="71"/>
                </a:cxn>
                <a:cxn ang="0">
                  <a:pos x="56" y="64"/>
                </a:cxn>
                <a:cxn ang="0">
                  <a:pos x="49" y="57"/>
                </a:cxn>
                <a:cxn ang="0">
                  <a:pos x="46" y="53"/>
                </a:cxn>
                <a:cxn ang="0">
                  <a:pos x="4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35" y="25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28" y="11"/>
                </a:cxn>
                <a:cxn ang="0">
                  <a:pos x="21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1" y="4"/>
                </a:cxn>
                <a:cxn ang="0">
                  <a:pos x="28" y="11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35" y="25"/>
                </a:cxn>
                <a:cxn ang="0">
                  <a:pos x="39" y="32"/>
                </a:cxn>
                <a:cxn ang="0">
                  <a:pos x="42" y="43"/>
                </a:cxn>
                <a:cxn ang="0">
                  <a:pos x="42" y="53"/>
                </a:cxn>
                <a:cxn ang="0">
                  <a:pos x="46" y="53"/>
                </a:cxn>
                <a:cxn ang="0">
                  <a:pos x="49" y="57"/>
                </a:cxn>
                <a:cxn ang="0">
                  <a:pos x="56" y="64"/>
                </a:cxn>
                <a:cxn ang="0">
                  <a:pos x="60" y="71"/>
                </a:cxn>
                <a:cxn ang="0">
                  <a:pos x="67" y="78"/>
                </a:cxn>
                <a:cxn ang="0">
                  <a:pos x="70" y="89"/>
                </a:cxn>
                <a:cxn ang="0">
                  <a:pos x="74" y="96"/>
                </a:cxn>
                <a:cxn ang="0">
                  <a:pos x="74" y="96"/>
                </a:cxn>
                <a:cxn ang="0">
                  <a:pos x="77" y="96"/>
                </a:cxn>
                <a:cxn ang="0">
                  <a:pos x="81" y="96"/>
                </a:cxn>
                <a:cxn ang="0">
                  <a:pos x="88" y="96"/>
                </a:cxn>
                <a:cxn ang="0">
                  <a:pos x="95" y="96"/>
                </a:cxn>
                <a:cxn ang="0">
                  <a:pos x="98" y="103"/>
                </a:cxn>
                <a:cxn ang="0">
                  <a:pos x="102" y="110"/>
                </a:cxn>
                <a:cxn ang="0">
                  <a:pos x="105" y="110"/>
                </a:cxn>
                <a:cxn ang="0">
                  <a:pos x="105" y="113"/>
                </a:cxn>
                <a:cxn ang="0">
                  <a:pos x="105" y="117"/>
                </a:cxn>
                <a:cxn ang="0">
                  <a:pos x="109" y="120"/>
                </a:cxn>
                <a:cxn ang="0">
                  <a:pos x="116" y="120"/>
                </a:cxn>
                <a:cxn ang="0">
                  <a:pos x="123" y="117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23" y="120"/>
                </a:cxn>
                <a:cxn ang="0">
                  <a:pos x="116" y="120"/>
                </a:cxn>
                <a:cxn ang="0">
                  <a:pos x="109" y="120"/>
                </a:cxn>
                <a:cxn ang="0">
                  <a:pos x="105" y="117"/>
                </a:cxn>
                <a:cxn ang="0">
                  <a:pos x="105" y="113"/>
                </a:cxn>
                <a:cxn ang="0">
                  <a:pos x="102" y="110"/>
                </a:cxn>
                <a:cxn ang="0">
                  <a:pos x="102" y="110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7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8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18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7" y="35"/>
                </a:cxn>
                <a:cxn ang="0">
                  <a:pos x="17" y="39"/>
                </a:cxn>
                <a:cxn ang="0">
                  <a:pos x="17" y="42"/>
                </a:cxn>
                <a:cxn ang="0">
                  <a:pos x="21" y="46"/>
                </a:cxn>
                <a:cxn ang="0">
                  <a:pos x="21" y="46"/>
                </a:cxn>
                <a:cxn ang="0">
                  <a:pos x="28" y="46"/>
                </a:cxn>
                <a:cxn ang="0">
                  <a:pos x="35" y="42"/>
                </a:cxn>
                <a:cxn ang="0">
                  <a:pos x="35" y="39"/>
                </a:cxn>
                <a:cxn ang="0">
                  <a:pos x="39" y="32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32" y="10"/>
                </a:cxn>
                <a:cxn ang="0">
                  <a:pos x="28" y="7"/>
                </a:cxn>
                <a:cxn ang="0">
                  <a:pos x="24" y="3"/>
                </a:cxn>
                <a:cxn ang="0">
                  <a:pos x="17" y="3"/>
                </a:cxn>
                <a:cxn ang="0">
                  <a:pos x="14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9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/>
              <a:ahLst/>
              <a:cxnLst>
                <a:cxn ang="0">
                  <a:pos x="116" y="49"/>
                </a:cxn>
                <a:cxn ang="0">
                  <a:pos x="113" y="52"/>
                </a:cxn>
                <a:cxn ang="0">
                  <a:pos x="109" y="59"/>
                </a:cxn>
                <a:cxn ang="0">
                  <a:pos x="106" y="63"/>
                </a:cxn>
                <a:cxn ang="0">
                  <a:pos x="99" y="70"/>
                </a:cxn>
                <a:cxn ang="0">
                  <a:pos x="92" y="77"/>
                </a:cxn>
                <a:cxn ang="0">
                  <a:pos x="84" y="84"/>
                </a:cxn>
                <a:cxn ang="0">
                  <a:pos x="77" y="88"/>
                </a:cxn>
                <a:cxn ang="0">
                  <a:pos x="74" y="91"/>
                </a:cxn>
                <a:cxn ang="0">
                  <a:pos x="67" y="95"/>
                </a:cxn>
                <a:cxn ang="0">
                  <a:pos x="67" y="95"/>
                </a:cxn>
                <a:cxn ang="0">
                  <a:pos x="42" y="95"/>
                </a:cxn>
                <a:cxn ang="0">
                  <a:pos x="21" y="10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14" y="126"/>
                </a:cxn>
                <a:cxn ang="0">
                  <a:pos x="21" y="119"/>
                </a:cxn>
                <a:cxn ang="0">
                  <a:pos x="39" y="116"/>
                </a:cxn>
                <a:cxn ang="0">
                  <a:pos x="60" y="112"/>
                </a:cxn>
                <a:cxn ang="0">
                  <a:pos x="63" y="126"/>
                </a:cxn>
                <a:cxn ang="0">
                  <a:pos x="63" y="126"/>
                </a:cxn>
                <a:cxn ang="0">
                  <a:pos x="67" y="126"/>
                </a:cxn>
                <a:cxn ang="0">
                  <a:pos x="70" y="130"/>
                </a:cxn>
                <a:cxn ang="0">
                  <a:pos x="77" y="126"/>
                </a:cxn>
                <a:cxn ang="0">
                  <a:pos x="81" y="123"/>
                </a:cxn>
                <a:cxn ang="0">
                  <a:pos x="84" y="119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106" y="112"/>
                </a:cxn>
                <a:cxn ang="0">
                  <a:pos x="106" y="112"/>
                </a:cxn>
                <a:cxn ang="0">
                  <a:pos x="109" y="109"/>
                </a:cxn>
                <a:cxn ang="0">
                  <a:pos x="116" y="105"/>
                </a:cxn>
                <a:cxn ang="0">
                  <a:pos x="123" y="98"/>
                </a:cxn>
                <a:cxn ang="0">
                  <a:pos x="127" y="95"/>
                </a:cxn>
                <a:cxn ang="0">
                  <a:pos x="130" y="91"/>
                </a:cxn>
                <a:cxn ang="0">
                  <a:pos x="134" y="88"/>
                </a:cxn>
                <a:cxn ang="0">
                  <a:pos x="137" y="84"/>
                </a:cxn>
                <a:cxn ang="0">
                  <a:pos x="141" y="77"/>
                </a:cxn>
                <a:cxn ang="0">
                  <a:pos x="144" y="70"/>
                </a:cxn>
                <a:cxn ang="0">
                  <a:pos x="144" y="63"/>
                </a:cxn>
                <a:cxn ang="0">
                  <a:pos x="144" y="59"/>
                </a:cxn>
                <a:cxn ang="0">
                  <a:pos x="144" y="52"/>
                </a:cxn>
                <a:cxn ang="0">
                  <a:pos x="144" y="49"/>
                </a:cxn>
                <a:cxn ang="0">
                  <a:pos x="144" y="45"/>
                </a:cxn>
                <a:cxn ang="0">
                  <a:pos x="144" y="45"/>
                </a:cxn>
                <a:cxn ang="0">
                  <a:pos x="148" y="42"/>
                </a:cxn>
                <a:cxn ang="0">
                  <a:pos x="148" y="38"/>
                </a:cxn>
                <a:cxn ang="0">
                  <a:pos x="151" y="31"/>
                </a:cxn>
                <a:cxn ang="0">
                  <a:pos x="151" y="24"/>
                </a:cxn>
                <a:cxn ang="0">
                  <a:pos x="151" y="17"/>
                </a:cxn>
                <a:cxn ang="0">
                  <a:pos x="148" y="10"/>
                </a:cxn>
                <a:cxn ang="0">
                  <a:pos x="148" y="3"/>
                </a:cxn>
                <a:cxn ang="0">
                  <a:pos x="148" y="0"/>
                </a:cxn>
                <a:cxn ang="0">
                  <a:pos x="144" y="0"/>
                </a:cxn>
                <a:cxn ang="0">
                  <a:pos x="137" y="3"/>
                </a:cxn>
                <a:cxn ang="0">
                  <a:pos x="130" y="7"/>
                </a:cxn>
                <a:cxn ang="0">
                  <a:pos x="127" y="10"/>
                </a:cxn>
                <a:cxn ang="0">
                  <a:pos x="120" y="21"/>
                </a:cxn>
                <a:cxn ang="0">
                  <a:pos x="120" y="31"/>
                </a:cxn>
                <a:cxn ang="0">
                  <a:pos x="120" y="38"/>
                </a:cxn>
                <a:cxn ang="0">
                  <a:pos x="116" y="45"/>
                </a:cxn>
                <a:cxn ang="0">
                  <a:pos x="116" y="49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0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7"/>
                </a:cxn>
                <a:cxn ang="0">
                  <a:pos x="21" y="10"/>
                </a:cxn>
                <a:cxn ang="0">
                  <a:pos x="28" y="3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1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11" y="60"/>
                </a:cxn>
                <a:cxn ang="0">
                  <a:pos x="18" y="60"/>
                </a:cxn>
                <a:cxn ang="0">
                  <a:pos x="25" y="60"/>
                </a:cxn>
                <a:cxn ang="0">
                  <a:pos x="32" y="60"/>
                </a:cxn>
                <a:cxn ang="0">
                  <a:pos x="35" y="60"/>
                </a:cxn>
                <a:cxn ang="0">
                  <a:pos x="42" y="63"/>
                </a:cxn>
                <a:cxn ang="0">
                  <a:pos x="50" y="63"/>
                </a:cxn>
                <a:cxn ang="0">
                  <a:pos x="53" y="60"/>
                </a:cxn>
                <a:cxn ang="0">
                  <a:pos x="53" y="56"/>
                </a:cxn>
                <a:cxn ang="0">
                  <a:pos x="57" y="53"/>
                </a:cxn>
                <a:cxn ang="0">
                  <a:pos x="64" y="46"/>
                </a:cxn>
                <a:cxn ang="0">
                  <a:pos x="64" y="46"/>
                </a:cxn>
                <a:cxn ang="0">
                  <a:pos x="67" y="46"/>
                </a:cxn>
                <a:cxn ang="0">
                  <a:pos x="74" y="42"/>
                </a:cxn>
                <a:cxn ang="0">
                  <a:pos x="78" y="39"/>
                </a:cxn>
                <a:cxn ang="0">
                  <a:pos x="81" y="35"/>
                </a:cxn>
                <a:cxn ang="0">
                  <a:pos x="81" y="35"/>
                </a:cxn>
                <a:cxn ang="0">
                  <a:pos x="81" y="32"/>
                </a:cxn>
                <a:cxn ang="0">
                  <a:pos x="81" y="32"/>
                </a:cxn>
                <a:cxn ang="0">
                  <a:pos x="81" y="25"/>
                </a:cxn>
                <a:cxn ang="0">
                  <a:pos x="81" y="25"/>
                </a:cxn>
                <a:cxn ang="0">
                  <a:pos x="81" y="21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7" y="28"/>
                </a:cxn>
                <a:cxn ang="0">
                  <a:pos x="64" y="28"/>
                </a:cxn>
                <a:cxn ang="0">
                  <a:pos x="60" y="25"/>
                </a:cxn>
                <a:cxn ang="0">
                  <a:pos x="53" y="21"/>
                </a:cxn>
                <a:cxn ang="0">
                  <a:pos x="46" y="18"/>
                </a:cxn>
                <a:cxn ang="0">
                  <a:pos x="42" y="14"/>
                </a:cxn>
                <a:cxn ang="0">
                  <a:pos x="39" y="7"/>
                </a:cxn>
                <a:cxn ang="0">
                  <a:pos x="39" y="7"/>
                </a:cxn>
                <a:cxn ang="0">
                  <a:pos x="35" y="4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5" y="4"/>
                </a:cxn>
                <a:cxn ang="0">
                  <a:pos x="25" y="14"/>
                </a:cxn>
                <a:cxn ang="0">
                  <a:pos x="21" y="21"/>
                </a:cxn>
                <a:cxn ang="0">
                  <a:pos x="21" y="28"/>
                </a:cxn>
                <a:cxn ang="0">
                  <a:pos x="18" y="32"/>
                </a:cxn>
                <a:cxn ang="0">
                  <a:pos x="14" y="39"/>
                </a:cxn>
                <a:cxn ang="0">
                  <a:pos x="11" y="46"/>
                </a:cxn>
                <a:cxn ang="0">
                  <a:pos x="7" y="49"/>
                </a:cxn>
                <a:cxn ang="0">
                  <a:pos x="4" y="53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2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7" y="11"/>
                </a:cxn>
                <a:cxn ang="0">
                  <a:pos x="10" y="11"/>
                </a:cxn>
                <a:cxn ang="0">
                  <a:pos x="14" y="7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3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21" y="14"/>
                </a:cxn>
                <a:cxn ang="0">
                  <a:pos x="21" y="18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8" y="25"/>
                </a:cxn>
                <a:cxn ang="0">
                  <a:pos x="31" y="22"/>
                </a:cxn>
                <a:cxn ang="0">
                  <a:pos x="38" y="22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38" y="11"/>
                </a:cxn>
                <a:cxn ang="0">
                  <a:pos x="38" y="11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8" y="0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4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7" y="42"/>
                </a:cxn>
                <a:cxn ang="0">
                  <a:pos x="14" y="42"/>
                </a:cxn>
                <a:cxn ang="0">
                  <a:pos x="14" y="39"/>
                </a:cxn>
                <a:cxn ang="0">
                  <a:pos x="14" y="39"/>
                </a:cxn>
                <a:cxn ang="0">
                  <a:pos x="17" y="35"/>
                </a:cxn>
                <a:cxn ang="0">
                  <a:pos x="21" y="35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7" y="4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0" y="42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5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/>
              <a:ahLst/>
              <a:cxnLst>
                <a:cxn ang="0">
                  <a:pos x="7" y="24"/>
                </a:cxn>
                <a:cxn ang="0">
                  <a:pos x="14" y="32"/>
                </a:cxn>
                <a:cxn ang="0">
                  <a:pos x="14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4" y="7"/>
                </a:cxn>
                <a:cxn ang="0">
                  <a:pos x="11" y="0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7"/>
                </a:cxn>
                <a:cxn ang="0">
                  <a:pos x="4" y="21"/>
                </a:cxn>
                <a:cxn ang="0">
                  <a:pos x="7" y="24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6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/>
              <a:ahLst/>
              <a:cxnLst>
                <a:cxn ang="0">
                  <a:pos x="14" y="60"/>
                </a:cxn>
                <a:cxn ang="0">
                  <a:pos x="14" y="71"/>
                </a:cxn>
                <a:cxn ang="0">
                  <a:pos x="14" y="78"/>
                </a:cxn>
                <a:cxn ang="0">
                  <a:pos x="14" y="85"/>
                </a:cxn>
                <a:cxn ang="0">
                  <a:pos x="14" y="88"/>
                </a:cxn>
                <a:cxn ang="0">
                  <a:pos x="28" y="92"/>
                </a:cxn>
                <a:cxn ang="0">
                  <a:pos x="35" y="88"/>
                </a:cxn>
                <a:cxn ang="0">
                  <a:pos x="53" y="81"/>
                </a:cxn>
                <a:cxn ang="0">
                  <a:pos x="67" y="74"/>
                </a:cxn>
                <a:cxn ang="0">
                  <a:pos x="74" y="60"/>
                </a:cxn>
                <a:cxn ang="0">
                  <a:pos x="70" y="53"/>
                </a:cxn>
                <a:cxn ang="0">
                  <a:pos x="67" y="42"/>
                </a:cxn>
                <a:cxn ang="0">
                  <a:pos x="63" y="35"/>
                </a:cxn>
                <a:cxn ang="0">
                  <a:pos x="60" y="35"/>
                </a:cxn>
                <a:cxn ang="0">
                  <a:pos x="67" y="35"/>
                </a:cxn>
                <a:cxn ang="0">
                  <a:pos x="74" y="32"/>
                </a:cxn>
                <a:cxn ang="0">
                  <a:pos x="77" y="25"/>
                </a:cxn>
                <a:cxn ang="0">
                  <a:pos x="77" y="14"/>
                </a:cxn>
                <a:cxn ang="0">
                  <a:pos x="74" y="7"/>
                </a:cxn>
                <a:cxn ang="0">
                  <a:pos x="67" y="4"/>
                </a:cxn>
                <a:cxn ang="0">
                  <a:pos x="56" y="4"/>
                </a:cxn>
                <a:cxn ang="0">
                  <a:pos x="53" y="4"/>
                </a:cxn>
                <a:cxn ang="0">
                  <a:pos x="31" y="11"/>
                </a:cxn>
                <a:cxn ang="0">
                  <a:pos x="31" y="18"/>
                </a:cxn>
                <a:cxn ang="0">
                  <a:pos x="28" y="25"/>
                </a:cxn>
                <a:cxn ang="0">
                  <a:pos x="21" y="32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9"/>
                </a:cxn>
                <a:cxn ang="0">
                  <a:pos x="7" y="39"/>
                </a:cxn>
                <a:cxn ang="0">
                  <a:pos x="14" y="49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60" y="32"/>
                </a:cxn>
                <a:cxn ang="0">
                  <a:pos x="60" y="32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7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1" y="66"/>
                </a:cxn>
                <a:cxn ang="0">
                  <a:pos x="14" y="74"/>
                </a:cxn>
                <a:cxn ang="0">
                  <a:pos x="25" y="81"/>
                </a:cxn>
                <a:cxn ang="0">
                  <a:pos x="25" y="88"/>
                </a:cxn>
                <a:cxn ang="0">
                  <a:pos x="21" y="95"/>
                </a:cxn>
                <a:cxn ang="0">
                  <a:pos x="18" y="102"/>
                </a:cxn>
                <a:cxn ang="0">
                  <a:pos x="35" y="98"/>
                </a:cxn>
                <a:cxn ang="0">
                  <a:pos x="35" y="109"/>
                </a:cxn>
                <a:cxn ang="0">
                  <a:pos x="42" y="119"/>
                </a:cxn>
                <a:cxn ang="0">
                  <a:pos x="21" y="133"/>
                </a:cxn>
                <a:cxn ang="0">
                  <a:pos x="28" y="148"/>
                </a:cxn>
                <a:cxn ang="0">
                  <a:pos x="21" y="162"/>
                </a:cxn>
                <a:cxn ang="0">
                  <a:pos x="18" y="169"/>
                </a:cxn>
                <a:cxn ang="0">
                  <a:pos x="39" y="172"/>
                </a:cxn>
                <a:cxn ang="0">
                  <a:pos x="53" y="169"/>
                </a:cxn>
                <a:cxn ang="0">
                  <a:pos x="53" y="172"/>
                </a:cxn>
                <a:cxn ang="0">
                  <a:pos x="21" y="186"/>
                </a:cxn>
                <a:cxn ang="0">
                  <a:pos x="11" y="211"/>
                </a:cxn>
                <a:cxn ang="0">
                  <a:pos x="39" y="200"/>
                </a:cxn>
                <a:cxn ang="0">
                  <a:pos x="88" y="190"/>
                </a:cxn>
                <a:cxn ang="0">
                  <a:pos x="102" y="176"/>
                </a:cxn>
                <a:cxn ang="0">
                  <a:pos x="106" y="169"/>
                </a:cxn>
                <a:cxn ang="0">
                  <a:pos x="106" y="158"/>
                </a:cxn>
                <a:cxn ang="0">
                  <a:pos x="102" y="155"/>
                </a:cxn>
                <a:cxn ang="0">
                  <a:pos x="95" y="144"/>
                </a:cxn>
                <a:cxn ang="0">
                  <a:pos x="92" y="140"/>
                </a:cxn>
                <a:cxn ang="0">
                  <a:pos x="88" y="126"/>
                </a:cxn>
                <a:cxn ang="0">
                  <a:pos x="78" y="112"/>
                </a:cxn>
                <a:cxn ang="0">
                  <a:pos x="71" y="102"/>
                </a:cxn>
                <a:cxn ang="0">
                  <a:pos x="67" y="88"/>
                </a:cxn>
                <a:cxn ang="0">
                  <a:pos x="60" y="74"/>
                </a:cxn>
                <a:cxn ang="0">
                  <a:pos x="49" y="66"/>
                </a:cxn>
                <a:cxn ang="0">
                  <a:pos x="56" y="45"/>
                </a:cxn>
                <a:cxn ang="0">
                  <a:pos x="56" y="38"/>
                </a:cxn>
                <a:cxn ang="0">
                  <a:pos x="49" y="35"/>
                </a:cxn>
                <a:cxn ang="0">
                  <a:pos x="46" y="31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9" y="14"/>
                </a:cxn>
                <a:cxn ang="0">
                  <a:pos x="42" y="7"/>
                </a:cxn>
                <a:cxn ang="0">
                  <a:pos x="42" y="3"/>
                </a:cxn>
                <a:cxn ang="0">
                  <a:pos x="35" y="0"/>
                </a:cxn>
                <a:cxn ang="0">
                  <a:pos x="25" y="3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14" y="35"/>
                </a:cxn>
                <a:cxn ang="0">
                  <a:pos x="7" y="42"/>
                </a:cxn>
                <a:cxn ang="0">
                  <a:pos x="4" y="52"/>
                </a:cxn>
                <a:cxn ang="0">
                  <a:pos x="14" y="5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8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/>
              <a:ahLst/>
              <a:cxnLst>
                <a:cxn ang="0">
                  <a:pos x="50" y="36"/>
                </a:cxn>
                <a:cxn ang="0">
                  <a:pos x="50" y="36"/>
                </a:cxn>
                <a:cxn ang="0">
                  <a:pos x="50" y="29"/>
                </a:cxn>
                <a:cxn ang="0">
                  <a:pos x="50" y="18"/>
                </a:cxn>
                <a:cxn ang="0">
                  <a:pos x="50" y="11"/>
                </a:cxn>
                <a:cxn ang="0">
                  <a:pos x="50" y="0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39" y="18"/>
                </a:cxn>
                <a:cxn ang="0">
                  <a:pos x="39" y="18"/>
                </a:cxn>
                <a:cxn ang="0">
                  <a:pos x="39" y="22"/>
                </a:cxn>
                <a:cxn ang="0">
                  <a:pos x="36" y="25"/>
                </a:cxn>
                <a:cxn ang="0">
                  <a:pos x="25" y="32"/>
                </a:cxn>
                <a:cxn ang="0">
                  <a:pos x="25" y="32"/>
                </a:cxn>
                <a:cxn ang="0">
                  <a:pos x="18" y="36"/>
                </a:cxn>
                <a:cxn ang="0">
                  <a:pos x="11" y="36"/>
                </a:cxn>
                <a:cxn ang="0">
                  <a:pos x="7" y="36"/>
                </a:cxn>
                <a:cxn ang="0">
                  <a:pos x="0" y="36"/>
                </a:cxn>
                <a:cxn ang="0">
                  <a:pos x="0" y="43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1" y="64"/>
                </a:cxn>
                <a:cxn ang="0">
                  <a:pos x="18" y="71"/>
                </a:cxn>
                <a:cxn ang="0">
                  <a:pos x="18" y="74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2" y="85"/>
                </a:cxn>
                <a:cxn ang="0">
                  <a:pos x="36" y="85"/>
                </a:cxn>
                <a:cxn ang="0">
                  <a:pos x="36" y="85"/>
                </a:cxn>
                <a:cxn ang="0">
                  <a:pos x="39" y="85"/>
                </a:cxn>
                <a:cxn ang="0">
                  <a:pos x="39" y="85"/>
                </a:cxn>
                <a:cxn ang="0">
                  <a:pos x="43" y="82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39" y="57"/>
                </a:cxn>
                <a:cxn ang="0">
                  <a:pos x="36" y="50"/>
                </a:cxn>
                <a:cxn ang="0">
                  <a:pos x="32" y="46"/>
                </a:cxn>
                <a:cxn ang="0">
                  <a:pos x="29" y="39"/>
                </a:cxn>
                <a:cxn ang="0">
                  <a:pos x="29" y="43"/>
                </a:cxn>
                <a:cxn ang="0">
                  <a:pos x="32" y="50"/>
                </a:cxn>
                <a:cxn ang="0">
                  <a:pos x="39" y="5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43" y="60"/>
                </a:cxn>
                <a:cxn ang="0">
                  <a:pos x="46" y="53"/>
                </a:cxn>
                <a:cxn ang="0">
                  <a:pos x="46" y="46"/>
                </a:cxn>
                <a:cxn ang="0">
                  <a:pos x="46" y="39"/>
                </a:cxn>
                <a:cxn ang="0">
                  <a:pos x="50" y="36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9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74" y="3"/>
                </a:cxn>
                <a:cxn ang="0">
                  <a:pos x="64" y="21"/>
                </a:cxn>
                <a:cxn ang="0">
                  <a:pos x="60" y="24"/>
                </a:cxn>
                <a:cxn ang="0">
                  <a:pos x="50" y="35"/>
                </a:cxn>
                <a:cxn ang="0">
                  <a:pos x="39" y="49"/>
                </a:cxn>
                <a:cxn ang="0">
                  <a:pos x="28" y="56"/>
                </a:cxn>
                <a:cxn ang="0">
                  <a:pos x="25" y="56"/>
                </a:cxn>
                <a:cxn ang="0">
                  <a:pos x="18" y="56"/>
                </a:cxn>
                <a:cxn ang="0">
                  <a:pos x="11" y="63"/>
                </a:cxn>
                <a:cxn ang="0">
                  <a:pos x="7" y="77"/>
                </a:cxn>
                <a:cxn ang="0">
                  <a:pos x="4" y="91"/>
                </a:cxn>
                <a:cxn ang="0">
                  <a:pos x="7" y="95"/>
                </a:cxn>
                <a:cxn ang="0">
                  <a:pos x="7" y="95"/>
                </a:cxn>
                <a:cxn ang="0">
                  <a:pos x="14" y="105"/>
                </a:cxn>
                <a:cxn ang="0">
                  <a:pos x="11" y="112"/>
                </a:cxn>
                <a:cxn ang="0">
                  <a:pos x="7" y="119"/>
                </a:cxn>
                <a:cxn ang="0">
                  <a:pos x="0" y="155"/>
                </a:cxn>
                <a:cxn ang="0">
                  <a:pos x="7" y="179"/>
                </a:cxn>
                <a:cxn ang="0">
                  <a:pos x="18" y="179"/>
                </a:cxn>
                <a:cxn ang="0">
                  <a:pos x="21" y="179"/>
                </a:cxn>
                <a:cxn ang="0">
                  <a:pos x="21" y="183"/>
                </a:cxn>
                <a:cxn ang="0">
                  <a:pos x="28" y="190"/>
                </a:cxn>
                <a:cxn ang="0">
                  <a:pos x="39" y="190"/>
                </a:cxn>
                <a:cxn ang="0">
                  <a:pos x="50" y="183"/>
                </a:cxn>
                <a:cxn ang="0">
                  <a:pos x="60" y="158"/>
                </a:cxn>
                <a:cxn ang="0">
                  <a:pos x="64" y="137"/>
                </a:cxn>
                <a:cxn ang="0">
                  <a:pos x="64" y="130"/>
                </a:cxn>
                <a:cxn ang="0">
                  <a:pos x="64" y="119"/>
                </a:cxn>
                <a:cxn ang="0">
                  <a:pos x="74" y="98"/>
                </a:cxn>
                <a:cxn ang="0">
                  <a:pos x="81" y="56"/>
                </a:cxn>
                <a:cxn ang="0">
                  <a:pos x="85" y="49"/>
                </a:cxn>
                <a:cxn ang="0">
                  <a:pos x="88" y="35"/>
                </a:cxn>
                <a:cxn ang="0">
                  <a:pos x="88" y="21"/>
                </a:cxn>
                <a:cxn ang="0">
                  <a:pos x="92" y="10"/>
                </a:cxn>
                <a:cxn ang="0">
                  <a:pos x="88" y="0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0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/>
              <a:ahLst/>
              <a:cxnLst>
                <a:cxn ang="0">
                  <a:pos x="42" y="4"/>
                </a:cxn>
                <a:cxn ang="0">
                  <a:pos x="38" y="4"/>
                </a:cxn>
                <a:cxn ang="0">
                  <a:pos x="38" y="11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17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7" y="36"/>
                </a:cxn>
                <a:cxn ang="0">
                  <a:pos x="7" y="36"/>
                </a:cxn>
                <a:cxn ang="0">
                  <a:pos x="10" y="39"/>
                </a:cxn>
                <a:cxn ang="0">
                  <a:pos x="14" y="43"/>
                </a:cxn>
                <a:cxn ang="0">
                  <a:pos x="17" y="50"/>
                </a:cxn>
                <a:cxn ang="0">
                  <a:pos x="17" y="53"/>
                </a:cxn>
                <a:cxn ang="0">
                  <a:pos x="24" y="57"/>
                </a:cxn>
                <a:cxn ang="0">
                  <a:pos x="31" y="60"/>
                </a:cxn>
                <a:cxn ang="0">
                  <a:pos x="38" y="60"/>
                </a:cxn>
                <a:cxn ang="0">
                  <a:pos x="42" y="60"/>
                </a:cxn>
                <a:cxn ang="0">
                  <a:pos x="45" y="57"/>
                </a:cxn>
                <a:cxn ang="0">
                  <a:pos x="52" y="53"/>
                </a:cxn>
                <a:cxn ang="0">
                  <a:pos x="56" y="46"/>
                </a:cxn>
                <a:cxn ang="0">
                  <a:pos x="60" y="39"/>
                </a:cxn>
                <a:cxn ang="0">
                  <a:pos x="60" y="36"/>
                </a:cxn>
                <a:cxn ang="0">
                  <a:pos x="60" y="25"/>
                </a:cxn>
                <a:cxn ang="0">
                  <a:pos x="60" y="18"/>
                </a:cxn>
                <a:cxn ang="0">
                  <a:pos x="60" y="11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2" y="7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4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1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11" y="14"/>
                </a:cxn>
                <a:cxn ang="0">
                  <a:pos x="11" y="11"/>
                </a:cxn>
                <a:cxn ang="0">
                  <a:pos x="11" y="4"/>
                </a:cxn>
                <a:cxn ang="0">
                  <a:pos x="7" y="0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2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4" y="63"/>
                </a:cxn>
                <a:cxn ang="0">
                  <a:pos x="0" y="67"/>
                </a:cxn>
                <a:cxn ang="0">
                  <a:pos x="0" y="70"/>
                </a:cxn>
                <a:cxn ang="0">
                  <a:pos x="4" y="77"/>
                </a:cxn>
                <a:cxn ang="0">
                  <a:pos x="4" y="84"/>
                </a:cxn>
                <a:cxn ang="0">
                  <a:pos x="8" y="91"/>
                </a:cxn>
                <a:cxn ang="0">
                  <a:pos x="15" y="99"/>
                </a:cxn>
                <a:cxn ang="0">
                  <a:pos x="15" y="102"/>
                </a:cxn>
                <a:cxn ang="0">
                  <a:pos x="18" y="102"/>
                </a:cxn>
                <a:cxn ang="0">
                  <a:pos x="22" y="99"/>
                </a:cxn>
                <a:cxn ang="0">
                  <a:pos x="25" y="91"/>
                </a:cxn>
                <a:cxn ang="0">
                  <a:pos x="25" y="88"/>
                </a:cxn>
                <a:cxn ang="0">
                  <a:pos x="25" y="77"/>
                </a:cxn>
                <a:cxn ang="0">
                  <a:pos x="25" y="70"/>
                </a:cxn>
                <a:cxn ang="0">
                  <a:pos x="25" y="63"/>
                </a:cxn>
                <a:cxn ang="0">
                  <a:pos x="25" y="60"/>
                </a:cxn>
                <a:cxn ang="0">
                  <a:pos x="32" y="46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18"/>
                </a:cxn>
                <a:cxn ang="0">
                  <a:pos x="36" y="10"/>
                </a:cxn>
                <a:cxn ang="0">
                  <a:pos x="36" y="3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5" y="3"/>
                </a:cxn>
                <a:cxn ang="0">
                  <a:pos x="22" y="0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3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1" y="3"/>
                </a:cxn>
                <a:cxn ang="0">
                  <a:pos x="17" y="7"/>
                </a:cxn>
                <a:cxn ang="0">
                  <a:pos x="10" y="14"/>
                </a:cxn>
                <a:cxn ang="0">
                  <a:pos x="7" y="17"/>
                </a:cxn>
                <a:cxn ang="0">
                  <a:pos x="3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1"/>
                </a:cxn>
                <a:cxn ang="0">
                  <a:pos x="14" y="28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28" y="14"/>
                </a:cxn>
                <a:cxn ang="0">
                  <a:pos x="31" y="10"/>
                </a:cxn>
                <a:cxn ang="0">
                  <a:pos x="31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8" y="0"/>
                </a:cxn>
                <a:cxn ang="0">
                  <a:pos x="24" y="0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4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4"/>
                </a:cxn>
                <a:cxn ang="0">
                  <a:pos x="4" y="28"/>
                </a:cxn>
                <a:cxn ang="0">
                  <a:pos x="11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5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31" y="7"/>
                </a:cxn>
                <a:cxn ang="0">
                  <a:pos x="21" y="7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3" y="21"/>
                </a:cxn>
                <a:cxn ang="0">
                  <a:pos x="3" y="24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5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4" y="39"/>
                </a:cxn>
                <a:cxn ang="0">
                  <a:pos x="24" y="42"/>
                </a:cxn>
                <a:cxn ang="0">
                  <a:pos x="28" y="46"/>
                </a:cxn>
                <a:cxn ang="0">
                  <a:pos x="31" y="46"/>
                </a:cxn>
                <a:cxn ang="0">
                  <a:pos x="38" y="46"/>
                </a:cxn>
                <a:cxn ang="0">
                  <a:pos x="42" y="49"/>
                </a:cxn>
                <a:cxn ang="0">
                  <a:pos x="45" y="46"/>
                </a:cxn>
                <a:cxn ang="0">
                  <a:pos x="49" y="42"/>
                </a:cxn>
                <a:cxn ang="0">
                  <a:pos x="49" y="35"/>
                </a:cxn>
                <a:cxn ang="0">
                  <a:pos x="45" y="31"/>
                </a:cxn>
                <a:cxn ang="0">
                  <a:pos x="45" y="28"/>
                </a:cxn>
                <a:cxn ang="0">
                  <a:pos x="49" y="28"/>
                </a:cxn>
                <a:cxn ang="0">
                  <a:pos x="49" y="28"/>
                </a:cxn>
                <a:cxn ang="0">
                  <a:pos x="53" y="31"/>
                </a:cxn>
                <a:cxn ang="0">
                  <a:pos x="56" y="35"/>
                </a:cxn>
                <a:cxn ang="0">
                  <a:pos x="56" y="35"/>
                </a:cxn>
                <a:cxn ang="0">
                  <a:pos x="60" y="31"/>
                </a:cxn>
                <a:cxn ang="0">
                  <a:pos x="63" y="28"/>
                </a:cxn>
                <a:cxn ang="0">
                  <a:pos x="67" y="21"/>
                </a:cxn>
                <a:cxn ang="0">
                  <a:pos x="67" y="14"/>
                </a:cxn>
                <a:cxn ang="0">
                  <a:pos x="63" y="10"/>
                </a:cxn>
                <a:cxn ang="0">
                  <a:pos x="60" y="3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6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/>
              <a:ahLst/>
              <a:cxnLst>
                <a:cxn ang="0">
                  <a:pos x="14" y="134"/>
                </a:cxn>
                <a:cxn ang="0">
                  <a:pos x="24" y="141"/>
                </a:cxn>
                <a:cxn ang="0">
                  <a:pos x="42" y="144"/>
                </a:cxn>
                <a:cxn ang="0">
                  <a:pos x="52" y="148"/>
                </a:cxn>
                <a:cxn ang="0">
                  <a:pos x="66" y="158"/>
                </a:cxn>
                <a:cxn ang="0">
                  <a:pos x="77" y="155"/>
                </a:cxn>
                <a:cxn ang="0">
                  <a:pos x="84" y="141"/>
                </a:cxn>
                <a:cxn ang="0">
                  <a:pos x="88" y="127"/>
                </a:cxn>
                <a:cxn ang="0">
                  <a:pos x="98" y="120"/>
                </a:cxn>
                <a:cxn ang="0">
                  <a:pos x="105" y="102"/>
                </a:cxn>
                <a:cxn ang="0">
                  <a:pos x="119" y="95"/>
                </a:cxn>
                <a:cxn ang="0">
                  <a:pos x="123" y="88"/>
                </a:cxn>
                <a:cxn ang="0">
                  <a:pos x="112" y="81"/>
                </a:cxn>
                <a:cxn ang="0">
                  <a:pos x="105" y="77"/>
                </a:cxn>
                <a:cxn ang="0">
                  <a:pos x="116" y="56"/>
                </a:cxn>
                <a:cxn ang="0">
                  <a:pos x="126" y="46"/>
                </a:cxn>
                <a:cxn ang="0">
                  <a:pos x="112" y="39"/>
                </a:cxn>
                <a:cxn ang="0">
                  <a:pos x="133" y="28"/>
                </a:cxn>
                <a:cxn ang="0">
                  <a:pos x="126" y="18"/>
                </a:cxn>
                <a:cxn ang="0">
                  <a:pos x="116" y="7"/>
                </a:cxn>
                <a:cxn ang="0">
                  <a:pos x="112" y="0"/>
                </a:cxn>
                <a:cxn ang="0">
                  <a:pos x="98" y="3"/>
                </a:cxn>
                <a:cxn ang="0">
                  <a:pos x="88" y="11"/>
                </a:cxn>
                <a:cxn ang="0">
                  <a:pos x="70" y="39"/>
                </a:cxn>
                <a:cxn ang="0">
                  <a:pos x="59" y="46"/>
                </a:cxn>
                <a:cxn ang="0">
                  <a:pos x="45" y="56"/>
                </a:cxn>
                <a:cxn ang="0">
                  <a:pos x="38" y="67"/>
                </a:cxn>
                <a:cxn ang="0">
                  <a:pos x="7" y="88"/>
                </a:cxn>
                <a:cxn ang="0">
                  <a:pos x="0" y="99"/>
                </a:cxn>
                <a:cxn ang="0">
                  <a:pos x="3" y="120"/>
                </a:cxn>
                <a:cxn ang="0">
                  <a:pos x="0" y="127"/>
                </a:cxn>
                <a:cxn ang="0">
                  <a:pos x="38" y="99"/>
                </a:cxn>
                <a:cxn ang="0">
                  <a:pos x="38" y="99"/>
                </a:cxn>
                <a:cxn ang="0">
                  <a:pos x="63" y="81"/>
                </a:cxn>
                <a:cxn ang="0">
                  <a:pos x="95" y="49"/>
                </a:cxn>
                <a:cxn ang="0">
                  <a:pos x="74" y="74"/>
                </a:cxn>
                <a:cxn ang="0">
                  <a:pos x="74" y="74"/>
                </a:cxn>
                <a:cxn ang="0">
                  <a:pos x="59" y="81"/>
                </a:cxn>
                <a:cxn ang="0">
                  <a:pos x="52" y="85"/>
                </a:cxn>
                <a:cxn ang="0">
                  <a:pos x="45" y="92"/>
                </a:cxn>
                <a:cxn ang="0">
                  <a:pos x="49" y="88"/>
                </a:cxn>
                <a:cxn ang="0">
                  <a:pos x="28" y="99"/>
                </a:cxn>
                <a:cxn ang="0">
                  <a:pos x="21" y="92"/>
                </a:cxn>
                <a:cxn ang="0">
                  <a:pos x="28" y="99"/>
                </a:cxn>
                <a:cxn ang="0">
                  <a:pos x="28" y="9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7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/>
              <a:ahLst/>
              <a:cxnLst>
                <a:cxn ang="0">
                  <a:pos x="95" y="46"/>
                </a:cxn>
                <a:cxn ang="0">
                  <a:pos x="95" y="46"/>
                </a:cxn>
                <a:cxn ang="0">
                  <a:pos x="91" y="46"/>
                </a:cxn>
                <a:cxn ang="0">
                  <a:pos x="88" y="46"/>
                </a:cxn>
                <a:cxn ang="0">
                  <a:pos x="84" y="42"/>
                </a:cxn>
                <a:cxn ang="0">
                  <a:pos x="81" y="39"/>
                </a:cxn>
                <a:cxn ang="0">
                  <a:pos x="81" y="39"/>
                </a:cxn>
                <a:cxn ang="0">
                  <a:pos x="77" y="35"/>
                </a:cxn>
                <a:cxn ang="0">
                  <a:pos x="74" y="35"/>
                </a:cxn>
                <a:cxn ang="0">
                  <a:pos x="70" y="32"/>
                </a:cxn>
                <a:cxn ang="0">
                  <a:pos x="63" y="28"/>
                </a:cxn>
                <a:cxn ang="0">
                  <a:pos x="60" y="21"/>
                </a:cxn>
                <a:cxn ang="0">
                  <a:pos x="53" y="17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39" y="10"/>
                </a:cxn>
                <a:cxn ang="0">
                  <a:pos x="32" y="7"/>
                </a:cxn>
                <a:cxn ang="0">
                  <a:pos x="21" y="3"/>
                </a:cxn>
                <a:cxn ang="0">
                  <a:pos x="10" y="3"/>
                </a:cxn>
                <a:cxn ang="0">
                  <a:pos x="3" y="0"/>
                </a:cxn>
                <a:cxn ang="0">
                  <a:pos x="0" y="81"/>
                </a:cxn>
                <a:cxn ang="0">
                  <a:pos x="14" y="88"/>
                </a:cxn>
                <a:cxn ang="0">
                  <a:pos x="28" y="84"/>
                </a:cxn>
                <a:cxn ang="0">
                  <a:pos x="28" y="81"/>
                </a:cxn>
                <a:cxn ang="0">
                  <a:pos x="32" y="77"/>
                </a:cxn>
                <a:cxn ang="0">
                  <a:pos x="35" y="74"/>
                </a:cxn>
                <a:cxn ang="0">
                  <a:pos x="39" y="70"/>
                </a:cxn>
                <a:cxn ang="0">
                  <a:pos x="46" y="70"/>
                </a:cxn>
                <a:cxn ang="0">
                  <a:pos x="56" y="70"/>
                </a:cxn>
                <a:cxn ang="0">
                  <a:pos x="81" y="84"/>
                </a:cxn>
                <a:cxn ang="0">
                  <a:pos x="91" y="98"/>
                </a:cxn>
                <a:cxn ang="0">
                  <a:pos x="109" y="106"/>
                </a:cxn>
                <a:cxn ang="0">
                  <a:pos x="134" y="113"/>
                </a:cxn>
                <a:cxn ang="0">
                  <a:pos x="134" y="113"/>
                </a:cxn>
                <a:cxn ang="0">
                  <a:pos x="137" y="109"/>
                </a:cxn>
                <a:cxn ang="0">
                  <a:pos x="137" y="106"/>
                </a:cxn>
                <a:cxn ang="0">
                  <a:pos x="134" y="102"/>
                </a:cxn>
                <a:cxn ang="0">
                  <a:pos x="130" y="98"/>
                </a:cxn>
                <a:cxn ang="0">
                  <a:pos x="123" y="91"/>
                </a:cxn>
                <a:cxn ang="0">
                  <a:pos x="116" y="88"/>
                </a:cxn>
                <a:cxn ang="0">
                  <a:pos x="113" y="81"/>
                </a:cxn>
                <a:cxn ang="0">
                  <a:pos x="106" y="77"/>
                </a:cxn>
                <a:cxn ang="0">
                  <a:pos x="102" y="74"/>
                </a:cxn>
                <a:cxn ang="0">
                  <a:pos x="102" y="74"/>
                </a:cxn>
                <a:cxn ang="0">
                  <a:pos x="84" y="63"/>
                </a:cxn>
                <a:cxn ang="0">
                  <a:pos x="102" y="56"/>
                </a:cxn>
                <a:cxn ang="0">
                  <a:pos x="95" y="46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8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21"/>
                </a:cxn>
                <a:cxn ang="0">
                  <a:pos x="11" y="28"/>
                </a:cxn>
                <a:cxn ang="0">
                  <a:pos x="14" y="35"/>
                </a:cxn>
                <a:cxn ang="0">
                  <a:pos x="14" y="42"/>
                </a:cxn>
                <a:cxn ang="0">
                  <a:pos x="18" y="46"/>
                </a:cxn>
                <a:cxn ang="0">
                  <a:pos x="18" y="49"/>
                </a:cxn>
                <a:cxn ang="0">
                  <a:pos x="21" y="53"/>
                </a:cxn>
                <a:cxn ang="0">
                  <a:pos x="25" y="53"/>
                </a:cxn>
                <a:cxn ang="0">
                  <a:pos x="32" y="53"/>
                </a:cxn>
                <a:cxn ang="0">
                  <a:pos x="39" y="53"/>
                </a:cxn>
                <a:cxn ang="0">
                  <a:pos x="46" y="56"/>
                </a:cxn>
                <a:cxn ang="0">
                  <a:pos x="49" y="56"/>
                </a:cxn>
                <a:cxn ang="0">
                  <a:pos x="56" y="60"/>
                </a:cxn>
                <a:cxn ang="0">
                  <a:pos x="67" y="60"/>
                </a:cxn>
                <a:cxn ang="0">
                  <a:pos x="74" y="60"/>
                </a:cxn>
                <a:cxn ang="0">
                  <a:pos x="78" y="64"/>
                </a:cxn>
                <a:cxn ang="0">
                  <a:pos x="92" y="78"/>
                </a:cxn>
                <a:cxn ang="0">
                  <a:pos x="102" y="95"/>
                </a:cxn>
                <a:cxn ang="0">
                  <a:pos x="120" y="113"/>
                </a:cxn>
                <a:cxn ang="0">
                  <a:pos x="123" y="113"/>
                </a:cxn>
                <a:cxn ang="0">
                  <a:pos x="130" y="32"/>
                </a:cxn>
                <a:cxn ang="0">
                  <a:pos x="123" y="28"/>
                </a:cxn>
                <a:cxn ang="0">
                  <a:pos x="116" y="25"/>
                </a:cxn>
                <a:cxn ang="0">
                  <a:pos x="106" y="18"/>
                </a:cxn>
                <a:cxn ang="0">
                  <a:pos x="99" y="18"/>
                </a:cxn>
                <a:cxn ang="0">
                  <a:pos x="92" y="14"/>
                </a:cxn>
                <a:cxn ang="0">
                  <a:pos x="81" y="18"/>
                </a:cxn>
                <a:cxn ang="0">
                  <a:pos x="78" y="21"/>
                </a:cxn>
                <a:cxn ang="0">
                  <a:pos x="78" y="25"/>
                </a:cxn>
                <a:cxn ang="0">
                  <a:pos x="74" y="28"/>
                </a:cxn>
                <a:cxn ang="0">
                  <a:pos x="74" y="35"/>
                </a:cxn>
                <a:cxn ang="0">
                  <a:pos x="70" y="42"/>
                </a:cxn>
                <a:cxn ang="0">
                  <a:pos x="67" y="46"/>
                </a:cxn>
                <a:cxn ang="0">
                  <a:pos x="60" y="46"/>
                </a:cxn>
                <a:cxn ang="0">
                  <a:pos x="53" y="46"/>
                </a:cxn>
                <a:cxn ang="0">
                  <a:pos x="46" y="42"/>
                </a:cxn>
                <a:cxn ang="0">
                  <a:pos x="42" y="35"/>
                </a:cxn>
                <a:cxn ang="0">
                  <a:pos x="39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2" y="14"/>
                </a:cxn>
                <a:cxn ang="0">
                  <a:pos x="32" y="14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1" y="4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4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9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/>
              <a:ahLst/>
              <a:cxnLst>
                <a:cxn ang="0">
                  <a:pos x="458" y="117"/>
                </a:cxn>
                <a:cxn ang="0">
                  <a:pos x="437" y="95"/>
                </a:cxn>
                <a:cxn ang="0">
                  <a:pos x="430" y="71"/>
                </a:cxn>
                <a:cxn ang="0">
                  <a:pos x="416" y="46"/>
                </a:cxn>
                <a:cxn ang="0">
                  <a:pos x="399" y="43"/>
                </a:cxn>
                <a:cxn ang="0">
                  <a:pos x="399" y="25"/>
                </a:cxn>
                <a:cxn ang="0">
                  <a:pos x="391" y="4"/>
                </a:cxn>
                <a:cxn ang="0">
                  <a:pos x="377" y="7"/>
                </a:cxn>
                <a:cxn ang="0">
                  <a:pos x="374" y="53"/>
                </a:cxn>
                <a:cxn ang="0">
                  <a:pos x="356" y="88"/>
                </a:cxn>
                <a:cxn ang="0">
                  <a:pos x="342" y="81"/>
                </a:cxn>
                <a:cxn ang="0">
                  <a:pos x="303" y="57"/>
                </a:cxn>
                <a:cxn ang="0">
                  <a:pos x="310" y="36"/>
                </a:cxn>
                <a:cxn ang="0">
                  <a:pos x="318" y="22"/>
                </a:cxn>
                <a:cxn ang="0">
                  <a:pos x="296" y="14"/>
                </a:cxn>
                <a:cxn ang="0">
                  <a:pos x="272" y="4"/>
                </a:cxn>
                <a:cxn ang="0">
                  <a:pos x="265" y="11"/>
                </a:cxn>
                <a:cxn ang="0">
                  <a:pos x="258" y="7"/>
                </a:cxn>
                <a:cxn ang="0">
                  <a:pos x="247" y="0"/>
                </a:cxn>
                <a:cxn ang="0">
                  <a:pos x="233" y="11"/>
                </a:cxn>
                <a:cxn ang="0">
                  <a:pos x="240" y="18"/>
                </a:cxn>
                <a:cxn ang="0">
                  <a:pos x="212" y="29"/>
                </a:cxn>
                <a:cxn ang="0">
                  <a:pos x="205" y="46"/>
                </a:cxn>
                <a:cxn ang="0">
                  <a:pos x="212" y="60"/>
                </a:cxn>
                <a:cxn ang="0">
                  <a:pos x="198" y="60"/>
                </a:cxn>
                <a:cxn ang="0">
                  <a:pos x="177" y="50"/>
                </a:cxn>
                <a:cxn ang="0">
                  <a:pos x="145" y="67"/>
                </a:cxn>
                <a:cxn ang="0">
                  <a:pos x="134" y="85"/>
                </a:cxn>
                <a:cxn ang="0">
                  <a:pos x="120" y="95"/>
                </a:cxn>
                <a:cxn ang="0">
                  <a:pos x="110" y="120"/>
                </a:cxn>
                <a:cxn ang="0">
                  <a:pos x="64" y="141"/>
                </a:cxn>
                <a:cxn ang="0">
                  <a:pos x="15" y="159"/>
                </a:cxn>
                <a:cxn ang="0">
                  <a:pos x="0" y="187"/>
                </a:cxn>
                <a:cxn ang="0">
                  <a:pos x="7" y="215"/>
                </a:cxn>
                <a:cxn ang="0">
                  <a:pos x="18" y="282"/>
                </a:cxn>
                <a:cxn ang="0">
                  <a:pos x="29" y="314"/>
                </a:cxn>
                <a:cxn ang="0">
                  <a:pos x="18" y="356"/>
                </a:cxn>
                <a:cxn ang="0">
                  <a:pos x="29" y="360"/>
                </a:cxn>
                <a:cxn ang="0">
                  <a:pos x="36" y="370"/>
                </a:cxn>
                <a:cxn ang="0">
                  <a:pos x="67" y="370"/>
                </a:cxn>
                <a:cxn ang="0">
                  <a:pos x="81" y="356"/>
                </a:cxn>
                <a:cxn ang="0">
                  <a:pos x="131" y="360"/>
                </a:cxn>
                <a:cxn ang="0">
                  <a:pos x="148" y="342"/>
                </a:cxn>
                <a:cxn ang="0">
                  <a:pos x="222" y="310"/>
                </a:cxn>
                <a:cxn ang="0">
                  <a:pos x="286" y="332"/>
                </a:cxn>
                <a:cxn ang="0">
                  <a:pos x="349" y="381"/>
                </a:cxn>
                <a:cxn ang="0">
                  <a:pos x="363" y="413"/>
                </a:cxn>
                <a:cxn ang="0">
                  <a:pos x="399" y="420"/>
                </a:cxn>
                <a:cxn ang="0">
                  <a:pos x="420" y="416"/>
                </a:cxn>
                <a:cxn ang="0">
                  <a:pos x="441" y="430"/>
                </a:cxn>
                <a:cxn ang="0">
                  <a:pos x="480" y="409"/>
                </a:cxn>
                <a:cxn ang="0">
                  <a:pos x="487" y="377"/>
                </a:cxn>
                <a:cxn ang="0">
                  <a:pos x="494" y="353"/>
                </a:cxn>
                <a:cxn ang="0">
                  <a:pos x="508" y="328"/>
                </a:cxn>
                <a:cxn ang="0">
                  <a:pos x="536" y="289"/>
                </a:cxn>
                <a:cxn ang="0">
                  <a:pos x="532" y="222"/>
                </a:cxn>
                <a:cxn ang="0">
                  <a:pos x="515" y="180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0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7"/>
                </a:cxn>
                <a:cxn ang="0">
                  <a:pos x="4" y="10"/>
                </a:cxn>
                <a:cxn ang="0">
                  <a:pos x="11" y="10"/>
                </a:cxn>
                <a:cxn ang="0">
                  <a:pos x="14" y="10"/>
                </a:cxn>
                <a:cxn ang="0">
                  <a:pos x="18" y="7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1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4" y="7"/>
                </a:cxn>
                <a:cxn ang="0">
                  <a:pos x="18" y="7"/>
                </a:cxn>
                <a:cxn ang="0">
                  <a:pos x="21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2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1" y="21"/>
                </a:cxn>
                <a:cxn ang="0">
                  <a:pos x="15" y="18"/>
                </a:cxn>
                <a:cxn ang="0">
                  <a:pos x="15" y="14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3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39" y="4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4" y="14"/>
                </a:cxn>
                <a:cxn ang="0">
                  <a:pos x="11" y="18"/>
                </a:cxn>
                <a:cxn ang="0">
                  <a:pos x="22" y="18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3" y="7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4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/>
              <a:ahLst/>
              <a:cxnLst>
                <a:cxn ang="0">
                  <a:pos x="141" y="126"/>
                </a:cxn>
                <a:cxn ang="0">
                  <a:pos x="144" y="119"/>
                </a:cxn>
                <a:cxn ang="0">
                  <a:pos x="141" y="116"/>
                </a:cxn>
                <a:cxn ang="0">
                  <a:pos x="134" y="105"/>
                </a:cxn>
                <a:cxn ang="0">
                  <a:pos x="120" y="102"/>
                </a:cxn>
                <a:cxn ang="0">
                  <a:pos x="113" y="84"/>
                </a:cxn>
                <a:cxn ang="0">
                  <a:pos x="109" y="77"/>
                </a:cxn>
                <a:cxn ang="0">
                  <a:pos x="116" y="77"/>
                </a:cxn>
                <a:cxn ang="0">
                  <a:pos x="113" y="74"/>
                </a:cxn>
                <a:cxn ang="0">
                  <a:pos x="98" y="63"/>
                </a:cxn>
                <a:cxn ang="0">
                  <a:pos x="84" y="49"/>
                </a:cxn>
                <a:cxn ang="0">
                  <a:pos x="74" y="42"/>
                </a:cxn>
                <a:cxn ang="0">
                  <a:pos x="70" y="42"/>
                </a:cxn>
                <a:cxn ang="0">
                  <a:pos x="46" y="21"/>
                </a:cxn>
                <a:cxn ang="0">
                  <a:pos x="42" y="17"/>
                </a:cxn>
                <a:cxn ang="0">
                  <a:pos x="39" y="7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10" y="14"/>
                </a:cxn>
                <a:cxn ang="0">
                  <a:pos x="17" y="17"/>
                </a:cxn>
                <a:cxn ang="0">
                  <a:pos x="39" y="45"/>
                </a:cxn>
                <a:cxn ang="0">
                  <a:pos x="46" y="56"/>
                </a:cxn>
                <a:cxn ang="0">
                  <a:pos x="46" y="63"/>
                </a:cxn>
                <a:cxn ang="0">
                  <a:pos x="60" y="81"/>
                </a:cxn>
                <a:cxn ang="0">
                  <a:pos x="81" y="112"/>
                </a:cxn>
                <a:cxn ang="0">
                  <a:pos x="105" y="141"/>
                </a:cxn>
                <a:cxn ang="0">
                  <a:pos x="130" y="155"/>
                </a:cxn>
                <a:cxn ang="0">
                  <a:pos x="134" y="155"/>
                </a:cxn>
                <a:cxn ang="0">
                  <a:pos x="141" y="151"/>
                </a:cxn>
                <a:cxn ang="0">
                  <a:pos x="144" y="141"/>
                </a:cxn>
                <a:cxn ang="0">
                  <a:pos x="144" y="133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5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/>
              <a:ahLst/>
              <a:cxnLst>
                <a:cxn ang="0">
                  <a:pos x="116" y="21"/>
                </a:cxn>
                <a:cxn ang="0">
                  <a:pos x="116" y="21"/>
                </a:cxn>
                <a:cxn ang="0">
                  <a:pos x="109" y="18"/>
                </a:cxn>
                <a:cxn ang="0">
                  <a:pos x="105" y="14"/>
                </a:cxn>
                <a:cxn ang="0">
                  <a:pos x="95" y="14"/>
                </a:cxn>
                <a:cxn ang="0">
                  <a:pos x="88" y="11"/>
                </a:cxn>
                <a:cxn ang="0">
                  <a:pos x="81" y="7"/>
                </a:cxn>
                <a:cxn ang="0">
                  <a:pos x="74" y="7"/>
                </a:cxn>
                <a:cxn ang="0">
                  <a:pos x="67" y="7"/>
                </a:cxn>
                <a:cxn ang="0">
                  <a:pos x="60" y="7"/>
                </a:cxn>
                <a:cxn ang="0">
                  <a:pos x="60" y="7"/>
                </a:cxn>
                <a:cxn ang="0">
                  <a:pos x="24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21" y="25"/>
                </a:cxn>
                <a:cxn ang="0">
                  <a:pos x="53" y="25"/>
                </a:cxn>
                <a:cxn ang="0">
                  <a:pos x="74" y="32"/>
                </a:cxn>
                <a:cxn ang="0">
                  <a:pos x="77" y="32"/>
                </a:cxn>
                <a:cxn ang="0">
                  <a:pos x="84" y="32"/>
                </a:cxn>
                <a:cxn ang="0">
                  <a:pos x="91" y="32"/>
                </a:cxn>
                <a:cxn ang="0">
                  <a:pos x="98" y="35"/>
                </a:cxn>
                <a:cxn ang="0">
                  <a:pos x="109" y="35"/>
                </a:cxn>
                <a:cxn ang="0">
                  <a:pos x="116" y="35"/>
                </a:cxn>
                <a:cxn ang="0">
                  <a:pos x="119" y="35"/>
                </a:cxn>
                <a:cxn ang="0">
                  <a:pos x="119" y="32"/>
                </a:cxn>
                <a:cxn ang="0">
                  <a:pos x="119" y="28"/>
                </a:cxn>
                <a:cxn ang="0">
                  <a:pos x="119" y="25"/>
                </a:cxn>
                <a:cxn ang="0">
                  <a:pos x="119" y="21"/>
                </a:cxn>
                <a:cxn ang="0">
                  <a:pos x="116" y="21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6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25" y="3"/>
                </a:cxn>
                <a:cxn ang="0">
                  <a:pos x="18" y="7"/>
                </a:cxn>
                <a:cxn ang="0">
                  <a:pos x="11" y="10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28"/>
                </a:cxn>
                <a:cxn ang="0">
                  <a:pos x="18" y="2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50" y="10"/>
                </a:cxn>
                <a:cxn ang="0">
                  <a:pos x="57" y="7"/>
                </a:cxn>
                <a:cxn ang="0">
                  <a:pos x="60" y="7"/>
                </a:cxn>
                <a:cxn ang="0">
                  <a:pos x="64" y="3"/>
                </a:cxn>
                <a:cxn ang="0">
                  <a:pos x="64" y="0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46" y="3"/>
                </a:cxn>
                <a:cxn ang="0">
                  <a:pos x="39" y="3"/>
                </a:cxn>
                <a:cxn ang="0">
                  <a:pos x="36" y="3"/>
                </a:cxn>
                <a:cxn ang="0">
                  <a:pos x="28" y="3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7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/>
              <a:ahLst/>
              <a:cxnLst>
                <a:cxn ang="0">
                  <a:pos x="21" y="7"/>
                </a:cxn>
                <a:cxn ang="0">
                  <a:pos x="14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1" y="11"/>
                </a:cxn>
                <a:cxn ang="0">
                  <a:pos x="21" y="7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8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21" y="32"/>
                </a:cxn>
                <a:cxn ang="0">
                  <a:pos x="24" y="32"/>
                </a:cxn>
                <a:cxn ang="0">
                  <a:pos x="28" y="35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3" y="32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3" y="32"/>
                </a:cxn>
                <a:cxn ang="0">
                  <a:pos x="74" y="28"/>
                </a:cxn>
                <a:cxn ang="0">
                  <a:pos x="81" y="25"/>
                </a:cxn>
                <a:cxn ang="0">
                  <a:pos x="77" y="18"/>
                </a:cxn>
                <a:cxn ang="0">
                  <a:pos x="74" y="14"/>
                </a:cxn>
                <a:cxn ang="0">
                  <a:pos x="63" y="14"/>
                </a:cxn>
                <a:cxn ang="0">
                  <a:pos x="70" y="10"/>
                </a:cxn>
                <a:cxn ang="0">
                  <a:pos x="60" y="10"/>
                </a:cxn>
                <a:cxn ang="0">
                  <a:pos x="53" y="7"/>
                </a:cxn>
                <a:cxn ang="0">
                  <a:pos x="46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7"/>
                </a:cxn>
                <a:cxn ang="0">
                  <a:pos x="10" y="7"/>
                </a:cxn>
                <a:cxn ang="0">
                  <a:pos x="14" y="7"/>
                </a:cxn>
                <a:cxn ang="0">
                  <a:pos x="17" y="7"/>
                </a:cxn>
                <a:cxn ang="0">
                  <a:pos x="21" y="7"/>
                </a:cxn>
                <a:cxn ang="0">
                  <a:pos x="24" y="1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7" y="21"/>
                </a:cxn>
                <a:cxn ang="0">
                  <a:pos x="7" y="18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7" y="25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38" y="18"/>
                </a:cxn>
                <a:cxn ang="0">
                  <a:pos x="42" y="18"/>
                </a:cxn>
                <a:cxn ang="0">
                  <a:pos x="42" y="14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38" y="18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18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9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/>
              <a:ahLst/>
              <a:cxnLst>
                <a:cxn ang="0">
                  <a:pos x="98" y="52"/>
                </a:cxn>
                <a:cxn ang="0">
                  <a:pos x="98" y="56"/>
                </a:cxn>
                <a:cxn ang="0">
                  <a:pos x="102" y="56"/>
                </a:cxn>
                <a:cxn ang="0">
                  <a:pos x="105" y="56"/>
                </a:cxn>
                <a:cxn ang="0">
                  <a:pos x="112" y="56"/>
                </a:cxn>
                <a:cxn ang="0">
                  <a:pos x="120" y="56"/>
                </a:cxn>
                <a:cxn ang="0">
                  <a:pos x="127" y="56"/>
                </a:cxn>
                <a:cxn ang="0">
                  <a:pos x="134" y="56"/>
                </a:cxn>
                <a:cxn ang="0">
                  <a:pos x="148" y="56"/>
                </a:cxn>
                <a:cxn ang="0">
                  <a:pos x="148" y="52"/>
                </a:cxn>
                <a:cxn ang="0">
                  <a:pos x="151" y="52"/>
                </a:cxn>
                <a:cxn ang="0">
                  <a:pos x="151" y="49"/>
                </a:cxn>
                <a:cxn ang="0">
                  <a:pos x="148" y="45"/>
                </a:cxn>
                <a:cxn ang="0">
                  <a:pos x="130" y="35"/>
                </a:cxn>
                <a:cxn ang="0">
                  <a:pos x="127" y="31"/>
                </a:cxn>
                <a:cxn ang="0">
                  <a:pos x="95" y="21"/>
                </a:cxn>
                <a:cxn ang="0">
                  <a:pos x="81" y="21"/>
                </a:cxn>
                <a:cxn ang="0">
                  <a:pos x="81" y="21"/>
                </a:cxn>
                <a:cxn ang="0">
                  <a:pos x="77" y="17"/>
                </a:cxn>
                <a:cxn ang="0">
                  <a:pos x="70" y="14"/>
                </a:cxn>
                <a:cxn ang="0">
                  <a:pos x="63" y="7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4" y="3"/>
                </a:cxn>
                <a:cxn ang="0">
                  <a:pos x="7" y="7"/>
                </a:cxn>
                <a:cxn ang="0">
                  <a:pos x="3" y="14"/>
                </a:cxn>
                <a:cxn ang="0">
                  <a:pos x="0" y="17"/>
                </a:cxn>
                <a:cxn ang="0">
                  <a:pos x="3" y="21"/>
                </a:cxn>
                <a:cxn ang="0">
                  <a:pos x="7" y="21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31" y="17"/>
                </a:cxn>
                <a:cxn ang="0">
                  <a:pos x="35" y="17"/>
                </a:cxn>
                <a:cxn ang="0">
                  <a:pos x="39" y="17"/>
                </a:cxn>
                <a:cxn ang="0">
                  <a:pos x="42" y="21"/>
                </a:cxn>
                <a:cxn ang="0">
                  <a:pos x="49" y="21"/>
                </a:cxn>
                <a:cxn ang="0">
                  <a:pos x="56" y="24"/>
                </a:cxn>
                <a:cxn ang="0">
                  <a:pos x="60" y="24"/>
                </a:cxn>
                <a:cxn ang="0">
                  <a:pos x="74" y="31"/>
                </a:cxn>
                <a:cxn ang="0">
                  <a:pos x="74" y="35"/>
                </a:cxn>
                <a:cxn ang="0">
                  <a:pos x="77" y="38"/>
                </a:cxn>
                <a:cxn ang="0">
                  <a:pos x="84" y="38"/>
                </a:cxn>
                <a:cxn ang="0">
                  <a:pos x="95" y="42"/>
                </a:cxn>
                <a:cxn ang="0">
                  <a:pos x="105" y="42"/>
                </a:cxn>
                <a:cxn ang="0">
                  <a:pos x="105" y="45"/>
                </a:cxn>
                <a:cxn ang="0">
                  <a:pos x="98" y="52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0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7" y="14"/>
                </a:cxn>
                <a:cxn ang="0">
                  <a:pos x="14" y="11"/>
                </a:cxn>
                <a:cxn ang="0">
                  <a:pos x="25" y="14"/>
                </a:cxn>
                <a:cxn ang="0">
                  <a:pos x="25" y="11"/>
                </a:cxn>
                <a:cxn ang="0">
                  <a:pos x="32" y="4"/>
                </a:cxn>
                <a:cxn ang="0">
                  <a:pos x="21" y="0"/>
                </a:cxn>
                <a:cxn ang="0">
                  <a:pos x="11" y="0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1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7" y="18"/>
                </a:cxn>
                <a:cxn ang="0">
                  <a:pos x="7" y="18"/>
                </a:cxn>
                <a:cxn ang="0">
                  <a:pos x="10" y="14"/>
                </a:cxn>
                <a:cxn ang="0">
                  <a:pos x="10" y="7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2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4" y="25"/>
                </a:cxn>
                <a:cxn ang="0">
                  <a:pos x="7" y="21"/>
                </a:cxn>
                <a:cxn ang="0">
                  <a:pos x="14" y="17"/>
                </a:cxn>
                <a:cxn ang="0">
                  <a:pos x="14" y="17"/>
                </a:cxn>
                <a:cxn ang="0">
                  <a:pos x="18" y="14"/>
                </a:cxn>
                <a:cxn ang="0">
                  <a:pos x="14" y="7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3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/>
              <a:ahLst/>
              <a:cxnLst>
                <a:cxn ang="0">
                  <a:pos x="2269" y="395"/>
                </a:cxn>
                <a:cxn ang="0">
                  <a:pos x="2093" y="303"/>
                </a:cxn>
                <a:cxn ang="0">
                  <a:pos x="1889" y="342"/>
                </a:cxn>
                <a:cxn ang="0">
                  <a:pos x="1638" y="194"/>
                </a:cxn>
                <a:cxn ang="0">
                  <a:pos x="1603" y="53"/>
                </a:cxn>
                <a:cxn ang="0">
                  <a:pos x="1455" y="81"/>
                </a:cxn>
                <a:cxn ang="0">
                  <a:pos x="1300" y="166"/>
                </a:cxn>
                <a:cxn ang="0">
                  <a:pos x="1247" y="395"/>
                </a:cxn>
                <a:cxn ang="0">
                  <a:pos x="1156" y="261"/>
                </a:cxn>
                <a:cxn ang="0">
                  <a:pos x="1145" y="412"/>
                </a:cxn>
                <a:cxn ang="0">
                  <a:pos x="1202" y="543"/>
                </a:cxn>
                <a:cxn ang="0">
                  <a:pos x="1121" y="451"/>
                </a:cxn>
                <a:cxn ang="0">
                  <a:pos x="1110" y="451"/>
                </a:cxn>
                <a:cxn ang="0">
                  <a:pos x="1043" y="310"/>
                </a:cxn>
                <a:cxn ang="0">
                  <a:pos x="853" y="423"/>
                </a:cxn>
                <a:cxn ang="0">
                  <a:pos x="712" y="430"/>
                </a:cxn>
                <a:cxn ang="0">
                  <a:pos x="599" y="571"/>
                </a:cxn>
                <a:cxn ang="0">
                  <a:pos x="578" y="402"/>
                </a:cxn>
                <a:cxn ang="0">
                  <a:pos x="434" y="342"/>
                </a:cxn>
                <a:cxn ang="0">
                  <a:pos x="293" y="546"/>
                </a:cxn>
                <a:cxn ang="0">
                  <a:pos x="240" y="754"/>
                </a:cxn>
                <a:cxn ang="0">
                  <a:pos x="356" y="779"/>
                </a:cxn>
                <a:cxn ang="0">
                  <a:pos x="441" y="532"/>
                </a:cxn>
                <a:cxn ang="0">
                  <a:pos x="518" y="694"/>
                </a:cxn>
                <a:cxn ang="0">
                  <a:pos x="412" y="779"/>
                </a:cxn>
                <a:cxn ang="0">
                  <a:pos x="268" y="811"/>
                </a:cxn>
                <a:cxn ang="0">
                  <a:pos x="191" y="885"/>
                </a:cxn>
                <a:cxn ang="0">
                  <a:pos x="191" y="948"/>
                </a:cxn>
                <a:cxn ang="0">
                  <a:pos x="102" y="1001"/>
                </a:cxn>
                <a:cxn ang="0">
                  <a:pos x="18" y="1184"/>
                </a:cxn>
                <a:cxn ang="0">
                  <a:pos x="127" y="1138"/>
                </a:cxn>
                <a:cxn ang="0">
                  <a:pos x="346" y="1156"/>
                </a:cxn>
                <a:cxn ang="0">
                  <a:pos x="314" y="1040"/>
                </a:cxn>
                <a:cxn ang="0">
                  <a:pos x="423" y="1198"/>
                </a:cxn>
                <a:cxn ang="0">
                  <a:pos x="508" y="1096"/>
                </a:cxn>
                <a:cxn ang="0">
                  <a:pos x="571" y="1025"/>
                </a:cxn>
                <a:cxn ang="0">
                  <a:pos x="624" y="1029"/>
                </a:cxn>
                <a:cxn ang="0">
                  <a:pos x="606" y="1107"/>
                </a:cxn>
                <a:cxn ang="0">
                  <a:pos x="483" y="1149"/>
                </a:cxn>
                <a:cxn ang="0">
                  <a:pos x="603" y="1205"/>
                </a:cxn>
                <a:cxn ang="0">
                  <a:pos x="599" y="1343"/>
                </a:cxn>
                <a:cxn ang="0">
                  <a:pos x="708" y="1561"/>
                </a:cxn>
                <a:cxn ang="0">
                  <a:pos x="877" y="1473"/>
                </a:cxn>
                <a:cxn ang="0">
                  <a:pos x="832" y="1406"/>
                </a:cxn>
                <a:cxn ang="0">
                  <a:pos x="849" y="1357"/>
                </a:cxn>
                <a:cxn ang="0">
                  <a:pos x="983" y="1385"/>
                </a:cxn>
                <a:cxn ang="0">
                  <a:pos x="1075" y="1441"/>
                </a:cxn>
                <a:cxn ang="0">
                  <a:pos x="1184" y="1554"/>
                </a:cxn>
                <a:cxn ang="0">
                  <a:pos x="1346" y="1431"/>
                </a:cxn>
                <a:cxn ang="0">
                  <a:pos x="1455" y="1660"/>
                </a:cxn>
                <a:cxn ang="0">
                  <a:pos x="1455" y="1540"/>
                </a:cxn>
                <a:cxn ang="0">
                  <a:pos x="1533" y="1455"/>
                </a:cxn>
                <a:cxn ang="0">
                  <a:pos x="1628" y="1420"/>
                </a:cxn>
                <a:cxn ang="0">
                  <a:pos x="1755" y="1188"/>
                </a:cxn>
                <a:cxn ang="0">
                  <a:pos x="1741" y="1159"/>
                </a:cxn>
                <a:cxn ang="0">
                  <a:pos x="1825" y="1159"/>
                </a:cxn>
                <a:cxn ang="0">
                  <a:pos x="1882" y="1064"/>
                </a:cxn>
                <a:cxn ang="0">
                  <a:pos x="1934" y="839"/>
                </a:cxn>
                <a:cxn ang="0">
                  <a:pos x="2283" y="680"/>
                </a:cxn>
                <a:cxn ang="0">
                  <a:pos x="2297" y="768"/>
                </a:cxn>
                <a:cxn ang="0">
                  <a:pos x="2505" y="645"/>
                </a:cxn>
                <a:cxn ang="0">
                  <a:pos x="2621" y="578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4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/>
              <a:ahLst/>
              <a:cxnLst>
                <a:cxn ang="0">
                  <a:pos x="1585" y="1427"/>
                </a:cxn>
                <a:cxn ang="0">
                  <a:pos x="1384" y="1262"/>
                </a:cxn>
                <a:cxn ang="0">
                  <a:pos x="1314" y="1237"/>
                </a:cxn>
                <a:cxn ang="0">
                  <a:pos x="1176" y="1318"/>
                </a:cxn>
                <a:cxn ang="0">
                  <a:pos x="1134" y="1237"/>
                </a:cxn>
                <a:cxn ang="0">
                  <a:pos x="1088" y="1149"/>
                </a:cxn>
                <a:cxn ang="0">
                  <a:pos x="954" y="1145"/>
                </a:cxn>
                <a:cxn ang="0">
                  <a:pos x="1144" y="1054"/>
                </a:cxn>
                <a:cxn ang="0">
                  <a:pos x="1236" y="902"/>
                </a:cxn>
                <a:cxn ang="0">
                  <a:pos x="1289" y="811"/>
                </a:cxn>
                <a:cxn ang="0">
                  <a:pos x="1395" y="733"/>
                </a:cxn>
                <a:cxn ang="0">
                  <a:pos x="1373" y="677"/>
                </a:cxn>
                <a:cxn ang="0">
                  <a:pos x="1476" y="617"/>
                </a:cxn>
                <a:cxn ang="0">
                  <a:pos x="1398" y="398"/>
                </a:cxn>
                <a:cxn ang="0">
                  <a:pos x="1225" y="324"/>
                </a:cxn>
                <a:cxn ang="0">
                  <a:pos x="1197" y="582"/>
                </a:cxn>
                <a:cxn ang="0">
                  <a:pos x="1060" y="515"/>
                </a:cxn>
                <a:cxn ang="0">
                  <a:pos x="1067" y="314"/>
                </a:cxn>
                <a:cxn ang="0">
                  <a:pos x="1159" y="194"/>
                </a:cxn>
                <a:cxn ang="0">
                  <a:pos x="1113" y="141"/>
                </a:cxn>
                <a:cxn ang="0">
                  <a:pos x="1035" y="43"/>
                </a:cxn>
                <a:cxn ang="0">
                  <a:pos x="1025" y="131"/>
                </a:cxn>
                <a:cxn ang="0">
                  <a:pos x="884" y="155"/>
                </a:cxn>
                <a:cxn ang="0">
                  <a:pos x="785" y="166"/>
                </a:cxn>
                <a:cxn ang="0">
                  <a:pos x="690" y="117"/>
                </a:cxn>
                <a:cxn ang="0">
                  <a:pos x="535" y="67"/>
                </a:cxn>
                <a:cxn ang="0">
                  <a:pos x="327" y="74"/>
                </a:cxn>
                <a:cxn ang="0">
                  <a:pos x="123" y="36"/>
                </a:cxn>
                <a:cxn ang="0">
                  <a:pos x="0" y="240"/>
                </a:cxn>
                <a:cxn ang="0">
                  <a:pos x="28" y="370"/>
                </a:cxn>
                <a:cxn ang="0">
                  <a:pos x="140" y="448"/>
                </a:cxn>
                <a:cxn ang="0">
                  <a:pos x="214" y="370"/>
                </a:cxn>
                <a:cxn ang="0">
                  <a:pos x="285" y="381"/>
                </a:cxn>
                <a:cxn ang="0">
                  <a:pos x="486" y="497"/>
                </a:cxn>
                <a:cxn ang="0">
                  <a:pos x="598" y="684"/>
                </a:cxn>
                <a:cxn ang="0">
                  <a:pos x="715" y="1040"/>
                </a:cxn>
                <a:cxn ang="0">
                  <a:pos x="778" y="1050"/>
                </a:cxn>
                <a:cxn ang="0">
                  <a:pos x="1032" y="1247"/>
                </a:cxn>
                <a:cxn ang="0">
                  <a:pos x="1095" y="1286"/>
                </a:cxn>
                <a:cxn ang="0">
                  <a:pos x="1106" y="1307"/>
                </a:cxn>
                <a:cxn ang="0">
                  <a:pos x="1194" y="1325"/>
                </a:cxn>
                <a:cxn ang="0">
                  <a:pos x="1152" y="1494"/>
                </a:cxn>
                <a:cxn ang="0">
                  <a:pos x="1303" y="1709"/>
                </a:cxn>
                <a:cxn ang="0">
                  <a:pos x="1282" y="2075"/>
                </a:cxn>
                <a:cxn ang="0">
                  <a:pos x="1377" y="2463"/>
                </a:cxn>
                <a:cxn ang="0">
                  <a:pos x="1349" y="2216"/>
                </a:cxn>
                <a:cxn ang="0">
                  <a:pos x="1486" y="1987"/>
                </a:cxn>
                <a:cxn ang="0">
                  <a:pos x="1828" y="1519"/>
                </a:cxn>
                <a:cxn ang="0">
                  <a:pos x="1345" y="694"/>
                </a:cxn>
                <a:cxn ang="0">
                  <a:pos x="1141" y="712"/>
                </a:cxn>
                <a:cxn ang="0">
                  <a:pos x="1155" y="790"/>
                </a:cxn>
                <a:cxn ang="0">
                  <a:pos x="1197" y="782"/>
                </a:cxn>
                <a:cxn ang="0">
                  <a:pos x="1088" y="800"/>
                </a:cxn>
                <a:cxn ang="0">
                  <a:pos x="1025" y="708"/>
                </a:cxn>
                <a:cxn ang="0">
                  <a:pos x="1120" y="1223"/>
                </a:cxn>
                <a:cxn ang="0">
                  <a:pos x="1331" y="1656"/>
                </a:cxn>
                <a:cxn ang="0">
                  <a:pos x="1345" y="1589"/>
                </a:cxn>
                <a:cxn ang="0">
                  <a:pos x="1483" y="1378"/>
                </a:cxn>
                <a:cxn ang="0">
                  <a:pos x="1409" y="1378"/>
                </a:cxn>
                <a:cxn ang="0">
                  <a:pos x="1528" y="1374"/>
                </a:cxn>
                <a:cxn ang="0">
                  <a:pos x="1384" y="1413"/>
                </a:cxn>
                <a:cxn ang="0">
                  <a:pos x="1225" y="1410"/>
                </a:cxn>
                <a:cxn ang="0">
                  <a:pos x="1391" y="1769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45" name="Group 341"/>
            <p:cNvGrpSpPr>
              <a:grpSpLocks/>
            </p:cNvGrpSpPr>
            <p:nvPr userDrawn="1"/>
          </p:nvGrpSpPr>
          <p:grpSpPr bwMode="auto">
            <a:xfrm>
              <a:off x="3775" y="306"/>
              <a:ext cx="1167" cy="793"/>
              <a:chOff x="698" y="-2896"/>
              <a:chExt cx="1216" cy="793"/>
            </a:xfrm>
          </p:grpSpPr>
          <p:sp>
            <p:nvSpPr>
              <p:cNvPr id="148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8" y="18"/>
                  </a:cxn>
                  <a:cxn ang="0">
                    <a:pos x="25" y="14"/>
                  </a:cxn>
                  <a:cxn ang="0">
                    <a:pos x="25" y="14"/>
                  </a:cxn>
                  <a:cxn ang="0">
                    <a:pos x="25" y="11"/>
                  </a:cxn>
                  <a:cxn ang="0">
                    <a:pos x="21" y="7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9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/>
                <a:ahLst/>
                <a:cxnLst>
                  <a:cxn ang="0">
                    <a:pos x="53" y="162"/>
                  </a:cxn>
                  <a:cxn ang="0">
                    <a:pos x="71" y="179"/>
                  </a:cxn>
                  <a:cxn ang="0">
                    <a:pos x="57" y="208"/>
                  </a:cxn>
                  <a:cxn ang="0">
                    <a:pos x="29" y="222"/>
                  </a:cxn>
                  <a:cxn ang="0">
                    <a:pos x="0" y="236"/>
                  </a:cxn>
                  <a:cxn ang="0">
                    <a:pos x="25" y="267"/>
                  </a:cxn>
                  <a:cxn ang="0">
                    <a:pos x="53" y="271"/>
                  </a:cxn>
                  <a:cxn ang="0">
                    <a:pos x="39" y="285"/>
                  </a:cxn>
                  <a:cxn ang="0">
                    <a:pos x="22" y="285"/>
                  </a:cxn>
                  <a:cxn ang="0">
                    <a:pos x="25" y="310"/>
                  </a:cxn>
                  <a:cxn ang="0">
                    <a:pos x="50" y="334"/>
                  </a:cxn>
                  <a:cxn ang="0">
                    <a:pos x="106" y="317"/>
                  </a:cxn>
                  <a:cxn ang="0">
                    <a:pos x="131" y="334"/>
                  </a:cxn>
                  <a:cxn ang="0">
                    <a:pos x="148" y="405"/>
                  </a:cxn>
                  <a:cxn ang="0">
                    <a:pos x="148" y="430"/>
                  </a:cxn>
                  <a:cxn ang="0">
                    <a:pos x="145" y="454"/>
                  </a:cxn>
                  <a:cxn ang="0">
                    <a:pos x="159" y="454"/>
                  </a:cxn>
                  <a:cxn ang="0">
                    <a:pos x="177" y="472"/>
                  </a:cxn>
                  <a:cxn ang="0">
                    <a:pos x="162" y="479"/>
                  </a:cxn>
                  <a:cxn ang="0">
                    <a:pos x="180" y="496"/>
                  </a:cxn>
                  <a:cxn ang="0">
                    <a:pos x="166" y="532"/>
                  </a:cxn>
                  <a:cxn ang="0">
                    <a:pos x="159" y="570"/>
                  </a:cxn>
                  <a:cxn ang="0">
                    <a:pos x="187" y="651"/>
                  </a:cxn>
                  <a:cxn ang="0">
                    <a:pos x="219" y="680"/>
                  </a:cxn>
                  <a:cxn ang="0">
                    <a:pos x="222" y="683"/>
                  </a:cxn>
                  <a:cxn ang="0">
                    <a:pos x="247" y="669"/>
                  </a:cxn>
                  <a:cxn ang="0">
                    <a:pos x="258" y="637"/>
                  </a:cxn>
                  <a:cxn ang="0">
                    <a:pos x="275" y="595"/>
                  </a:cxn>
                  <a:cxn ang="0">
                    <a:pos x="303" y="577"/>
                  </a:cxn>
                  <a:cxn ang="0">
                    <a:pos x="342" y="542"/>
                  </a:cxn>
                  <a:cxn ang="0">
                    <a:pos x="367" y="532"/>
                  </a:cxn>
                  <a:cxn ang="0">
                    <a:pos x="388" y="514"/>
                  </a:cxn>
                  <a:cxn ang="0">
                    <a:pos x="395" y="489"/>
                  </a:cxn>
                  <a:cxn ang="0">
                    <a:pos x="356" y="496"/>
                  </a:cxn>
                  <a:cxn ang="0">
                    <a:pos x="367" y="493"/>
                  </a:cxn>
                  <a:cxn ang="0">
                    <a:pos x="377" y="458"/>
                  </a:cxn>
                  <a:cxn ang="0">
                    <a:pos x="395" y="472"/>
                  </a:cxn>
                  <a:cxn ang="0">
                    <a:pos x="402" y="440"/>
                  </a:cxn>
                  <a:cxn ang="0">
                    <a:pos x="402" y="405"/>
                  </a:cxn>
                  <a:cxn ang="0">
                    <a:pos x="434" y="384"/>
                  </a:cxn>
                  <a:cxn ang="0">
                    <a:pos x="437" y="334"/>
                  </a:cxn>
                  <a:cxn ang="0">
                    <a:pos x="402" y="324"/>
                  </a:cxn>
                  <a:cxn ang="0">
                    <a:pos x="398" y="282"/>
                  </a:cxn>
                  <a:cxn ang="0">
                    <a:pos x="398" y="246"/>
                  </a:cxn>
                  <a:cxn ang="0">
                    <a:pos x="413" y="179"/>
                  </a:cxn>
                  <a:cxn ang="0">
                    <a:pos x="430" y="158"/>
                  </a:cxn>
                  <a:cxn ang="0">
                    <a:pos x="420" y="144"/>
                  </a:cxn>
                  <a:cxn ang="0">
                    <a:pos x="458" y="95"/>
                  </a:cxn>
                  <a:cxn ang="0">
                    <a:pos x="434" y="77"/>
                  </a:cxn>
                  <a:cxn ang="0">
                    <a:pos x="427" y="102"/>
                  </a:cxn>
                  <a:cxn ang="0">
                    <a:pos x="377" y="141"/>
                  </a:cxn>
                  <a:cxn ang="0">
                    <a:pos x="416" y="67"/>
                  </a:cxn>
                  <a:cxn ang="0">
                    <a:pos x="377" y="88"/>
                  </a:cxn>
                  <a:cxn ang="0">
                    <a:pos x="377" y="60"/>
                  </a:cxn>
                  <a:cxn ang="0">
                    <a:pos x="349" y="63"/>
                  </a:cxn>
                  <a:cxn ang="0">
                    <a:pos x="388" y="45"/>
                  </a:cxn>
                  <a:cxn ang="0">
                    <a:pos x="356" y="17"/>
                  </a:cxn>
                  <a:cxn ang="0">
                    <a:pos x="303" y="38"/>
                  </a:cxn>
                  <a:cxn ang="0">
                    <a:pos x="339" y="10"/>
                  </a:cxn>
                  <a:cxn ang="0">
                    <a:pos x="229" y="35"/>
                  </a:cxn>
                  <a:cxn ang="0">
                    <a:pos x="173" y="56"/>
                  </a:cxn>
                  <a:cxn ang="0">
                    <a:pos x="103" y="84"/>
                  </a:cxn>
                  <a:cxn ang="0">
                    <a:pos x="99" y="127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0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17" y="10"/>
                  </a:cxn>
                  <a:cxn ang="0">
                    <a:pos x="21" y="7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7" y="14"/>
                  </a:cxn>
                  <a:cxn ang="0">
                    <a:pos x="17" y="14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1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6" cy="21"/>
              </a:xfrm>
              <a:custGeom>
                <a:avLst/>
                <a:gdLst/>
                <a:ahLst/>
                <a:cxnLst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1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4" y="18"/>
                  </a:cxn>
                  <a:cxn ang="0">
                    <a:pos x="14" y="18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2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/>
                <a:ahLst/>
                <a:cxnLst>
                  <a:cxn ang="0">
                    <a:pos x="11" y="46"/>
                  </a:cxn>
                  <a:cxn ang="0">
                    <a:pos x="14" y="43"/>
                  </a:cxn>
                  <a:cxn ang="0">
                    <a:pos x="14" y="39"/>
                  </a:cxn>
                  <a:cxn ang="0">
                    <a:pos x="18" y="39"/>
                  </a:cxn>
                  <a:cxn ang="0">
                    <a:pos x="21" y="39"/>
                  </a:cxn>
                  <a:cxn ang="0">
                    <a:pos x="25" y="43"/>
                  </a:cxn>
                  <a:cxn ang="0">
                    <a:pos x="28" y="46"/>
                  </a:cxn>
                  <a:cxn ang="0">
                    <a:pos x="32" y="50"/>
                  </a:cxn>
                  <a:cxn ang="0">
                    <a:pos x="35" y="50"/>
                  </a:cxn>
                  <a:cxn ang="0">
                    <a:pos x="39" y="50"/>
                  </a:cxn>
                  <a:cxn ang="0">
                    <a:pos x="39" y="46"/>
                  </a:cxn>
                  <a:cxn ang="0">
                    <a:pos x="39" y="39"/>
                  </a:cxn>
                  <a:cxn ang="0">
                    <a:pos x="35" y="36"/>
                  </a:cxn>
                  <a:cxn ang="0">
                    <a:pos x="35" y="32"/>
                  </a:cxn>
                  <a:cxn ang="0">
                    <a:pos x="35" y="29"/>
                  </a:cxn>
                  <a:cxn ang="0">
                    <a:pos x="32" y="29"/>
                  </a:cxn>
                  <a:cxn ang="0">
                    <a:pos x="32" y="25"/>
                  </a:cxn>
                  <a:cxn ang="0">
                    <a:pos x="32" y="25"/>
                  </a:cxn>
                  <a:cxn ang="0">
                    <a:pos x="28" y="25"/>
                  </a:cxn>
                  <a:cxn ang="0">
                    <a:pos x="25" y="25"/>
                  </a:cxn>
                  <a:cxn ang="0">
                    <a:pos x="21" y="25"/>
                  </a:cxn>
                  <a:cxn ang="0">
                    <a:pos x="18" y="22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28" y="14"/>
                  </a:cxn>
                  <a:cxn ang="0">
                    <a:pos x="28" y="4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4" y="4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4" y="11"/>
                  </a:cxn>
                  <a:cxn ang="0">
                    <a:pos x="4" y="18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7" y="29"/>
                  </a:cxn>
                  <a:cxn ang="0">
                    <a:pos x="7" y="29"/>
                  </a:cxn>
                  <a:cxn ang="0">
                    <a:pos x="4" y="32"/>
                  </a:cxn>
                  <a:cxn ang="0">
                    <a:pos x="0" y="36"/>
                  </a:cxn>
                  <a:cxn ang="0">
                    <a:pos x="0" y="39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7" y="46"/>
                  </a:cxn>
                  <a:cxn ang="0">
                    <a:pos x="11" y="46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3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/>
                <a:ahLst/>
                <a:cxnLst>
                  <a:cxn ang="0">
                    <a:pos x="236" y="240"/>
                  </a:cxn>
                  <a:cxn ang="0">
                    <a:pos x="243" y="261"/>
                  </a:cxn>
                  <a:cxn ang="0">
                    <a:pos x="260" y="257"/>
                  </a:cxn>
                  <a:cxn ang="0">
                    <a:pos x="285" y="247"/>
                  </a:cxn>
                  <a:cxn ang="0">
                    <a:pos x="285" y="233"/>
                  </a:cxn>
                  <a:cxn ang="0">
                    <a:pos x="288" y="222"/>
                  </a:cxn>
                  <a:cxn ang="0">
                    <a:pos x="278" y="208"/>
                  </a:cxn>
                  <a:cxn ang="0">
                    <a:pos x="264" y="208"/>
                  </a:cxn>
                  <a:cxn ang="0">
                    <a:pos x="229" y="176"/>
                  </a:cxn>
                  <a:cxn ang="0">
                    <a:pos x="214" y="173"/>
                  </a:cxn>
                  <a:cxn ang="0">
                    <a:pos x="229" y="155"/>
                  </a:cxn>
                  <a:cxn ang="0">
                    <a:pos x="229" y="134"/>
                  </a:cxn>
                  <a:cxn ang="0">
                    <a:pos x="218" y="124"/>
                  </a:cxn>
                  <a:cxn ang="0">
                    <a:pos x="204" y="99"/>
                  </a:cxn>
                  <a:cxn ang="0">
                    <a:pos x="190" y="102"/>
                  </a:cxn>
                  <a:cxn ang="0">
                    <a:pos x="186" y="92"/>
                  </a:cxn>
                  <a:cxn ang="0">
                    <a:pos x="176" y="81"/>
                  </a:cxn>
                  <a:cxn ang="0">
                    <a:pos x="155" y="60"/>
                  </a:cxn>
                  <a:cxn ang="0">
                    <a:pos x="116" y="50"/>
                  </a:cxn>
                  <a:cxn ang="0">
                    <a:pos x="81" y="46"/>
                  </a:cxn>
                  <a:cxn ang="0">
                    <a:pos x="88" y="25"/>
                  </a:cxn>
                  <a:cxn ang="0">
                    <a:pos x="77" y="7"/>
                  </a:cxn>
                  <a:cxn ang="0">
                    <a:pos x="56" y="35"/>
                  </a:cxn>
                  <a:cxn ang="0">
                    <a:pos x="74" y="88"/>
                  </a:cxn>
                  <a:cxn ang="0">
                    <a:pos x="67" y="92"/>
                  </a:cxn>
                  <a:cxn ang="0">
                    <a:pos x="45" y="39"/>
                  </a:cxn>
                  <a:cxn ang="0">
                    <a:pos x="52" y="4"/>
                  </a:cxn>
                  <a:cxn ang="0">
                    <a:pos x="17" y="18"/>
                  </a:cxn>
                  <a:cxn ang="0">
                    <a:pos x="0" y="60"/>
                  </a:cxn>
                  <a:cxn ang="0">
                    <a:pos x="3" y="74"/>
                  </a:cxn>
                  <a:cxn ang="0">
                    <a:pos x="24" y="109"/>
                  </a:cxn>
                  <a:cxn ang="0">
                    <a:pos x="35" y="116"/>
                  </a:cxn>
                  <a:cxn ang="0">
                    <a:pos x="81" y="131"/>
                  </a:cxn>
                  <a:cxn ang="0">
                    <a:pos x="102" y="131"/>
                  </a:cxn>
                  <a:cxn ang="0">
                    <a:pos x="144" y="148"/>
                  </a:cxn>
                  <a:cxn ang="0">
                    <a:pos x="151" y="159"/>
                  </a:cxn>
                  <a:cxn ang="0">
                    <a:pos x="162" y="180"/>
                  </a:cxn>
                  <a:cxn ang="0">
                    <a:pos x="158" y="229"/>
                  </a:cxn>
                  <a:cxn ang="0">
                    <a:pos x="137" y="254"/>
                  </a:cxn>
                  <a:cxn ang="0">
                    <a:pos x="112" y="264"/>
                  </a:cxn>
                  <a:cxn ang="0">
                    <a:pos x="130" y="282"/>
                  </a:cxn>
                  <a:cxn ang="0">
                    <a:pos x="169" y="289"/>
                  </a:cxn>
                  <a:cxn ang="0">
                    <a:pos x="190" y="314"/>
                  </a:cxn>
                  <a:cxn ang="0">
                    <a:pos x="214" y="328"/>
                  </a:cxn>
                  <a:cxn ang="0">
                    <a:pos x="232" y="335"/>
                  </a:cxn>
                  <a:cxn ang="0">
                    <a:pos x="218" y="307"/>
                  </a:cxn>
                  <a:cxn ang="0">
                    <a:pos x="218" y="300"/>
                  </a:cxn>
                  <a:cxn ang="0">
                    <a:pos x="250" y="321"/>
                  </a:cxn>
                  <a:cxn ang="0">
                    <a:pos x="257" y="321"/>
                  </a:cxn>
                  <a:cxn ang="0">
                    <a:pos x="257" y="293"/>
                  </a:cxn>
                  <a:cxn ang="0">
                    <a:pos x="232" y="271"/>
                  </a:cxn>
                  <a:cxn ang="0">
                    <a:pos x="222" y="261"/>
                  </a:cxn>
                  <a:cxn ang="0">
                    <a:pos x="214" y="236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4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77" cy="64"/>
              </a:xfrm>
              <a:custGeom>
                <a:avLst/>
                <a:gdLst/>
                <a:ahLst/>
                <a:cxnLst>
                  <a:cxn ang="0">
                    <a:pos x="85" y="46"/>
                  </a:cxn>
                  <a:cxn ang="0">
                    <a:pos x="85" y="46"/>
                  </a:cxn>
                  <a:cxn ang="0">
                    <a:pos x="81" y="39"/>
                  </a:cxn>
                  <a:cxn ang="0">
                    <a:pos x="78" y="36"/>
                  </a:cxn>
                  <a:cxn ang="0">
                    <a:pos x="71" y="32"/>
                  </a:cxn>
                  <a:cxn ang="0">
                    <a:pos x="67" y="29"/>
                  </a:cxn>
                  <a:cxn ang="0">
                    <a:pos x="64" y="25"/>
                  </a:cxn>
                  <a:cxn ang="0">
                    <a:pos x="60" y="21"/>
                  </a:cxn>
                  <a:cxn ang="0">
                    <a:pos x="57" y="18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9" y="11"/>
                  </a:cxn>
                  <a:cxn ang="0">
                    <a:pos x="35" y="0"/>
                  </a:cxn>
                  <a:cxn ang="0">
                    <a:pos x="25" y="14"/>
                  </a:cxn>
                  <a:cxn ang="0">
                    <a:pos x="21" y="18"/>
                  </a:cxn>
                  <a:cxn ang="0">
                    <a:pos x="18" y="18"/>
                  </a:cxn>
                  <a:cxn ang="0">
                    <a:pos x="14" y="21"/>
                  </a:cxn>
                  <a:cxn ang="0">
                    <a:pos x="11" y="25"/>
                  </a:cxn>
                  <a:cxn ang="0">
                    <a:pos x="7" y="32"/>
                  </a:cxn>
                  <a:cxn ang="0">
                    <a:pos x="7" y="39"/>
                  </a:cxn>
                  <a:cxn ang="0">
                    <a:pos x="0" y="50"/>
                  </a:cxn>
                  <a:cxn ang="0">
                    <a:pos x="4" y="50"/>
                  </a:cxn>
                  <a:cxn ang="0">
                    <a:pos x="7" y="50"/>
                  </a:cxn>
                  <a:cxn ang="0">
                    <a:pos x="11" y="50"/>
                  </a:cxn>
                  <a:cxn ang="0">
                    <a:pos x="14" y="50"/>
                  </a:cxn>
                  <a:cxn ang="0">
                    <a:pos x="18" y="5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1" y="60"/>
                  </a:cxn>
                  <a:cxn ang="0">
                    <a:pos x="25" y="60"/>
                  </a:cxn>
                  <a:cxn ang="0">
                    <a:pos x="28" y="64"/>
                  </a:cxn>
                  <a:cxn ang="0">
                    <a:pos x="32" y="64"/>
                  </a:cxn>
                  <a:cxn ang="0">
                    <a:pos x="39" y="60"/>
                  </a:cxn>
                  <a:cxn ang="0">
                    <a:pos x="60" y="50"/>
                  </a:cxn>
                  <a:cxn ang="0">
                    <a:pos x="78" y="53"/>
                  </a:cxn>
                  <a:cxn ang="0">
                    <a:pos x="85" y="46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5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7" y="7"/>
                  </a:cxn>
                  <a:cxn ang="0">
                    <a:pos x="14" y="10"/>
                  </a:cxn>
                  <a:cxn ang="0">
                    <a:pos x="21" y="10"/>
                  </a:cxn>
                  <a:cxn ang="0">
                    <a:pos x="28" y="10"/>
                  </a:cxn>
                  <a:cxn ang="0">
                    <a:pos x="32" y="7"/>
                  </a:cxn>
                  <a:cxn ang="0">
                    <a:pos x="32" y="3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7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6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/>
                <a:ahLst/>
                <a:cxnLst>
                  <a:cxn ang="0">
                    <a:pos x="84" y="59"/>
                  </a:cxn>
                  <a:cxn ang="0">
                    <a:pos x="77" y="59"/>
                  </a:cxn>
                  <a:cxn ang="0">
                    <a:pos x="67" y="59"/>
                  </a:cxn>
                  <a:cxn ang="0">
                    <a:pos x="63" y="52"/>
                  </a:cxn>
                  <a:cxn ang="0">
                    <a:pos x="67" y="49"/>
                  </a:cxn>
                  <a:cxn ang="0">
                    <a:pos x="74" y="38"/>
                  </a:cxn>
                  <a:cxn ang="0">
                    <a:pos x="81" y="38"/>
                  </a:cxn>
                  <a:cxn ang="0">
                    <a:pos x="81" y="28"/>
                  </a:cxn>
                  <a:cxn ang="0">
                    <a:pos x="81" y="17"/>
                  </a:cxn>
                  <a:cxn ang="0">
                    <a:pos x="77" y="10"/>
                  </a:cxn>
                  <a:cxn ang="0">
                    <a:pos x="70" y="0"/>
                  </a:cxn>
                  <a:cxn ang="0">
                    <a:pos x="56" y="3"/>
                  </a:cxn>
                  <a:cxn ang="0">
                    <a:pos x="49" y="7"/>
                  </a:cxn>
                  <a:cxn ang="0">
                    <a:pos x="39" y="3"/>
                  </a:cxn>
                  <a:cxn ang="0">
                    <a:pos x="28" y="3"/>
                  </a:cxn>
                  <a:cxn ang="0">
                    <a:pos x="21" y="14"/>
                  </a:cxn>
                  <a:cxn ang="0">
                    <a:pos x="21" y="21"/>
                  </a:cxn>
                  <a:cxn ang="0">
                    <a:pos x="21" y="35"/>
                  </a:cxn>
                  <a:cxn ang="0">
                    <a:pos x="28" y="42"/>
                  </a:cxn>
                  <a:cxn ang="0">
                    <a:pos x="35" y="49"/>
                  </a:cxn>
                  <a:cxn ang="0">
                    <a:pos x="31" y="59"/>
                  </a:cxn>
                  <a:cxn ang="0">
                    <a:pos x="28" y="63"/>
                  </a:cxn>
                  <a:cxn ang="0">
                    <a:pos x="17" y="56"/>
                  </a:cxn>
                  <a:cxn ang="0">
                    <a:pos x="14" y="49"/>
                  </a:cxn>
                  <a:cxn ang="0">
                    <a:pos x="7" y="49"/>
                  </a:cxn>
                  <a:cxn ang="0">
                    <a:pos x="0" y="49"/>
                  </a:cxn>
                  <a:cxn ang="0">
                    <a:pos x="0" y="56"/>
                  </a:cxn>
                  <a:cxn ang="0">
                    <a:pos x="0" y="67"/>
                  </a:cxn>
                  <a:cxn ang="0">
                    <a:pos x="3" y="77"/>
                  </a:cxn>
                  <a:cxn ang="0">
                    <a:pos x="14" y="88"/>
                  </a:cxn>
                  <a:cxn ang="0">
                    <a:pos x="21" y="95"/>
                  </a:cxn>
                  <a:cxn ang="0">
                    <a:pos x="31" y="109"/>
                  </a:cxn>
                  <a:cxn ang="0">
                    <a:pos x="35" y="112"/>
                  </a:cxn>
                  <a:cxn ang="0">
                    <a:pos x="39" y="123"/>
                  </a:cxn>
                  <a:cxn ang="0">
                    <a:pos x="49" y="130"/>
                  </a:cxn>
                  <a:cxn ang="0">
                    <a:pos x="67" y="126"/>
                  </a:cxn>
                  <a:cxn ang="0">
                    <a:pos x="74" y="126"/>
                  </a:cxn>
                  <a:cxn ang="0">
                    <a:pos x="84" y="116"/>
                  </a:cxn>
                  <a:cxn ang="0">
                    <a:pos x="88" y="109"/>
                  </a:cxn>
                  <a:cxn ang="0">
                    <a:pos x="88" y="95"/>
                  </a:cxn>
                  <a:cxn ang="0">
                    <a:pos x="84" y="77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7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/>
                <a:ahLst/>
                <a:cxnLst>
                  <a:cxn ang="0">
                    <a:pos x="57" y="7"/>
                  </a:cxn>
                  <a:cxn ang="0">
                    <a:pos x="50" y="7"/>
                  </a:cxn>
                  <a:cxn ang="0">
                    <a:pos x="39" y="3"/>
                  </a:cxn>
                  <a:cxn ang="0">
                    <a:pos x="35" y="0"/>
                  </a:cxn>
                  <a:cxn ang="0">
                    <a:pos x="25" y="0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4" y="3"/>
                  </a:cxn>
                  <a:cxn ang="0">
                    <a:pos x="7" y="14"/>
                  </a:cxn>
                  <a:cxn ang="0">
                    <a:pos x="7" y="21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4" y="42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7" y="77"/>
                  </a:cxn>
                  <a:cxn ang="0">
                    <a:pos x="11" y="109"/>
                  </a:cxn>
                  <a:cxn ang="0">
                    <a:pos x="14" y="112"/>
                  </a:cxn>
                  <a:cxn ang="0">
                    <a:pos x="25" y="109"/>
                  </a:cxn>
                  <a:cxn ang="0">
                    <a:pos x="28" y="95"/>
                  </a:cxn>
                  <a:cxn ang="0">
                    <a:pos x="25" y="91"/>
                  </a:cxn>
                  <a:cxn ang="0">
                    <a:pos x="25" y="81"/>
                  </a:cxn>
                  <a:cxn ang="0">
                    <a:pos x="25" y="74"/>
                  </a:cxn>
                  <a:cxn ang="0">
                    <a:pos x="35" y="70"/>
                  </a:cxn>
                  <a:cxn ang="0">
                    <a:pos x="43" y="70"/>
                  </a:cxn>
                  <a:cxn ang="0">
                    <a:pos x="53" y="63"/>
                  </a:cxn>
                  <a:cxn ang="0">
                    <a:pos x="57" y="53"/>
                  </a:cxn>
                  <a:cxn ang="0">
                    <a:pos x="64" y="42"/>
                  </a:cxn>
                  <a:cxn ang="0">
                    <a:pos x="67" y="24"/>
                  </a:cxn>
                  <a:cxn ang="0">
                    <a:pos x="71" y="21"/>
                  </a:cxn>
                  <a:cxn ang="0">
                    <a:pos x="71" y="14"/>
                  </a:cxn>
                  <a:cxn ang="0">
                    <a:pos x="67" y="7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8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/>
                <a:ahLst/>
                <a:cxnLst>
                  <a:cxn ang="0">
                    <a:pos x="8" y="98"/>
                  </a:cxn>
                  <a:cxn ang="0">
                    <a:pos x="15" y="105"/>
                  </a:cxn>
                  <a:cxn ang="0">
                    <a:pos x="18" y="116"/>
                  </a:cxn>
                  <a:cxn ang="0">
                    <a:pos x="22" y="119"/>
                  </a:cxn>
                  <a:cxn ang="0">
                    <a:pos x="32" y="119"/>
                  </a:cxn>
                  <a:cxn ang="0">
                    <a:pos x="36" y="112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53" y="109"/>
                  </a:cxn>
                  <a:cxn ang="0">
                    <a:pos x="57" y="102"/>
                  </a:cxn>
                  <a:cxn ang="0">
                    <a:pos x="60" y="95"/>
                  </a:cxn>
                  <a:cxn ang="0">
                    <a:pos x="64" y="81"/>
                  </a:cxn>
                  <a:cxn ang="0">
                    <a:pos x="71" y="63"/>
                  </a:cxn>
                  <a:cxn ang="0">
                    <a:pos x="89" y="49"/>
                  </a:cxn>
                  <a:cxn ang="0">
                    <a:pos x="110" y="31"/>
                  </a:cxn>
                  <a:cxn ang="0">
                    <a:pos x="106" y="31"/>
                  </a:cxn>
                  <a:cxn ang="0">
                    <a:pos x="96" y="21"/>
                  </a:cxn>
                  <a:cxn ang="0">
                    <a:pos x="92" y="17"/>
                  </a:cxn>
                  <a:cxn ang="0">
                    <a:pos x="85" y="10"/>
                  </a:cxn>
                  <a:cxn ang="0">
                    <a:pos x="78" y="17"/>
                  </a:cxn>
                  <a:cxn ang="0">
                    <a:pos x="74" y="21"/>
                  </a:cxn>
                  <a:cxn ang="0">
                    <a:pos x="71" y="21"/>
                  </a:cxn>
                  <a:cxn ang="0">
                    <a:pos x="67" y="14"/>
                  </a:cxn>
                  <a:cxn ang="0">
                    <a:pos x="64" y="7"/>
                  </a:cxn>
                  <a:cxn ang="0">
                    <a:pos x="57" y="7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50" y="0"/>
                  </a:cxn>
                  <a:cxn ang="0">
                    <a:pos x="43" y="0"/>
                  </a:cxn>
                  <a:cxn ang="0">
                    <a:pos x="29" y="3"/>
                  </a:cxn>
                  <a:cxn ang="0">
                    <a:pos x="29" y="7"/>
                  </a:cxn>
                  <a:cxn ang="0">
                    <a:pos x="25" y="7"/>
                  </a:cxn>
                  <a:cxn ang="0">
                    <a:pos x="18" y="7"/>
                  </a:cxn>
                  <a:cxn ang="0">
                    <a:pos x="15" y="17"/>
                  </a:cxn>
                  <a:cxn ang="0">
                    <a:pos x="18" y="24"/>
                  </a:cxn>
                  <a:cxn ang="0">
                    <a:pos x="18" y="31"/>
                  </a:cxn>
                  <a:cxn ang="0">
                    <a:pos x="18" y="38"/>
                  </a:cxn>
                  <a:cxn ang="0">
                    <a:pos x="15" y="45"/>
                  </a:cxn>
                  <a:cxn ang="0">
                    <a:pos x="8" y="63"/>
                  </a:cxn>
                  <a:cxn ang="0">
                    <a:pos x="4" y="84"/>
                  </a:cxn>
                  <a:cxn ang="0">
                    <a:pos x="0" y="88"/>
                  </a:cxn>
                  <a:cxn ang="0">
                    <a:pos x="4" y="95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9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/>
                <a:ahLst/>
                <a:cxnLst>
                  <a:cxn ang="0">
                    <a:pos x="219" y="151"/>
                  </a:cxn>
                  <a:cxn ang="0">
                    <a:pos x="240" y="151"/>
                  </a:cxn>
                  <a:cxn ang="0">
                    <a:pos x="243" y="148"/>
                  </a:cxn>
                  <a:cxn ang="0">
                    <a:pos x="240" y="134"/>
                  </a:cxn>
                  <a:cxn ang="0">
                    <a:pos x="222" y="127"/>
                  </a:cxn>
                  <a:cxn ang="0">
                    <a:pos x="198" y="120"/>
                  </a:cxn>
                  <a:cxn ang="0">
                    <a:pos x="184" y="84"/>
                  </a:cxn>
                  <a:cxn ang="0">
                    <a:pos x="180" y="49"/>
                  </a:cxn>
                  <a:cxn ang="0">
                    <a:pos x="177" y="28"/>
                  </a:cxn>
                  <a:cxn ang="0">
                    <a:pos x="159" y="21"/>
                  </a:cxn>
                  <a:cxn ang="0">
                    <a:pos x="148" y="32"/>
                  </a:cxn>
                  <a:cxn ang="0">
                    <a:pos x="134" y="25"/>
                  </a:cxn>
                  <a:cxn ang="0">
                    <a:pos x="127" y="17"/>
                  </a:cxn>
                  <a:cxn ang="0">
                    <a:pos x="117" y="28"/>
                  </a:cxn>
                  <a:cxn ang="0">
                    <a:pos x="106" y="32"/>
                  </a:cxn>
                  <a:cxn ang="0">
                    <a:pos x="96" y="14"/>
                  </a:cxn>
                  <a:cxn ang="0">
                    <a:pos x="85" y="7"/>
                  </a:cxn>
                  <a:cxn ang="0">
                    <a:pos x="85" y="25"/>
                  </a:cxn>
                  <a:cxn ang="0">
                    <a:pos x="78" y="39"/>
                  </a:cxn>
                  <a:cxn ang="0">
                    <a:pos x="67" y="28"/>
                  </a:cxn>
                  <a:cxn ang="0">
                    <a:pos x="67" y="10"/>
                  </a:cxn>
                  <a:cxn ang="0">
                    <a:pos x="67" y="7"/>
                  </a:cxn>
                  <a:cxn ang="0">
                    <a:pos x="57" y="0"/>
                  </a:cxn>
                  <a:cxn ang="0">
                    <a:pos x="39" y="10"/>
                  </a:cxn>
                  <a:cxn ang="0">
                    <a:pos x="14" y="25"/>
                  </a:cxn>
                  <a:cxn ang="0">
                    <a:pos x="7" y="39"/>
                  </a:cxn>
                  <a:cxn ang="0">
                    <a:pos x="4" y="56"/>
                  </a:cxn>
                  <a:cxn ang="0">
                    <a:pos x="0" y="63"/>
                  </a:cxn>
                  <a:cxn ang="0">
                    <a:pos x="0" y="74"/>
                  </a:cxn>
                  <a:cxn ang="0">
                    <a:pos x="25" y="81"/>
                  </a:cxn>
                  <a:cxn ang="0">
                    <a:pos x="39" y="81"/>
                  </a:cxn>
                  <a:cxn ang="0">
                    <a:pos x="46" y="77"/>
                  </a:cxn>
                  <a:cxn ang="0">
                    <a:pos x="46" y="88"/>
                  </a:cxn>
                  <a:cxn ang="0">
                    <a:pos x="29" y="95"/>
                  </a:cxn>
                  <a:cxn ang="0">
                    <a:pos x="22" y="91"/>
                  </a:cxn>
                  <a:cxn ang="0">
                    <a:pos x="11" y="95"/>
                  </a:cxn>
                  <a:cxn ang="0">
                    <a:pos x="7" y="106"/>
                  </a:cxn>
                  <a:cxn ang="0">
                    <a:pos x="25" y="113"/>
                  </a:cxn>
                  <a:cxn ang="0">
                    <a:pos x="46" y="113"/>
                  </a:cxn>
                  <a:cxn ang="0">
                    <a:pos x="74" y="109"/>
                  </a:cxn>
                  <a:cxn ang="0">
                    <a:pos x="88" y="120"/>
                  </a:cxn>
                  <a:cxn ang="0">
                    <a:pos x="88" y="127"/>
                  </a:cxn>
                  <a:cxn ang="0">
                    <a:pos x="85" y="141"/>
                  </a:cxn>
                  <a:cxn ang="0">
                    <a:pos x="71" y="137"/>
                  </a:cxn>
                  <a:cxn ang="0">
                    <a:pos x="53" y="137"/>
                  </a:cxn>
                  <a:cxn ang="0">
                    <a:pos x="39" y="137"/>
                  </a:cxn>
                  <a:cxn ang="0">
                    <a:pos x="25" y="141"/>
                  </a:cxn>
                  <a:cxn ang="0">
                    <a:pos x="22" y="151"/>
                  </a:cxn>
                  <a:cxn ang="0">
                    <a:pos x="32" y="162"/>
                  </a:cxn>
                  <a:cxn ang="0">
                    <a:pos x="53" y="173"/>
                  </a:cxn>
                  <a:cxn ang="0">
                    <a:pos x="67" y="183"/>
                  </a:cxn>
                  <a:cxn ang="0">
                    <a:pos x="81" y="194"/>
                  </a:cxn>
                  <a:cxn ang="0">
                    <a:pos x="155" y="173"/>
                  </a:cxn>
                  <a:cxn ang="0">
                    <a:pos x="169" y="173"/>
                  </a:cxn>
                  <a:cxn ang="0">
                    <a:pos x="187" y="183"/>
                  </a:cxn>
                  <a:cxn ang="0">
                    <a:pos x="194" y="180"/>
                  </a:cxn>
                  <a:cxn ang="0">
                    <a:pos x="198" y="180"/>
                  </a:cxn>
                  <a:cxn ang="0">
                    <a:pos x="212" y="180"/>
                  </a:cxn>
                  <a:cxn ang="0">
                    <a:pos x="222" y="173"/>
                  </a:cxn>
                  <a:cxn ang="0">
                    <a:pos x="219" y="165"/>
                  </a:cxn>
                  <a:cxn ang="0">
                    <a:pos x="208" y="162"/>
                  </a:cxn>
                  <a:cxn ang="0">
                    <a:pos x="205" y="158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0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/>
                <a:ahLst/>
                <a:cxnLst>
                  <a:cxn ang="0">
                    <a:pos x="43" y="92"/>
                  </a:cxn>
                  <a:cxn ang="0">
                    <a:pos x="50" y="96"/>
                  </a:cxn>
                  <a:cxn ang="0">
                    <a:pos x="60" y="96"/>
                  </a:cxn>
                  <a:cxn ang="0">
                    <a:pos x="64" y="88"/>
                  </a:cxn>
                  <a:cxn ang="0">
                    <a:pos x="74" y="78"/>
                  </a:cxn>
                  <a:cxn ang="0">
                    <a:pos x="81" y="60"/>
                  </a:cxn>
                  <a:cxn ang="0">
                    <a:pos x="85" y="64"/>
                  </a:cxn>
                  <a:cxn ang="0">
                    <a:pos x="96" y="67"/>
                  </a:cxn>
                  <a:cxn ang="0">
                    <a:pos x="110" y="60"/>
                  </a:cxn>
                  <a:cxn ang="0">
                    <a:pos x="110" y="57"/>
                  </a:cxn>
                  <a:cxn ang="0">
                    <a:pos x="113" y="50"/>
                  </a:cxn>
                  <a:cxn ang="0">
                    <a:pos x="110" y="46"/>
                  </a:cxn>
                  <a:cxn ang="0">
                    <a:pos x="113" y="43"/>
                  </a:cxn>
                  <a:cxn ang="0">
                    <a:pos x="117" y="36"/>
                  </a:cxn>
                  <a:cxn ang="0">
                    <a:pos x="113" y="29"/>
                  </a:cxn>
                  <a:cxn ang="0">
                    <a:pos x="117" y="22"/>
                  </a:cxn>
                  <a:cxn ang="0">
                    <a:pos x="124" y="14"/>
                  </a:cxn>
                  <a:cxn ang="0">
                    <a:pos x="124" y="11"/>
                  </a:cxn>
                  <a:cxn ang="0">
                    <a:pos x="117" y="7"/>
                  </a:cxn>
                  <a:cxn ang="0">
                    <a:pos x="110" y="0"/>
                  </a:cxn>
                  <a:cxn ang="0">
                    <a:pos x="92" y="14"/>
                  </a:cxn>
                  <a:cxn ang="0">
                    <a:pos x="85" y="14"/>
                  </a:cxn>
                  <a:cxn ang="0">
                    <a:pos x="71" y="18"/>
                  </a:cxn>
                  <a:cxn ang="0">
                    <a:pos x="64" y="22"/>
                  </a:cxn>
                  <a:cxn ang="0">
                    <a:pos x="53" y="36"/>
                  </a:cxn>
                  <a:cxn ang="0">
                    <a:pos x="39" y="53"/>
                  </a:cxn>
                  <a:cxn ang="0">
                    <a:pos x="25" y="67"/>
                  </a:cxn>
                  <a:cxn ang="0">
                    <a:pos x="15" y="71"/>
                  </a:cxn>
                  <a:cxn ang="0">
                    <a:pos x="7" y="71"/>
                  </a:cxn>
                  <a:cxn ang="0">
                    <a:pos x="0" y="74"/>
                  </a:cxn>
                  <a:cxn ang="0">
                    <a:pos x="4" y="81"/>
                  </a:cxn>
                  <a:cxn ang="0">
                    <a:pos x="7" y="88"/>
                  </a:cxn>
                  <a:cxn ang="0">
                    <a:pos x="18" y="96"/>
                  </a:cxn>
                  <a:cxn ang="0">
                    <a:pos x="36" y="96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1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/>
                <a:ahLst/>
                <a:cxnLst>
                  <a:cxn ang="0">
                    <a:pos x="25" y="21"/>
                  </a:cxn>
                  <a:cxn ang="0">
                    <a:pos x="21" y="14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4" y="25"/>
                  </a:cxn>
                  <a:cxn ang="0">
                    <a:pos x="7" y="28"/>
                  </a:cxn>
                  <a:cxn ang="0">
                    <a:pos x="14" y="28"/>
                  </a:cxn>
                  <a:cxn ang="0">
                    <a:pos x="18" y="28"/>
                  </a:cxn>
                  <a:cxn ang="0">
                    <a:pos x="21" y="28"/>
                  </a:cxn>
                  <a:cxn ang="0">
                    <a:pos x="25" y="2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2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6"/>
                  </a:cxn>
                  <a:cxn ang="0">
                    <a:pos x="14" y="32"/>
                  </a:cxn>
                  <a:cxn ang="0">
                    <a:pos x="18" y="29"/>
                  </a:cxn>
                  <a:cxn ang="0">
                    <a:pos x="22" y="29"/>
                  </a:cxn>
                  <a:cxn ang="0">
                    <a:pos x="25" y="29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36"/>
                  </a:cxn>
                  <a:cxn ang="0">
                    <a:pos x="39" y="39"/>
                  </a:cxn>
                  <a:cxn ang="0">
                    <a:pos x="43" y="43"/>
                  </a:cxn>
                  <a:cxn ang="0">
                    <a:pos x="50" y="43"/>
                  </a:cxn>
                  <a:cxn ang="0">
                    <a:pos x="57" y="39"/>
                  </a:cxn>
                  <a:cxn ang="0">
                    <a:pos x="64" y="32"/>
                  </a:cxn>
                  <a:cxn ang="0">
                    <a:pos x="67" y="32"/>
                  </a:cxn>
                  <a:cxn ang="0">
                    <a:pos x="67" y="29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67" y="18"/>
                  </a:cxn>
                  <a:cxn ang="0">
                    <a:pos x="60" y="14"/>
                  </a:cxn>
                  <a:cxn ang="0">
                    <a:pos x="39" y="4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8" y="4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7" y="14"/>
                  </a:cxn>
                  <a:cxn ang="0">
                    <a:pos x="4" y="18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9"/>
                  </a:cxn>
                  <a:cxn ang="0">
                    <a:pos x="4" y="32"/>
                  </a:cxn>
                  <a:cxn ang="0">
                    <a:pos x="11" y="3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3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71" cy="35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35"/>
                  </a:cxn>
                  <a:cxn ang="0">
                    <a:pos x="17" y="35"/>
                  </a:cxn>
                  <a:cxn ang="0">
                    <a:pos x="25" y="35"/>
                  </a:cxn>
                  <a:cxn ang="0">
                    <a:pos x="35" y="35"/>
                  </a:cxn>
                  <a:cxn ang="0">
                    <a:pos x="39" y="31"/>
                  </a:cxn>
                  <a:cxn ang="0">
                    <a:pos x="42" y="28"/>
                  </a:cxn>
                  <a:cxn ang="0">
                    <a:pos x="49" y="21"/>
                  </a:cxn>
                  <a:cxn ang="0">
                    <a:pos x="53" y="17"/>
                  </a:cxn>
                  <a:cxn ang="0">
                    <a:pos x="56" y="17"/>
                  </a:cxn>
                  <a:cxn ang="0">
                    <a:pos x="60" y="17"/>
                  </a:cxn>
                  <a:cxn ang="0">
                    <a:pos x="63" y="17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60" y="7"/>
                  </a:cxn>
                  <a:cxn ang="0">
                    <a:pos x="53" y="3"/>
                  </a:cxn>
                  <a:cxn ang="0">
                    <a:pos x="42" y="3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10"/>
                  </a:cxn>
                  <a:cxn ang="0">
                    <a:pos x="3" y="14"/>
                  </a:cxn>
                  <a:cxn ang="0">
                    <a:pos x="0" y="21"/>
                  </a:cxn>
                  <a:cxn ang="0">
                    <a:pos x="3" y="28"/>
                  </a:cxn>
                  <a:cxn ang="0">
                    <a:pos x="10" y="3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4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24" cy="29"/>
              </a:xfrm>
              <a:custGeom>
                <a:avLst/>
                <a:gdLst/>
                <a:ahLst/>
                <a:cxnLst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4"/>
                  </a:cxn>
                  <a:cxn ang="0">
                    <a:pos x="3" y="11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0" y="29"/>
                  </a:cxn>
                  <a:cxn ang="0">
                    <a:pos x="0" y="29"/>
                  </a:cxn>
                  <a:cxn ang="0">
                    <a:pos x="3" y="29"/>
                  </a:cxn>
                  <a:cxn ang="0">
                    <a:pos x="7" y="29"/>
                  </a:cxn>
                  <a:cxn ang="0">
                    <a:pos x="10" y="29"/>
                  </a:cxn>
                  <a:cxn ang="0">
                    <a:pos x="14" y="22"/>
                  </a:cxn>
                  <a:cxn ang="0">
                    <a:pos x="18" y="15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5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/>
                <a:ahLst/>
                <a:cxnLst>
                  <a:cxn ang="0">
                    <a:pos x="7" y="70"/>
                  </a:cxn>
                  <a:cxn ang="0">
                    <a:pos x="14" y="74"/>
                  </a:cxn>
                  <a:cxn ang="0">
                    <a:pos x="25" y="74"/>
                  </a:cxn>
                  <a:cxn ang="0">
                    <a:pos x="29" y="70"/>
                  </a:cxn>
                  <a:cxn ang="0">
                    <a:pos x="32" y="67"/>
                  </a:cxn>
                  <a:cxn ang="0">
                    <a:pos x="39" y="70"/>
                  </a:cxn>
                  <a:cxn ang="0">
                    <a:pos x="50" y="70"/>
                  </a:cxn>
                  <a:cxn ang="0">
                    <a:pos x="53" y="67"/>
                  </a:cxn>
                  <a:cxn ang="0">
                    <a:pos x="60" y="67"/>
                  </a:cxn>
                  <a:cxn ang="0">
                    <a:pos x="60" y="70"/>
                  </a:cxn>
                  <a:cxn ang="0">
                    <a:pos x="57" y="74"/>
                  </a:cxn>
                  <a:cxn ang="0">
                    <a:pos x="43" y="81"/>
                  </a:cxn>
                  <a:cxn ang="0">
                    <a:pos x="29" y="88"/>
                  </a:cxn>
                  <a:cxn ang="0">
                    <a:pos x="29" y="91"/>
                  </a:cxn>
                  <a:cxn ang="0">
                    <a:pos x="39" y="95"/>
                  </a:cxn>
                  <a:cxn ang="0">
                    <a:pos x="57" y="91"/>
                  </a:cxn>
                  <a:cxn ang="0">
                    <a:pos x="71" y="81"/>
                  </a:cxn>
                  <a:cxn ang="0">
                    <a:pos x="78" y="77"/>
                  </a:cxn>
                  <a:cxn ang="0">
                    <a:pos x="81" y="74"/>
                  </a:cxn>
                  <a:cxn ang="0">
                    <a:pos x="85" y="77"/>
                  </a:cxn>
                  <a:cxn ang="0">
                    <a:pos x="88" y="77"/>
                  </a:cxn>
                  <a:cxn ang="0">
                    <a:pos x="95" y="74"/>
                  </a:cxn>
                  <a:cxn ang="0">
                    <a:pos x="99" y="74"/>
                  </a:cxn>
                  <a:cxn ang="0">
                    <a:pos x="110" y="74"/>
                  </a:cxn>
                  <a:cxn ang="0">
                    <a:pos x="113" y="70"/>
                  </a:cxn>
                  <a:cxn ang="0">
                    <a:pos x="117" y="60"/>
                  </a:cxn>
                  <a:cxn ang="0">
                    <a:pos x="120" y="45"/>
                  </a:cxn>
                  <a:cxn ang="0">
                    <a:pos x="117" y="35"/>
                  </a:cxn>
                  <a:cxn ang="0">
                    <a:pos x="113" y="35"/>
                  </a:cxn>
                  <a:cxn ang="0">
                    <a:pos x="106" y="38"/>
                  </a:cxn>
                  <a:cxn ang="0">
                    <a:pos x="99" y="38"/>
                  </a:cxn>
                  <a:cxn ang="0">
                    <a:pos x="95" y="31"/>
                  </a:cxn>
                  <a:cxn ang="0">
                    <a:pos x="88" y="17"/>
                  </a:cxn>
                  <a:cxn ang="0">
                    <a:pos x="88" y="7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14"/>
                  </a:cxn>
                  <a:cxn ang="0">
                    <a:pos x="67" y="21"/>
                  </a:cxn>
                  <a:cxn ang="0">
                    <a:pos x="67" y="28"/>
                  </a:cxn>
                  <a:cxn ang="0">
                    <a:pos x="74" y="31"/>
                  </a:cxn>
                  <a:cxn ang="0">
                    <a:pos x="67" y="38"/>
                  </a:cxn>
                  <a:cxn ang="0">
                    <a:pos x="64" y="45"/>
                  </a:cxn>
                  <a:cxn ang="0">
                    <a:pos x="57" y="49"/>
                  </a:cxn>
                  <a:cxn ang="0">
                    <a:pos x="57" y="38"/>
                  </a:cxn>
                  <a:cxn ang="0">
                    <a:pos x="53" y="28"/>
                  </a:cxn>
                  <a:cxn ang="0">
                    <a:pos x="46" y="24"/>
                  </a:cxn>
                  <a:cxn ang="0">
                    <a:pos x="39" y="28"/>
                  </a:cxn>
                  <a:cxn ang="0">
                    <a:pos x="32" y="24"/>
                  </a:cxn>
                  <a:cxn ang="0">
                    <a:pos x="32" y="21"/>
                  </a:cxn>
                  <a:cxn ang="0">
                    <a:pos x="25" y="17"/>
                  </a:cxn>
                  <a:cxn ang="0">
                    <a:pos x="14" y="17"/>
                  </a:cxn>
                  <a:cxn ang="0">
                    <a:pos x="11" y="24"/>
                  </a:cxn>
                  <a:cxn ang="0">
                    <a:pos x="7" y="35"/>
                  </a:cxn>
                  <a:cxn ang="0">
                    <a:pos x="7" y="35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0" y="63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6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/>
                <a:ahLst/>
                <a:cxnLst>
                  <a:cxn ang="0">
                    <a:pos x="17" y="38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7" y="7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3" y="38"/>
                  </a:cxn>
                  <a:cxn ang="0">
                    <a:pos x="3" y="42"/>
                  </a:cxn>
                  <a:cxn ang="0">
                    <a:pos x="10" y="49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21" y="49"/>
                  </a:cxn>
                  <a:cxn ang="0">
                    <a:pos x="21" y="49"/>
                  </a:cxn>
                  <a:cxn ang="0">
                    <a:pos x="21" y="42"/>
                  </a:cxn>
                  <a:cxn ang="0">
                    <a:pos x="17" y="38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7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7" y="35"/>
                  </a:cxn>
                  <a:cxn ang="0">
                    <a:pos x="14" y="53"/>
                  </a:cxn>
                  <a:cxn ang="0">
                    <a:pos x="21" y="53"/>
                  </a:cxn>
                  <a:cxn ang="0">
                    <a:pos x="31" y="56"/>
                  </a:cxn>
                  <a:cxn ang="0">
                    <a:pos x="39" y="60"/>
                  </a:cxn>
                  <a:cxn ang="0">
                    <a:pos x="39" y="77"/>
                  </a:cxn>
                  <a:cxn ang="0">
                    <a:pos x="49" y="91"/>
                  </a:cxn>
                  <a:cxn ang="0">
                    <a:pos x="63" y="95"/>
                  </a:cxn>
                  <a:cxn ang="0">
                    <a:pos x="77" y="88"/>
                  </a:cxn>
                  <a:cxn ang="0">
                    <a:pos x="77" y="88"/>
                  </a:cxn>
                  <a:cxn ang="0">
                    <a:pos x="70" y="88"/>
                  </a:cxn>
                  <a:cxn ang="0">
                    <a:pos x="67" y="91"/>
                  </a:cxn>
                  <a:cxn ang="0">
                    <a:pos x="67" y="91"/>
                  </a:cxn>
                  <a:cxn ang="0">
                    <a:pos x="67" y="77"/>
                  </a:cxn>
                  <a:cxn ang="0">
                    <a:pos x="63" y="56"/>
                  </a:cxn>
                  <a:cxn ang="0">
                    <a:pos x="60" y="45"/>
                  </a:cxn>
                  <a:cxn ang="0">
                    <a:pos x="63" y="35"/>
                  </a:cxn>
                  <a:cxn ang="0">
                    <a:pos x="70" y="24"/>
                  </a:cxn>
                  <a:cxn ang="0">
                    <a:pos x="70" y="10"/>
                  </a:cxn>
                  <a:cxn ang="0">
                    <a:pos x="63" y="3"/>
                  </a:cxn>
                  <a:cxn ang="0">
                    <a:pos x="56" y="3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9" y="10"/>
                  </a:cxn>
                  <a:cxn ang="0">
                    <a:pos x="42" y="24"/>
                  </a:cxn>
                  <a:cxn ang="0">
                    <a:pos x="46" y="35"/>
                  </a:cxn>
                  <a:cxn ang="0">
                    <a:pos x="42" y="42"/>
                  </a:cxn>
                  <a:cxn ang="0">
                    <a:pos x="31" y="35"/>
                  </a:cxn>
                  <a:cxn ang="0">
                    <a:pos x="17" y="2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21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8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/>
                <a:ahLst/>
                <a:cxnLst>
                  <a:cxn ang="0">
                    <a:pos x="24" y="49"/>
                  </a:cxn>
                  <a:cxn ang="0">
                    <a:pos x="24" y="49"/>
                  </a:cxn>
                  <a:cxn ang="0">
                    <a:pos x="31" y="45"/>
                  </a:cxn>
                  <a:cxn ang="0">
                    <a:pos x="35" y="45"/>
                  </a:cxn>
                  <a:cxn ang="0">
                    <a:pos x="39" y="38"/>
                  </a:cxn>
                  <a:cxn ang="0">
                    <a:pos x="42" y="38"/>
                  </a:cxn>
                  <a:cxn ang="0">
                    <a:pos x="42" y="35"/>
                  </a:cxn>
                  <a:cxn ang="0">
                    <a:pos x="42" y="28"/>
                  </a:cxn>
                  <a:cxn ang="0">
                    <a:pos x="42" y="21"/>
                  </a:cxn>
                  <a:cxn ang="0">
                    <a:pos x="39" y="14"/>
                  </a:cxn>
                  <a:cxn ang="0">
                    <a:pos x="39" y="14"/>
                  </a:cxn>
                  <a:cxn ang="0">
                    <a:pos x="35" y="10"/>
                  </a:cxn>
                  <a:cxn ang="0">
                    <a:pos x="31" y="7"/>
                  </a:cxn>
                  <a:cxn ang="0">
                    <a:pos x="24" y="3"/>
                  </a:cxn>
                  <a:cxn ang="0">
                    <a:pos x="17" y="0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3" y="14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8"/>
                  </a:cxn>
                  <a:cxn ang="0">
                    <a:pos x="0" y="35"/>
                  </a:cxn>
                  <a:cxn ang="0">
                    <a:pos x="0" y="42"/>
                  </a:cxn>
                  <a:cxn ang="0">
                    <a:pos x="14" y="38"/>
                  </a:cxn>
                  <a:cxn ang="0">
                    <a:pos x="24" y="49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9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/>
                <a:ahLst/>
                <a:cxnLst>
                  <a:cxn ang="0">
                    <a:pos x="28" y="28"/>
                  </a:cxn>
                  <a:cxn ang="0">
                    <a:pos x="31" y="25"/>
                  </a:cxn>
                  <a:cxn ang="0">
                    <a:pos x="35" y="28"/>
                  </a:cxn>
                  <a:cxn ang="0">
                    <a:pos x="38" y="39"/>
                  </a:cxn>
                  <a:cxn ang="0">
                    <a:pos x="45" y="74"/>
                  </a:cxn>
                  <a:cxn ang="0">
                    <a:pos x="42" y="74"/>
                  </a:cxn>
                  <a:cxn ang="0">
                    <a:pos x="38" y="81"/>
                  </a:cxn>
                  <a:cxn ang="0">
                    <a:pos x="42" y="92"/>
                  </a:cxn>
                  <a:cxn ang="0">
                    <a:pos x="52" y="92"/>
                  </a:cxn>
                  <a:cxn ang="0">
                    <a:pos x="56" y="92"/>
                  </a:cxn>
                  <a:cxn ang="0">
                    <a:pos x="63" y="88"/>
                  </a:cxn>
                  <a:cxn ang="0">
                    <a:pos x="70" y="92"/>
                  </a:cxn>
                  <a:cxn ang="0">
                    <a:pos x="74" y="95"/>
                  </a:cxn>
                  <a:cxn ang="0">
                    <a:pos x="84" y="102"/>
                  </a:cxn>
                  <a:cxn ang="0">
                    <a:pos x="102" y="102"/>
                  </a:cxn>
                  <a:cxn ang="0">
                    <a:pos x="123" y="102"/>
                  </a:cxn>
                  <a:cxn ang="0">
                    <a:pos x="123" y="99"/>
                  </a:cxn>
                  <a:cxn ang="0">
                    <a:pos x="126" y="92"/>
                  </a:cxn>
                  <a:cxn ang="0">
                    <a:pos x="130" y="92"/>
                  </a:cxn>
                  <a:cxn ang="0">
                    <a:pos x="144" y="99"/>
                  </a:cxn>
                  <a:cxn ang="0">
                    <a:pos x="151" y="99"/>
                  </a:cxn>
                  <a:cxn ang="0">
                    <a:pos x="158" y="95"/>
                  </a:cxn>
                  <a:cxn ang="0">
                    <a:pos x="162" y="88"/>
                  </a:cxn>
                  <a:cxn ang="0">
                    <a:pos x="162" y="81"/>
                  </a:cxn>
                  <a:cxn ang="0">
                    <a:pos x="169" y="77"/>
                  </a:cxn>
                  <a:cxn ang="0">
                    <a:pos x="172" y="70"/>
                  </a:cxn>
                  <a:cxn ang="0">
                    <a:pos x="172" y="67"/>
                  </a:cxn>
                  <a:cxn ang="0">
                    <a:pos x="176" y="63"/>
                  </a:cxn>
                  <a:cxn ang="0">
                    <a:pos x="169" y="56"/>
                  </a:cxn>
                  <a:cxn ang="0">
                    <a:pos x="148" y="53"/>
                  </a:cxn>
                  <a:cxn ang="0">
                    <a:pos x="141" y="49"/>
                  </a:cxn>
                  <a:cxn ang="0">
                    <a:pos x="123" y="46"/>
                  </a:cxn>
                  <a:cxn ang="0">
                    <a:pos x="116" y="49"/>
                  </a:cxn>
                  <a:cxn ang="0">
                    <a:pos x="105" y="53"/>
                  </a:cxn>
                  <a:cxn ang="0">
                    <a:pos x="95" y="53"/>
                  </a:cxn>
                  <a:cxn ang="0">
                    <a:pos x="63" y="35"/>
                  </a:cxn>
                  <a:cxn ang="0">
                    <a:pos x="60" y="28"/>
                  </a:cxn>
                  <a:cxn ang="0">
                    <a:pos x="52" y="25"/>
                  </a:cxn>
                  <a:cxn ang="0">
                    <a:pos x="49" y="25"/>
                  </a:cxn>
                  <a:cxn ang="0">
                    <a:pos x="52" y="21"/>
                  </a:cxn>
                  <a:cxn ang="0">
                    <a:pos x="52" y="18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8" y="11"/>
                  </a:cxn>
                  <a:cxn ang="0">
                    <a:pos x="35" y="14"/>
                  </a:cxn>
                  <a:cxn ang="0">
                    <a:pos x="28" y="14"/>
                  </a:cxn>
                  <a:cxn ang="0">
                    <a:pos x="28" y="7"/>
                  </a:cxn>
                  <a:cxn ang="0">
                    <a:pos x="17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3" y="25"/>
                  </a:cxn>
                  <a:cxn ang="0">
                    <a:pos x="3" y="28"/>
                  </a:cxn>
                  <a:cxn ang="0">
                    <a:pos x="7" y="35"/>
                  </a:cxn>
                  <a:cxn ang="0">
                    <a:pos x="17" y="32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0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9" cy="109"/>
              </a:xfrm>
              <a:custGeom>
                <a:avLst/>
                <a:gdLst/>
                <a:ahLst/>
                <a:cxnLst>
                  <a:cxn ang="0">
                    <a:pos x="21" y="35"/>
                  </a:cxn>
                  <a:cxn ang="0">
                    <a:pos x="28" y="42"/>
                  </a:cxn>
                  <a:cxn ang="0">
                    <a:pos x="28" y="46"/>
                  </a:cxn>
                  <a:cxn ang="0">
                    <a:pos x="49" y="71"/>
                  </a:cxn>
                  <a:cxn ang="0">
                    <a:pos x="59" y="78"/>
                  </a:cxn>
                  <a:cxn ang="0">
                    <a:pos x="66" y="81"/>
                  </a:cxn>
                  <a:cxn ang="0">
                    <a:pos x="73" y="81"/>
                  </a:cxn>
                  <a:cxn ang="0">
                    <a:pos x="77" y="92"/>
                  </a:cxn>
                  <a:cxn ang="0">
                    <a:pos x="81" y="99"/>
                  </a:cxn>
                  <a:cxn ang="0">
                    <a:pos x="81" y="106"/>
                  </a:cxn>
                  <a:cxn ang="0">
                    <a:pos x="84" y="106"/>
                  </a:cxn>
                  <a:cxn ang="0">
                    <a:pos x="88" y="99"/>
                  </a:cxn>
                  <a:cxn ang="0">
                    <a:pos x="91" y="95"/>
                  </a:cxn>
                  <a:cxn ang="0">
                    <a:pos x="84" y="78"/>
                  </a:cxn>
                  <a:cxn ang="0">
                    <a:pos x="88" y="63"/>
                  </a:cxn>
                  <a:cxn ang="0">
                    <a:pos x="91" y="49"/>
                  </a:cxn>
                  <a:cxn ang="0">
                    <a:pos x="91" y="39"/>
                  </a:cxn>
                  <a:cxn ang="0">
                    <a:pos x="88" y="28"/>
                  </a:cxn>
                  <a:cxn ang="0">
                    <a:pos x="84" y="28"/>
                  </a:cxn>
                  <a:cxn ang="0">
                    <a:pos x="81" y="32"/>
                  </a:cxn>
                  <a:cxn ang="0">
                    <a:pos x="77" y="35"/>
                  </a:cxn>
                  <a:cxn ang="0">
                    <a:pos x="70" y="49"/>
                  </a:cxn>
                  <a:cxn ang="0">
                    <a:pos x="66" y="46"/>
                  </a:cxn>
                  <a:cxn ang="0">
                    <a:pos x="59" y="35"/>
                  </a:cxn>
                  <a:cxn ang="0">
                    <a:pos x="59" y="21"/>
                  </a:cxn>
                  <a:cxn ang="0">
                    <a:pos x="59" y="14"/>
                  </a:cxn>
                  <a:cxn ang="0">
                    <a:pos x="49" y="11"/>
                  </a:cxn>
                  <a:cxn ang="0">
                    <a:pos x="45" y="14"/>
                  </a:cxn>
                  <a:cxn ang="0">
                    <a:pos x="42" y="21"/>
                  </a:cxn>
                  <a:cxn ang="0">
                    <a:pos x="42" y="28"/>
                  </a:cxn>
                  <a:cxn ang="0">
                    <a:pos x="35" y="25"/>
                  </a:cxn>
                  <a:cxn ang="0">
                    <a:pos x="31" y="18"/>
                  </a:cxn>
                  <a:cxn ang="0">
                    <a:pos x="28" y="11"/>
                  </a:cxn>
                  <a:cxn ang="0">
                    <a:pos x="21" y="4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3" y="21"/>
                  </a:cxn>
                  <a:cxn ang="0">
                    <a:pos x="14" y="28"/>
                  </a:cxn>
                  <a:cxn ang="0">
                    <a:pos x="14" y="32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1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/>
                <a:ahLst/>
                <a:cxnLst>
                  <a:cxn ang="0">
                    <a:pos x="42" y="42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7"/>
                  </a:cxn>
                  <a:cxn ang="0">
                    <a:pos x="3" y="14"/>
                  </a:cxn>
                  <a:cxn ang="0">
                    <a:pos x="3" y="25"/>
                  </a:cxn>
                  <a:cxn ang="0">
                    <a:pos x="0" y="49"/>
                  </a:cxn>
                  <a:cxn ang="0">
                    <a:pos x="3" y="49"/>
                  </a:cxn>
                  <a:cxn ang="0">
                    <a:pos x="7" y="53"/>
                  </a:cxn>
                  <a:cxn ang="0">
                    <a:pos x="10" y="53"/>
                  </a:cxn>
                  <a:cxn ang="0">
                    <a:pos x="17" y="56"/>
                  </a:cxn>
                  <a:cxn ang="0">
                    <a:pos x="24" y="56"/>
                  </a:cxn>
                  <a:cxn ang="0">
                    <a:pos x="31" y="56"/>
                  </a:cxn>
                  <a:cxn ang="0">
                    <a:pos x="35" y="53"/>
                  </a:cxn>
                  <a:cxn ang="0">
                    <a:pos x="38" y="49"/>
                  </a:cxn>
                  <a:cxn ang="0">
                    <a:pos x="42" y="42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2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/>
                <a:ahLst/>
                <a:cxnLst>
                  <a:cxn ang="0">
                    <a:pos x="3" y="88"/>
                  </a:cxn>
                  <a:cxn ang="0">
                    <a:pos x="10" y="88"/>
                  </a:cxn>
                  <a:cxn ang="0">
                    <a:pos x="14" y="96"/>
                  </a:cxn>
                  <a:cxn ang="0">
                    <a:pos x="17" y="103"/>
                  </a:cxn>
                  <a:cxn ang="0">
                    <a:pos x="17" y="110"/>
                  </a:cxn>
                  <a:cxn ang="0">
                    <a:pos x="14" y="117"/>
                  </a:cxn>
                  <a:cxn ang="0">
                    <a:pos x="10" y="117"/>
                  </a:cxn>
                  <a:cxn ang="0">
                    <a:pos x="10" y="127"/>
                  </a:cxn>
                  <a:cxn ang="0">
                    <a:pos x="14" y="134"/>
                  </a:cxn>
                  <a:cxn ang="0">
                    <a:pos x="10" y="141"/>
                  </a:cxn>
                  <a:cxn ang="0">
                    <a:pos x="17" y="152"/>
                  </a:cxn>
                  <a:cxn ang="0">
                    <a:pos x="28" y="155"/>
                  </a:cxn>
                  <a:cxn ang="0">
                    <a:pos x="35" y="155"/>
                  </a:cxn>
                  <a:cxn ang="0">
                    <a:pos x="38" y="155"/>
                  </a:cxn>
                  <a:cxn ang="0">
                    <a:pos x="45" y="152"/>
                  </a:cxn>
                  <a:cxn ang="0">
                    <a:pos x="52" y="141"/>
                  </a:cxn>
                  <a:cxn ang="0">
                    <a:pos x="56" y="138"/>
                  </a:cxn>
                  <a:cxn ang="0">
                    <a:pos x="59" y="124"/>
                  </a:cxn>
                  <a:cxn ang="0">
                    <a:pos x="67" y="117"/>
                  </a:cxn>
                  <a:cxn ang="0">
                    <a:pos x="70" y="110"/>
                  </a:cxn>
                  <a:cxn ang="0">
                    <a:pos x="74" y="88"/>
                  </a:cxn>
                  <a:cxn ang="0">
                    <a:pos x="67" y="85"/>
                  </a:cxn>
                  <a:cxn ang="0">
                    <a:pos x="59" y="85"/>
                  </a:cxn>
                  <a:cxn ang="0">
                    <a:pos x="56" y="85"/>
                  </a:cxn>
                  <a:cxn ang="0">
                    <a:pos x="52" y="85"/>
                  </a:cxn>
                  <a:cxn ang="0">
                    <a:pos x="56" y="78"/>
                  </a:cxn>
                  <a:cxn ang="0">
                    <a:pos x="59" y="78"/>
                  </a:cxn>
                  <a:cxn ang="0">
                    <a:pos x="59" y="67"/>
                  </a:cxn>
                  <a:cxn ang="0">
                    <a:pos x="59" y="60"/>
                  </a:cxn>
                  <a:cxn ang="0">
                    <a:pos x="56" y="46"/>
                  </a:cxn>
                  <a:cxn ang="0">
                    <a:pos x="45" y="32"/>
                  </a:cxn>
                  <a:cxn ang="0">
                    <a:pos x="42" y="29"/>
                  </a:cxn>
                  <a:cxn ang="0">
                    <a:pos x="35" y="18"/>
                  </a:cxn>
                  <a:cxn ang="0">
                    <a:pos x="28" y="15"/>
                  </a:cxn>
                  <a:cxn ang="0">
                    <a:pos x="24" y="11"/>
                  </a:cxn>
                  <a:cxn ang="0">
                    <a:pos x="21" y="4"/>
                  </a:cxn>
                  <a:cxn ang="0">
                    <a:pos x="17" y="0"/>
                  </a:cxn>
                  <a:cxn ang="0">
                    <a:pos x="10" y="4"/>
                  </a:cxn>
                  <a:cxn ang="0">
                    <a:pos x="10" y="7"/>
                  </a:cxn>
                  <a:cxn ang="0">
                    <a:pos x="14" y="15"/>
                  </a:cxn>
                  <a:cxn ang="0">
                    <a:pos x="10" y="22"/>
                  </a:cxn>
                  <a:cxn ang="0">
                    <a:pos x="7" y="29"/>
                  </a:cxn>
                  <a:cxn ang="0">
                    <a:pos x="3" y="43"/>
                  </a:cxn>
                  <a:cxn ang="0">
                    <a:pos x="3" y="60"/>
                  </a:cxn>
                  <a:cxn ang="0">
                    <a:pos x="0" y="64"/>
                  </a:cxn>
                  <a:cxn ang="0">
                    <a:pos x="0" y="67"/>
                  </a:cxn>
                  <a:cxn ang="0">
                    <a:pos x="7" y="81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3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29" y="46"/>
                  </a:cxn>
                  <a:cxn ang="0">
                    <a:pos x="32" y="46"/>
                  </a:cxn>
                  <a:cxn ang="0">
                    <a:pos x="39" y="46"/>
                  </a:cxn>
                  <a:cxn ang="0">
                    <a:pos x="43" y="42"/>
                  </a:cxn>
                  <a:cxn ang="0">
                    <a:pos x="50" y="46"/>
                  </a:cxn>
                  <a:cxn ang="0">
                    <a:pos x="53" y="46"/>
                  </a:cxn>
                  <a:cxn ang="0">
                    <a:pos x="53" y="46"/>
                  </a:cxn>
                  <a:cxn ang="0">
                    <a:pos x="50" y="39"/>
                  </a:cxn>
                  <a:cxn ang="0">
                    <a:pos x="50" y="32"/>
                  </a:cxn>
                  <a:cxn ang="0">
                    <a:pos x="46" y="24"/>
                  </a:cxn>
                  <a:cxn ang="0">
                    <a:pos x="43" y="21"/>
                  </a:cxn>
                  <a:cxn ang="0">
                    <a:pos x="43" y="21"/>
                  </a:cxn>
                  <a:cxn ang="0">
                    <a:pos x="43" y="14"/>
                  </a:cxn>
                  <a:cxn ang="0">
                    <a:pos x="39" y="7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7"/>
                  </a:cxn>
                  <a:cxn ang="0">
                    <a:pos x="15" y="17"/>
                  </a:cxn>
                  <a:cxn ang="0">
                    <a:pos x="11" y="21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0" y="28"/>
                  </a:cxn>
                  <a:cxn ang="0">
                    <a:pos x="0" y="32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8" y="42"/>
                  </a:cxn>
                  <a:cxn ang="0">
                    <a:pos x="15" y="46"/>
                  </a:cxn>
                  <a:cxn ang="0">
                    <a:pos x="25" y="46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4" name="Freeform 368"/>
              <p:cNvSpPr>
                <a:spLocks/>
              </p:cNvSpPr>
              <p:nvPr userDrawn="1"/>
            </p:nvSpPr>
            <p:spPr bwMode="gray">
              <a:xfrm>
                <a:off x="1034" y="-2822"/>
                <a:ext cx="34" cy="21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28" y="11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21" y="21"/>
                  </a:cxn>
                  <a:cxn ang="0">
                    <a:pos x="25" y="21"/>
                  </a:cxn>
                  <a:cxn ang="0">
                    <a:pos x="28" y="21"/>
                  </a:cxn>
                  <a:cxn ang="0">
                    <a:pos x="32" y="21"/>
                  </a:cxn>
                  <a:cxn ang="0">
                    <a:pos x="35" y="21"/>
                  </a:cxn>
                  <a:cxn ang="0">
                    <a:pos x="32" y="18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5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/>
                <a:ahLst/>
                <a:cxnLst>
                  <a:cxn ang="0">
                    <a:pos x="10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10" y="18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6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0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18" y="10"/>
                  </a:cxn>
                  <a:cxn ang="0">
                    <a:pos x="21" y="7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7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7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/>
                <a:ahLst/>
                <a:cxnLst>
                  <a:cxn ang="0">
                    <a:pos x="7" y="7"/>
                  </a:cxn>
                  <a:cxn ang="0">
                    <a:pos x="11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7" y="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8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7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9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5" cy="46"/>
              </a:xfrm>
              <a:custGeom>
                <a:avLst/>
                <a:gdLst/>
                <a:ahLst/>
                <a:cxnLst>
                  <a:cxn ang="0">
                    <a:pos x="14" y="39"/>
                  </a:cxn>
                  <a:cxn ang="0">
                    <a:pos x="14" y="42"/>
                  </a:cxn>
                  <a:cxn ang="0">
                    <a:pos x="17" y="46"/>
                  </a:cxn>
                  <a:cxn ang="0">
                    <a:pos x="21" y="46"/>
                  </a:cxn>
                  <a:cxn ang="0">
                    <a:pos x="28" y="46"/>
                  </a:cxn>
                  <a:cxn ang="0">
                    <a:pos x="63" y="42"/>
                  </a:cxn>
                  <a:cxn ang="0">
                    <a:pos x="63" y="35"/>
                  </a:cxn>
                  <a:cxn ang="0">
                    <a:pos x="63" y="35"/>
                  </a:cxn>
                  <a:cxn ang="0">
                    <a:pos x="63" y="28"/>
                  </a:cxn>
                  <a:cxn ang="0">
                    <a:pos x="60" y="21"/>
                  </a:cxn>
                  <a:cxn ang="0">
                    <a:pos x="60" y="14"/>
                  </a:cxn>
                  <a:cxn ang="0">
                    <a:pos x="60" y="7"/>
                  </a:cxn>
                  <a:cxn ang="0">
                    <a:pos x="56" y="4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2" y="0"/>
                  </a:cxn>
                  <a:cxn ang="0">
                    <a:pos x="3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0" y="28"/>
                  </a:cxn>
                  <a:cxn ang="0">
                    <a:pos x="3" y="35"/>
                  </a:cxn>
                  <a:cxn ang="0">
                    <a:pos x="7" y="39"/>
                  </a:cxn>
                  <a:cxn ang="0">
                    <a:pos x="14" y="39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0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25" y="24"/>
                  </a:cxn>
                  <a:cxn ang="0">
                    <a:pos x="25" y="21"/>
                  </a:cxn>
                  <a:cxn ang="0">
                    <a:pos x="25" y="14"/>
                  </a:cxn>
                  <a:cxn ang="0">
                    <a:pos x="25" y="10"/>
                  </a:cxn>
                  <a:cxn ang="0">
                    <a:pos x="25" y="7"/>
                  </a:cxn>
                  <a:cxn ang="0">
                    <a:pos x="22" y="0"/>
                  </a:cxn>
                  <a:cxn ang="0">
                    <a:pos x="18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0" y="24"/>
                  </a:cxn>
                  <a:cxn ang="0">
                    <a:pos x="4" y="28"/>
                  </a:cxn>
                  <a:cxn ang="0">
                    <a:pos x="8" y="31"/>
                  </a:cxn>
                  <a:cxn ang="0">
                    <a:pos x="8" y="31"/>
                  </a:cxn>
                  <a:cxn ang="0">
                    <a:pos x="11" y="31"/>
                  </a:cxn>
                  <a:cxn ang="0">
                    <a:pos x="15" y="31"/>
                  </a:cxn>
                  <a:cxn ang="0">
                    <a:pos x="22" y="31"/>
                  </a:cxn>
                  <a:cxn ang="0">
                    <a:pos x="25" y="28"/>
                  </a:cxn>
                  <a:cxn ang="0">
                    <a:pos x="25" y="24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1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21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2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4" y="25"/>
                  </a:cxn>
                  <a:cxn ang="0">
                    <a:pos x="7" y="29"/>
                  </a:cxn>
                  <a:cxn ang="0">
                    <a:pos x="7" y="25"/>
                  </a:cxn>
                  <a:cxn ang="0">
                    <a:pos x="11" y="22"/>
                  </a:cxn>
                  <a:cxn ang="0">
                    <a:pos x="11" y="15"/>
                  </a:cxn>
                  <a:cxn ang="0">
                    <a:pos x="11" y="8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3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0" cy="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4" y="21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18"/>
                  </a:cxn>
                  <a:cxn ang="0">
                    <a:pos x="18" y="11"/>
                  </a:cxn>
                  <a:cxn ang="0">
                    <a:pos x="15" y="7"/>
                  </a:cxn>
                  <a:cxn ang="0">
                    <a:pos x="11" y="4"/>
                  </a:cxn>
                  <a:cxn ang="0">
                    <a:pos x="8" y="0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4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/>
                <a:ahLst/>
                <a:cxnLst>
                  <a:cxn ang="0">
                    <a:pos x="42" y="204"/>
                  </a:cxn>
                  <a:cxn ang="0">
                    <a:pos x="42" y="218"/>
                  </a:cxn>
                  <a:cxn ang="0">
                    <a:pos x="42" y="229"/>
                  </a:cxn>
                  <a:cxn ang="0">
                    <a:pos x="28" y="218"/>
                  </a:cxn>
                  <a:cxn ang="0">
                    <a:pos x="21" y="225"/>
                  </a:cxn>
                  <a:cxn ang="0">
                    <a:pos x="10" y="236"/>
                  </a:cxn>
                  <a:cxn ang="0">
                    <a:pos x="10" y="260"/>
                  </a:cxn>
                  <a:cxn ang="0">
                    <a:pos x="35" y="268"/>
                  </a:cxn>
                  <a:cxn ang="0">
                    <a:pos x="49" y="275"/>
                  </a:cxn>
                  <a:cxn ang="0">
                    <a:pos x="70" y="278"/>
                  </a:cxn>
                  <a:cxn ang="0">
                    <a:pos x="81" y="264"/>
                  </a:cxn>
                  <a:cxn ang="0">
                    <a:pos x="84" y="239"/>
                  </a:cxn>
                  <a:cxn ang="0">
                    <a:pos x="106" y="229"/>
                  </a:cxn>
                  <a:cxn ang="0">
                    <a:pos x="116" y="208"/>
                  </a:cxn>
                  <a:cxn ang="0">
                    <a:pos x="120" y="197"/>
                  </a:cxn>
                  <a:cxn ang="0">
                    <a:pos x="113" y="190"/>
                  </a:cxn>
                  <a:cxn ang="0">
                    <a:pos x="127" y="179"/>
                  </a:cxn>
                  <a:cxn ang="0">
                    <a:pos x="155" y="172"/>
                  </a:cxn>
                  <a:cxn ang="0">
                    <a:pos x="162" y="162"/>
                  </a:cxn>
                  <a:cxn ang="0">
                    <a:pos x="180" y="144"/>
                  </a:cxn>
                  <a:cxn ang="0">
                    <a:pos x="208" y="123"/>
                  </a:cxn>
                  <a:cxn ang="0">
                    <a:pos x="225" y="112"/>
                  </a:cxn>
                  <a:cxn ang="0">
                    <a:pos x="218" y="105"/>
                  </a:cxn>
                  <a:cxn ang="0">
                    <a:pos x="204" y="98"/>
                  </a:cxn>
                  <a:cxn ang="0">
                    <a:pos x="211" y="91"/>
                  </a:cxn>
                  <a:cxn ang="0">
                    <a:pos x="211" y="84"/>
                  </a:cxn>
                  <a:cxn ang="0">
                    <a:pos x="243" y="84"/>
                  </a:cxn>
                  <a:cxn ang="0">
                    <a:pos x="232" y="46"/>
                  </a:cxn>
                  <a:cxn ang="0">
                    <a:pos x="225" y="28"/>
                  </a:cxn>
                  <a:cxn ang="0">
                    <a:pos x="201" y="7"/>
                  </a:cxn>
                  <a:cxn ang="0">
                    <a:pos x="183" y="3"/>
                  </a:cxn>
                  <a:cxn ang="0">
                    <a:pos x="141" y="0"/>
                  </a:cxn>
                  <a:cxn ang="0">
                    <a:pos x="116" y="10"/>
                  </a:cxn>
                  <a:cxn ang="0">
                    <a:pos x="95" y="21"/>
                  </a:cxn>
                  <a:cxn ang="0">
                    <a:pos x="74" y="35"/>
                  </a:cxn>
                  <a:cxn ang="0">
                    <a:pos x="56" y="35"/>
                  </a:cxn>
                  <a:cxn ang="0">
                    <a:pos x="49" y="49"/>
                  </a:cxn>
                  <a:cxn ang="0">
                    <a:pos x="56" y="77"/>
                  </a:cxn>
                  <a:cxn ang="0">
                    <a:pos x="67" y="74"/>
                  </a:cxn>
                  <a:cxn ang="0">
                    <a:pos x="88" y="77"/>
                  </a:cxn>
                  <a:cxn ang="0">
                    <a:pos x="141" y="84"/>
                  </a:cxn>
                  <a:cxn ang="0">
                    <a:pos x="130" y="91"/>
                  </a:cxn>
                  <a:cxn ang="0">
                    <a:pos x="109" y="98"/>
                  </a:cxn>
                  <a:cxn ang="0">
                    <a:pos x="88" y="120"/>
                  </a:cxn>
                  <a:cxn ang="0">
                    <a:pos x="84" y="144"/>
                  </a:cxn>
                  <a:cxn ang="0">
                    <a:pos x="74" y="127"/>
                  </a:cxn>
                  <a:cxn ang="0">
                    <a:pos x="60" y="116"/>
                  </a:cxn>
                  <a:cxn ang="0">
                    <a:pos x="60" y="137"/>
                  </a:cxn>
                  <a:cxn ang="0">
                    <a:pos x="53" y="172"/>
                  </a:cxn>
                  <a:cxn ang="0">
                    <a:pos x="70" y="172"/>
                  </a:cxn>
                  <a:cxn ang="0">
                    <a:pos x="56" y="183"/>
                  </a:cxn>
                  <a:cxn ang="0">
                    <a:pos x="42" y="183"/>
                  </a:cxn>
                  <a:cxn ang="0">
                    <a:pos x="28" y="201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146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/>
              <a:ahLst/>
              <a:cxnLst>
                <a:cxn ang="0">
                  <a:pos x="388" y="521"/>
                </a:cxn>
                <a:cxn ang="0">
                  <a:pos x="377" y="595"/>
                </a:cxn>
                <a:cxn ang="0">
                  <a:pos x="416" y="715"/>
                </a:cxn>
                <a:cxn ang="0">
                  <a:pos x="409" y="859"/>
                </a:cxn>
                <a:cxn ang="0">
                  <a:pos x="535" y="1057"/>
                </a:cxn>
                <a:cxn ang="0">
                  <a:pos x="655" y="979"/>
                </a:cxn>
                <a:cxn ang="0">
                  <a:pos x="698" y="916"/>
                </a:cxn>
                <a:cxn ang="0">
                  <a:pos x="757" y="799"/>
                </a:cxn>
                <a:cxn ang="0">
                  <a:pos x="757" y="662"/>
                </a:cxn>
                <a:cxn ang="0">
                  <a:pos x="909" y="436"/>
                </a:cxn>
                <a:cxn ang="0">
                  <a:pos x="810" y="384"/>
                </a:cxn>
                <a:cxn ang="0">
                  <a:pos x="754" y="296"/>
                </a:cxn>
                <a:cxn ang="0">
                  <a:pos x="659" y="105"/>
                </a:cxn>
                <a:cxn ang="0">
                  <a:pos x="514" y="95"/>
                </a:cxn>
                <a:cxn ang="0">
                  <a:pos x="416" y="74"/>
                </a:cxn>
                <a:cxn ang="0">
                  <a:pos x="391" y="42"/>
                </a:cxn>
                <a:cxn ang="0">
                  <a:pos x="296" y="10"/>
                </a:cxn>
                <a:cxn ang="0">
                  <a:pos x="155" y="24"/>
                </a:cxn>
                <a:cxn ang="0">
                  <a:pos x="70" y="148"/>
                </a:cxn>
                <a:cxn ang="0">
                  <a:pos x="7" y="250"/>
                </a:cxn>
                <a:cxn ang="0">
                  <a:pos x="0" y="341"/>
                </a:cxn>
                <a:cxn ang="0">
                  <a:pos x="63" y="422"/>
                </a:cxn>
                <a:cxn ang="0">
                  <a:pos x="233" y="486"/>
                </a:cxn>
                <a:cxn ang="0">
                  <a:pos x="380" y="447"/>
                </a:cxn>
                <a:cxn ang="0">
                  <a:pos x="669" y="884"/>
                </a:cxn>
                <a:cxn ang="0">
                  <a:pos x="620" y="863"/>
                </a:cxn>
                <a:cxn ang="0">
                  <a:pos x="426" y="433"/>
                </a:cxn>
                <a:cxn ang="0">
                  <a:pos x="511" y="789"/>
                </a:cxn>
                <a:cxn ang="0">
                  <a:pos x="447" y="599"/>
                </a:cxn>
                <a:cxn ang="0">
                  <a:pos x="433" y="570"/>
                </a:cxn>
                <a:cxn ang="0">
                  <a:pos x="553" y="803"/>
                </a:cxn>
                <a:cxn ang="0">
                  <a:pos x="592" y="806"/>
                </a:cxn>
                <a:cxn ang="0">
                  <a:pos x="659" y="577"/>
                </a:cxn>
                <a:cxn ang="0">
                  <a:pos x="497" y="447"/>
                </a:cxn>
                <a:cxn ang="0">
                  <a:pos x="416" y="232"/>
                </a:cxn>
                <a:cxn ang="0">
                  <a:pos x="469" y="954"/>
                </a:cxn>
                <a:cxn ang="0">
                  <a:pos x="525" y="810"/>
                </a:cxn>
                <a:cxn ang="0">
                  <a:pos x="567" y="817"/>
                </a:cxn>
                <a:cxn ang="0">
                  <a:pos x="447" y="250"/>
                </a:cxn>
                <a:cxn ang="0">
                  <a:pos x="373" y="151"/>
                </a:cxn>
                <a:cxn ang="0">
                  <a:pos x="377" y="179"/>
                </a:cxn>
                <a:cxn ang="0">
                  <a:pos x="359" y="102"/>
                </a:cxn>
                <a:cxn ang="0">
                  <a:pos x="229" y="373"/>
                </a:cxn>
                <a:cxn ang="0">
                  <a:pos x="151" y="444"/>
                </a:cxn>
                <a:cxn ang="0">
                  <a:pos x="88" y="327"/>
                </a:cxn>
                <a:cxn ang="0">
                  <a:pos x="78" y="338"/>
                </a:cxn>
                <a:cxn ang="0">
                  <a:pos x="78" y="373"/>
                </a:cxn>
                <a:cxn ang="0">
                  <a:pos x="127" y="398"/>
                </a:cxn>
                <a:cxn ang="0">
                  <a:pos x="134" y="440"/>
                </a:cxn>
                <a:cxn ang="0">
                  <a:pos x="144" y="436"/>
                </a:cxn>
                <a:cxn ang="0">
                  <a:pos x="187" y="359"/>
                </a:cxn>
                <a:cxn ang="0">
                  <a:pos x="247" y="345"/>
                </a:cxn>
                <a:cxn ang="0">
                  <a:pos x="67" y="348"/>
                </a:cxn>
                <a:cxn ang="0">
                  <a:pos x="39" y="327"/>
                </a:cxn>
                <a:cxn ang="0">
                  <a:pos x="99" y="436"/>
                </a:cxn>
                <a:cxn ang="0">
                  <a:pos x="155" y="454"/>
                </a:cxn>
                <a:cxn ang="0">
                  <a:pos x="183" y="391"/>
                </a:cxn>
                <a:cxn ang="0">
                  <a:pos x="250" y="398"/>
                </a:cxn>
                <a:cxn ang="0">
                  <a:pos x="338" y="380"/>
                </a:cxn>
                <a:cxn ang="0">
                  <a:pos x="388" y="595"/>
                </a:cxn>
                <a:cxn ang="0">
                  <a:pos x="423" y="803"/>
                </a:cxn>
                <a:cxn ang="0">
                  <a:pos x="666" y="880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7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85" name="Text Box 14"/>
          <p:cNvSpPr txBox="1">
            <a:spLocks noChangeArrowheads="1"/>
          </p:cNvSpPr>
          <p:nvPr/>
        </p:nvSpPr>
        <p:spPr bwMode="white">
          <a:xfrm>
            <a:off x="4025900" y="5867400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latin typeface="Verdana" pitchFamily="34" charset="0"/>
                <a:cs typeface="+mn-cs"/>
              </a:rPr>
              <a:t>LOGO</a:t>
            </a:r>
          </a:p>
        </p:txBody>
      </p:sp>
      <p:sp>
        <p:nvSpPr>
          <p:cNvPr id="186" name="Freeform 381"/>
          <p:cNvSpPr>
            <a:spLocks noEditPoints="1"/>
          </p:cNvSpPr>
          <p:nvPr/>
        </p:nvSpPr>
        <p:spPr bwMode="gray">
          <a:xfrm>
            <a:off x="2124075" y="1268413"/>
            <a:ext cx="5616575" cy="3743325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87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656388" y="6602413"/>
            <a:ext cx="720725" cy="2365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33495C-FC15-465B-A113-966B54962A52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006475" y="6602413"/>
            <a:ext cx="5368925" cy="2365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58100" y="6602413"/>
            <a:ext cx="479425" cy="2365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F14EF0-D7FD-4174-B2DA-66F8CB876F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308725"/>
            <a:ext cx="18002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 userDrawn="1"/>
        </p:nvSpPr>
        <p:spPr bwMode="auto">
          <a:xfrm>
            <a:off x="2606675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3CF6B-940D-40B2-8944-E89B4D9FA8D7}" type="datetimeFigureOut">
              <a:rPr lang="en-US"/>
              <a:pPr>
                <a:defRPr/>
              </a:pPr>
              <a:t>9/26/2016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0D36A-2B09-49D4-A224-A202A8D3C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E2F11-9419-4BEA-AB8B-F69524771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A5B03-BEF1-4BB8-B24F-C2DBB747B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ED711-5321-413F-B812-CAD7F32B6D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867BE-156D-42BA-AE06-A9E3EEEFB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48C1-A5FB-4A5B-9D55-92A6DC975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235023-2FEC-4E9F-A000-8C5F59CA2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1350B-2920-4B5E-BC20-C91EB0884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B73D2E-976B-40CF-BA4E-D90F58592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3" r:id="rId4"/>
    <p:sldLayoutId id="2147483922" r:id="rId5"/>
    <p:sldLayoutId id="2147483921" r:id="rId6"/>
    <p:sldLayoutId id="2147483927" r:id="rId7"/>
    <p:sldLayoutId id="2147483928" r:id="rId8"/>
    <p:sldLayoutId id="2147483929" r:id="rId9"/>
    <p:sldLayoutId id="2147483920" r:id="rId10"/>
    <p:sldLayoutId id="2147483930" r:id="rId11"/>
    <p:sldLayoutId id="2147483919" r:id="rId12"/>
    <p:sldLayoutId id="2147483931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088" y="1268413"/>
            <a:ext cx="7543800" cy="2047875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  <a:t>Справочник профессий</a:t>
            </a:r>
            <a:br>
              <a:rPr lang="ru-RU" sz="4000" b="1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smtClean="0">
              <a:solidFill>
                <a:srgbClr val="4E422C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body" idx="1"/>
          </p:nvPr>
        </p:nvSpPr>
        <p:spPr>
          <a:xfrm>
            <a:off x="822325" y="4452938"/>
            <a:ext cx="7543800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ru-RU" sz="1800" cap="none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  <a:t>ОСЕНЬ, 2016 </a:t>
            </a:r>
            <a:r>
              <a:rPr lang="ru-RU" sz="1400" cap="none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cap="none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79475" y="2276475"/>
            <a:ext cx="7543800" cy="1647825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ru-RU" sz="30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Сайт Национального агентства развития квалификаций</a:t>
            </a:r>
          </a:p>
          <a:p>
            <a:pPr eaLnBrk="1" fontAlgn="auto" hangingPunct="1">
              <a:defRPr/>
            </a:pPr>
            <a:r>
              <a:rPr lang="ru-RU" sz="3000" b="1" cap="none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http://www.nark-rspp.ru</a:t>
            </a:r>
          </a:p>
          <a:p>
            <a:pPr eaLnBrk="1" fontAlgn="auto" hangingPunct="1">
              <a:defRPr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E2B4F-D7CF-46DD-B1D3-B2F46003CEAF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3"/>
          <p:cNvSpPr txBox="1">
            <a:spLocks noChangeArrowheads="1"/>
          </p:cNvSpPr>
          <p:nvPr/>
        </p:nvSpPr>
        <p:spPr bwMode="auto">
          <a:xfrm>
            <a:off x="1331913" y="219075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  <a:latin typeface="Calibri" pitchFamily="34" charset="0"/>
              </a:rPr>
              <a:t>Результаты работы в 2015 году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23850" y="908050"/>
            <a:ext cx="3313113" cy="3122613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kern="0" dirty="0">
                <a:latin typeface="+mn-lt"/>
                <a:cs typeface="+mn-cs"/>
              </a:rPr>
              <a:t>Справочник профессий, востребованных на рынке труда, новых и перспективных профессий, в том числе требующих среднего профессионального образования (приказ Минтруда России от 2 ноября февраля 2015 г. № 832) 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140200" y="836613"/>
            <a:ext cx="4608513" cy="3535362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kern="0" dirty="0">
                <a:latin typeface="+mn-lt"/>
                <a:cs typeface="+mn-cs"/>
              </a:rPr>
              <a:t>1,6 тыс. наименований профессий, включая Список 50 наиболее востребованных на рынке труда, новых и перспективных профессий, требующих среднего профессионального образования (приказ Минтруда России от 2 ноября 2015 года № 831)</a:t>
            </a:r>
          </a:p>
          <a:p>
            <a:pPr algn="ctr" defTabSz="9144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kern="0" dirty="0">
                <a:latin typeface="+mn-lt"/>
                <a:cs typeface="+mn-cs"/>
              </a:rPr>
              <a:t>Актуализированная версия Справочника профессий (приказ Минтруда России от 10 февраля 2016 г. № 46)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68313" y="4652963"/>
            <a:ext cx="8280400" cy="13208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9144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kern="0" dirty="0">
                <a:latin typeface="+mn-lt"/>
                <a:cs typeface="+mn-cs"/>
              </a:rPr>
              <a:t>В 2016 году – создание базы (справочника) востребованных и перспективных профессий в формате специального информационного ресурса, отвечающего потребностям различных категорий пользователей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825" y="476250"/>
            <a:ext cx="2743200" cy="13223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/>
              <a:t>Законодательная база Справочника профессий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03575" y="404813"/>
            <a:ext cx="5616575" cy="6054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900" smtClean="0"/>
              <a:t>Справочник профессий является </a:t>
            </a:r>
            <a:r>
              <a:rPr lang="ru-RU" sz="1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государственным информационным ресурсом</a:t>
            </a:r>
            <a:r>
              <a:rPr lang="ru-RU" sz="1900" smtClean="0"/>
              <a:t>, формируется в целях содействия гражданам и организациям в получении информации о востребованных на рынке труда и перспективных профессиях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900" smtClean="0"/>
              <a:t>Формирование Справочника профессий предусмотрено с участием объединений работодателей, работодателей, объединений профессиональных союзов, объединений и профессиональных сообществ, образовательных и научных организаций, федеральных органов исполнительной власти, органов исполнительной власти субъектов Российской Федерации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900" smtClean="0"/>
              <a:t>Правила формирования, ведения и актуализации Справочника профессий устанавливается Правительством РФ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900" smtClean="0"/>
              <a:t>Перечень информации, содержащейся в Справочнике профессий, утверждается уполномоченным Правительством РФ федеральным органом исполнительной власти (Минтрудом России)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900" smtClean="0"/>
              <a:t>Информация, содержащаяся в Справочнике профессий, является общедоступной </a:t>
            </a:r>
          </a:p>
        </p:txBody>
      </p:sp>
      <p:sp>
        <p:nvSpPr>
          <p:cNvPr id="22531" name="Текст 4"/>
          <p:cNvSpPr>
            <a:spLocks noGrp="1"/>
          </p:cNvSpPr>
          <p:nvPr>
            <p:ph type="body" sz="half" idx="2"/>
          </p:nvPr>
        </p:nvSpPr>
        <p:spPr>
          <a:xfrm>
            <a:off x="342900" y="2492375"/>
            <a:ext cx="2400300" cy="3813175"/>
          </a:xfrm>
        </p:spPr>
        <p:txBody>
          <a:bodyPr/>
          <a:lstStyle/>
          <a:p>
            <a:pPr eaLnBrk="1" hangingPunct="1"/>
            <a:r>
              <a:rPr lang="ru-RU" sz="1800" smtClean="0"/>
              <a:t>Законопроект о внесении изменений в  ФЗ «О занятости населения в Российской Федерации» </a:t>
            </a:r>
          </a:p>
          <a:p>
            <a:pPr eaLnBrk="1" hangingPunct="1"/>
            <a:r>
              <a:rPr lang="ru-RU" sz="1800" smtClean="0"/>
              <a:t>(в части определения порядка формирования и применения Справочника профессий)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DCCB4-E4BE-4771-A040-B5BDBCE411A3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Выгнутая вверх стрелка 86"/>
          <p:cNvSpPr/>
          <p:nvPr/>
        </p:nvSpPr>
        <p:spPr>
          <a:xfrm rot="16017867" flipV="1">
            <a:off x="5514181" y="4075907"/>
            <a:ext cx="1539875" cy="284162"/>
          </a:xfrm>
          <a:prstGeom prst="curved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chemeClr val="tx1"/>
              </a:solidFill>
            </a:endParaRPr>
          </a:p>
        </p:txBody>
      </p:sp>
      <p:sp>
        <p:nvSpPr>
          <p:cNvPr id="86" name="Выгнутая вверх стрелка 85"/>
          <p:cNvSpPr/>
          <p:nvPr/>
        </p:nvSpPr>
        <p:spPr>
          <a:xfrm rot="16017867">
            <a:off x="2248694" y="4067969"/>
            <a:ext cx="1576387" cy="282575"/>
          </a:xfrm>
          <a:prstGeom prst="curved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chemeClr val="tx1"/>
              </a:solidFill>
            </a:endParaRPr>
          </a:p>
        </p:txBody>
      </p:sp>
      <p:grpSp>
        <p:nvGrpSpPr>
          <p:cNvPr id="23555" name="Group 1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4661" y="3192"/>
            <a:chExt cx="7362" cy="5202"/>
          </a:xfrm>
        </p:grpSpPr>
        <p:sp>
          <p:nvSpPr>
            <p:cNvPr id="3" name="AutoShape 48"/>
            <p:cNvSpPr>
              <a:spLocks noChangeAspect="1" noChangeArrowheads="1" noTextEdit="1"/>
            </p:cNvSpPr>
            <p:nvPr/>
          </p:nvSpPr>
          <p:spPr bwMode="auto">
            <a:xfrm>
              <a:off x="4661" y="3192"/>
              <a:ext cx="7266" cy="4687"/>
            </a:xfrm>
            <a:prstGeom prst="rect">
              <a:avLst/>
            </a:prstGeom>
            <a:noFill/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  <a:cs typeface="+mn-cs"/>
              </a:endParaRPr>
            </a:p>
          </p:txBody>
        </p:sp>
        <p:sp>
          <p:nvSpPr>
            <p:cNvPr id="23573" name="AutoShape 46"/>
            <p:cNvSpPr>
              <a:spLocks noChangeArrowheads="1"/>
            </p:cNvSpPr>
            <p:nvPr/>
          </p:nvSpPr>
          <p:spPr bwMode="auto">
            <a:xfrm>
              <a:off x="7183" y="4007"/>
              <a:ext cx="2494" cy="1512"/>
            </a:xfrm>
            <a:prstGeom prst="flowChartDocumen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71450" indent="-171450" defTabSz="914400">
                <a:buFontTx/>
                <a:buChar char="-"/>
              </a:pPr>
              <a:r>
                <a:rPr lang="ru-RU" sz="1000">
                  <a:cs typeface="Times New Roman" pitchFamily="18" charset="0"/>
                </a:rPr>
                <a:t>Принятие решения о размещении и размещение всей информации о профессиях в ИС «Справочник профессий»;</a:t>
              </a:r>
            </a:p>
            <a:p>
              <a:pPr marL="171450" indent="-171450" defTabSz="914400">
                <a:buFontTx/>
                <a:buChar char="-"/>
              </a:pPr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Редактирование информации;</a:t>
              </a:r>
            </a:p>
            <a:p>
              <a:pPr marL="171450" indent="-171450" defTabSz="914400">
                <a:buFontTx/>
                <a:buChar char="-"/>
              </a:pPr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Предоставление доступа в ИС региональным и отраслевым организациям;</a:t>
              </a:r>
            </a:p>
            <a:p>
              <a:pPr marL="171450" indent="-171450" defTabSz="914400">
                <a:buFontTx/>
                <a:buChar char="-"/>
              </a:pPr>
              <a:r>
                <a:rPr lang="ru-RU" sz="1000">
                  <a:cs typeface="Times New Roman" pitchFamily="18" charset="0"/>
                </a:rPr>
                <a:t>Определение необходимости и проведение целевых опросов</a:t>
              </a:r>
            </a:p>
            <a:p>
              <a:pPr marL="171450" indent="-171450" defTabSz="914400"/>
              <a:endParaRPr lang="ru-RU" sz="2400"/>
            </a:p>
          </p:txBody>
        </p:sp>
        <p:sp>
          <p:nvSpPr>
            <p:cNvPr id="6" name="Text Box 45" descr="Светлый диагональный 1"/>
            <p:cNvSpPr txBox="1">
              <a:spLocks noChangeArrowheads="1"/>
            </p:cNvSpPr>
            <p:nvPr/>
          </p:nvSpPr>
          <p:spPr bwMode="auto">
            <a:xfrm>
              <a:off x="10468" y="5225"/>
              <a:ext cx="1457" cy="4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200" b="1" kern="0" dirty="0">
                  <a:latin typeface="Arial" pitchFamily="34" charset="0"/>
                  <a:cs typeface="Arial" pitchFamily="34" charset="0"/>
                </a:rPr>
                <a:t>Крупнейшие компании</a:t>
              </a:r>
            </a:p>
          </p:txBody>
        </p:sp>
        <p:sp>
          <p:nvSpPr>
            <p:cNvPr id="23575" name="AutoShape 44"/>
            <p:cNvSpPr>
              <a:spLocks noChangeArrowheads="1"/>
            </p:cNvSpPr>
            <p:nvPr/>
          </p:nvSpPr>
          <p:spPr bwMode="auto">
            <a:xfrm>
              <a:off x="4811" y="5491"/>
              <a:ext cx="1561" cy="2159"/>
            </a:xfrm>
            <a:prstGeom prst="flowChartDocumen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о включении (исключении) профессии из Справочника;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по описанию профессий;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Информация о востребованности профессий, средняя з/п (диапазон) в регионе;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Возможности получения профессии в регионе;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Организация обсуждений</a:t>
              </a:r>
            </a:p>
          </p:txBody>
        </p:sp>
        <p:sp>
          <p:nvSpPr>
            <p:cNvPr id="23576" name="AutoShape 43"/>
            <p:cNvSpPr>
              <a:spLocks noChangeArrowheads="1"/>
            </p:cNvSpPr>
            <p:nvPr/>
          </p:nvSpPr>
          <p:spPr bwMode="auto">
            <a:xfrm>
              <a:off x="10473" y="5701"/>
              <a:ext cx="1550" cy="2693"/>
            </a:xfrm>
            <a:prstGeom prst="flowChartDocumen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92075" indent="-92075"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о включении (исключении) профессии из Справочника;</a:t>
              </a:r>
            </a:p>
            <a:p>
              <a:pPr marL="92075" indent="-92075"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по описанию профессий;</a:t>
              </a:r>
            </a:p>
            <a:p>
              <a:pPr marL="92075" indent="-92075"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Информация о востребованности профессий, средняя з/п (диапазон);</a:t>
              </a:r>
            </a:p>
            <a:p>
              <a:pPr marL="92075" indent="-92075" defTabSz="914400">
                <a:buFontTx/>
                <a:buChar char="-"/>
              </a:pPr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Законодательство о профессии, льготы, компенсации и ограничения (при наличии);</a:t>
              </a:r>
            </a:p>
            <a:p>
              <a:pPr marL="92075" indent="-92075" defTabSz="914400">
                <a:buFontTx/>
                <a:buChar char="-"/>
              </a:pPr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Организация обсуждений</a:t>
              </a:r>
            </a:p>
            <a:p>
              <a:pPr marL="92075" indent="-92075" defTabSz="914400" eaLnBrk="0" hangingPunct="0"/>
              <a:endParaRPr lang="ru-RU"/>
            </a:p>
          </p:txBody>
        </p:sp>
        <p:sp>
          <p:nvSpPr>
            <p:cNvPr id="23577" name="AutoShape 40"/>
            <p:cNvSpPr>
              <a:spLocks noChangeArrowheads="1"/>
            </p:cNvSpPr>
            <p:nvPr/>
          </p:nvSpPr>
          <p:spPr bwMode="auto">
            <a:xfrm>
              <a:off x="5478" y="7631"/>
              <a:ext cx="4912" cy="763"/>
            </a:xfrm>
            <a:prstGeom prst="flowChartDocumen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о включении (исключении) профессии из Справочника;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Предложения по описанию профессий;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Информация о востребованности профессий, средняя з/п (диапазон) в регионе;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Возможности получения профессии в регионе;</a:t>
              </a:r>
            </a:p>
            <a:p>
              <a:pPr defTabSz="914400"/>
              <a:r>
                <a:rPr lang="ru-RU" sz="1000">
                  <a:solidFill>
                    <a:srgbClr val="000000"/>
                  </a:solidFill>
                  <a:cs typeface="Times New Roman" pitchFamily="18" charset="0"/>
                </a:rPr>
                <a:t>- Организация обсуждений, редактирование материалов (через личный кабинет в ИС «Справочник профессий»)</a:t>
              </a:r>
            </a:p>
          </p:txBody>
        </p:sp>
        <p:sp>
          <p:nvSpPr>
            <p:cNvPr id="12" name="Text Box 39" descr="Светлый диагональный 2"/>
            <p:cNvSpPr txBox="1">
              <a:spLocks noChangeArrowheads="1"/>
            </p:cNvSpPr>
            <p:nvPr/>
          </p:nvSpPr>
          <p:spPr bwMode="auto">
            <a:xfrm>
              <a:off x="4776" y="3632"/>
              <a:ext cx="1710" cy="3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400" b="1">
                  <a:cs typeface="Times New Roman" pitchFamily="18" charset="0"/>
                </a:rPr>
                <a:t>Региональный уровень</a:t>
              </a:r>
              <a:endParaRPr lang="ru-RU" sz="2400"/>
            </a:p>
          </p:txBody>
        </p:sp>
        <p:sp>
          <p:nvSpPr>
            <p:cNvPr id="13" name="Text Box 38" descr="Темный диагональный 1"/>
            <p:cNvSpPr txBox="1">
              <a:spLocks noChangeArrowheads="1"/>
            </p:cNvSpPr>
            <p:nvPr/>
          </p:nvSpPr>
          <p:spPr bwMode="auto">
            <a:xfrm>
              <a:off x="4805" y="4919"/>
              <a:ext cx="1572" cy="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100" b="1">
                  <a:cs typeface="Times New Roman" pitchFamily="18" charset="0"/>
                </a:rPr>
                <a:t>Органы государственной власти субъектов РФ</a:t>
              </a:r>
              <a:endParaRPr lang="ru-RU"/>
            </a:p>
          </p:txBody>
        </p:sp>
        <p:sp>
          <p:nvSpPr>
            <p:cNvPr id="14" name="Text Box 37" descr="Светлый диагональный 2"/>
            <p:cNvSpPr txBox="1">
              <a:spLocks noChangeArrowheads="1"/>
            </p:cNvSpPr>
            <p:nvPr/>
          </p:nvSpPr>
          <p:spPr bwMode="auto">
            <a:xfrm>
              <a:off x="10327" y="3639"/>
              <a:ext cx="1578" cy="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tabLst>
                  <a:tab pos="180975" algn="l"/>
                  <a:tab pos="269875" algn="l"/>
                </a:tabLst>
                <a:defRPr/>
              </a:pPr>
              <a:r>
                <a:rPr lang="ru-RU" sz="1400" b="1">
                  <a:cs typeface="Times New Roman" pitchFamily="18" charset="0"/>
                </a:rPr>
                <a:t>Отраслевой уровень</a:t>
              </a:r>
              <a:endParaRPr lang="ru-RU" sz="1400" b="1"/>
            </a:p>
            <a:p>
              <a:pPr defTabSz="914400" eaLnBrk="0" hangingPunct="0">
                <a:tabLst>
                  <a:tab pos="180975" algn="l"/>
                  <a:tab pos="269875" algn="l"/>
                </a:tabLst>
                <a:defRPr/>
              </a:pPr>
              <a:endParaRPr lang="ru-RU" sz="1200" b="1">
                <a:cs typeface="Times New Roman" pitchFamily="18" charset="0"/>
              </a:endParaRPr>
            </a:p>
            <a:p>
              <a:pPr defTabSz="914400" eaLnBrk="0" hangingPunct="0">
                <a:tabLst>
                  <a:tab pos="180975" algn="l"/>
                  <a:tab pos="269875" algn="l"/>
                </a:tabLst>
                <a:defRPr/>
              </a:pPr>
              <a:endParaRPr lang="ru-RU" sz="1000"/>
            </a:p>
          </p:txBody>
        </p:sp>
        <p:sp>
          <p:nvSpPr>
            <p:cNvPr id="15" name="Text Box 36" descr="Светлый диагональный 1"/>
            <p:cNvSpPr txBox="1">
              <a:spLocks noChangeArrowheads="1"/>
            </p:cNvSpPr>
            <p:nvPr/>
          </p:nvSpPr>
          <p:spPr bwMode="auto">
            <a:xfrm>
              <a:off x="6978" y="6921"/>
              <a:ext cx="2807" cy="3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400" b="1">
                  <a:cs typeface="Times New Roman" pitchFamily="18" charset="0"/>
                </a:rPr>
                <a:t>Экспертный уровень</a:t>
              </a:r>
              <a:endParaRPr lang="ru-RU" sz="2000"/>
            </a:p>
          </p:txBody>
        </p:sp>
        <p:sp>
          <p:nvSpPr>
            <p:cNvPr id="17" name="AutoShape 34"/>
            <p:cNvSpPr>
              <a:spLocks noChangeArrowheads="1"/>
            </p:cNvSpPr>
            <p:nvPr/>
          </p:nvSpPr>
          <p:spPr bwMode="auto">
            <a:xfrm>
              <a:off x="7449" y="6330"/>
              <a:ext cx="1930" cy="34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38100" cmpd="dbl">
              <a:solidFill>
                <a:srgbClr val="000000"/>
              </a:solidFill>
              <a:round/>
              <a:headEnd/>
              <a:tailEnd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algn="ctr" defTabSz="914400">
                <a:defRPr/>
              </a:pPr>
              <a:r>
                <a:rPr lang="ru-RU" sz="1400" b="1">
                  <a:cs typeface="Times New Roman" pitchFamily="18" charset="0"/>
                </a:rPr>
                <a:t>ИС «Опросы»</a:t>
              </a:r>
              <a:endParaRPr lang="ru-RU" sz="1600">
                <a:solidFill>
                  <a:srgbClr val="000000"/>
                </a:solidFill>
              </a:endParaRPr>
            </a:p>
            <a:p>
              <a:pPr algn="ctr" defTabSz="914400" eaLnBrk="0" hangingPunct="0">
                <a:defRPr/>
              </a:pPr>
              <a:endParaRPr lang="ru-RU" sz="900"/>
            </a:p>
          </p:txBody>
        </p:sp>
        <p:sp>
          <p:nvSpPr>
            <p:cNvPr id="19" name="Text Box 32" descr="Светлый диагональный 1"/>
            <p:cNvSpPr txBox="1">
              <a:spLocks noChangeArrowheads="1"/>
            </p:cNvSpPr>
            <p:nvPr/>
          </p:nvSpPr>
          <p:spPr bwMode="auto">
            <a:xfrm>
              <a:off x="10460" y="4900"/>
              <a:ext cx="1456" cy="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200" b="1">
                  <a:cs typeface="Times New Roman" pitchFamily="18" charset="0"/>
                </a:rPr>
                <a:t>Государственные корпорации</a:t>
              </a:r>
            </a:p>
          </p:txBody>
        </p:sp>
        <p:sp>
          <p:nvSpPr>
            <p:cNvPr id="33" name="Text Box 18" descr="Светлый диагональный 1"/>
            <p:cNvSpPr txBox="1">
              <a:spLocks noChangeArrowheads="1"/>
            </p:cNvSpPr>
            <p:nvPr/>
          </p:nvSpPr>
          <p:spPr bwMode="auto">
            <a:xfrm>
              <a:off x="7327" y="3618"/>
              <a:ext cx="2281" cy="3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200" b="1">
                  <a:cs typeface="Times New Roman" pitchFamily="18" charset="0"/>
                </a:rPr>
                <a:t>Оператор системы</a:t>
              </a:r>
              <a:endParaRPr lang="ru-RU" sz="2000"/>
            </a:p>
          </p:txBody>
        </p:sp>
        <p:sp>
          <p:nvSpPr>
            <p:cNvPr id="34" name="Text Box 17" descr="Светлый диагональный 1"/>
            <p:cNvSpPr txBox="1">
              <a:spLocks noChangeArrowheads="1"/>
            </p:cNvSpPr>
            <p:nvPr/>
          </p:nvSpPr>
          <p:spPr bwMode="auto">
            <a:xfrm>
              <a:off x="4789" y="4070"/>
              <a:ext cx="1584" cy="8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>
                <a:defRPr/>
              </a:pPr>
              <a:r>
                <a:rPr lang="ru-RU" sz="1100" b="1">
                  <a:cs typeface="Times New Roman" pitchFamily="18" charset="0"/>
                </a:rPr>
                <a:t>Региональные площадки ( ТПП, отделения РСПП, образовательные организации, региональные агентства развития квалификаций)</a:t>
              </a:r>
              <a:endParaRPr lang="ru-RU"/>
            </a:p>
          </p:txBody>
        </p:sp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4913" y="3231"/>
              <a:ext cx="7110" cy="2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defTabSz="914400" eaLnBrk="0" hangingPunct="0">
                <a:defRPr/>
              </a:pPr>
              <a:r>
                <a:rPr lang="ru-RU" sz="1600" b="1" kern="0" dirty="0">
                  <a:latin typeface="Arial" pitchFamily="34" charset="0"/>
                  <a:cs typeface="Arial" pitchFamily="34" charset="0"/>
                </a:rPr>
                <a:t>Организация функционирования государственного информационного ресурса «Справочник профессий»</a:t>
              </a:r>
            </a:p>
          </p:txBody>
        </p:sp>
        <p:sp>
          <p:nvSpPr>
            <p:cNvPr id="45" name="AutoShape 6"/>
            <p:cNvSpPr>
              <a:spLocks noChangeArrowheads="1"/>
            </p:cNvSpPr>
            <p:nvPr/>
          </p:nvSpPr>
          <p:spPr bwMode="auto">
            <a:xfrm>
              <a:off x="7290" y="5446"/>
              <a:ext cx="2250" cy="611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38100" cmpd="dbl">
              <a:solidFill>
                <a:srgbClr val="000000"/>
              </a:solidFill>
              <a:round/>
              <a:headEnd/>
              <a:tailEnd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algn="ctr" defTabSz="914400">
                <a:defRPr/>
              </a:pPr>
              <a:endParaRPr lang="ru-RU" sz="1600" b="1">
                <a:cs typeface="Times New Roman" pitchFamily="18" charset="0"/>
              </a:endParaRPr>
            </a:p>
            <a:p>
              <a:pPr algn="ctr" defTabSz="914400">
                <a:defRPr/>
              </a:pPr>
              <a:r>
                <a:rPr lang="ru-RU" sz="1600" b="1">
                  <a:cs typeface="Times New Roman" pitchFamily="18" charset="0"/>
                </a:rPr>
                <a:t>ИС «Справочник профессий»</a:t>
              </a:r>
              <a:endParaRPr lang="ru-RU" sz="2400"/>
            </a:p>
          </p:txBody>
        </p:sp>
      </p:grpSp>
      <p:sp>
        <p:nvSpPr>
          <p:cNvPr id="23556" name="Text Box 9" descr="Светлый диагональный 1"/>
          <p:cNvSpPr txBox="1">
            <a:spLocks noChangeArrowheads="1"/>
          </p:cNvSpPr>
          <p:nvPr/>
        </p:nvSpPr>
        <p:spPr bwMode="auto">
          <a:xfrm>
            <a:off x="7164388" y="1773238"/>
            <a:ext cx="1825625" cy="312737"/>
          </a:xfrm>
          <a:prstGeom prst="rect">
            <a:avLst/>
          </a:prstGeom>
          <a:solidFill>
            <a:srgbClr val="FCD9D3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/>
            <a:r>
              <a:rPr lang="ru-RU" sz="1200" b="1">
                <a:solidFill>
                  <a:srgbClr val="000000"/>
                </a:solidFill>
                <a:cs typeface="Times New Roman" pitchFamily="18" charset="0"/>
              </a:rPr>
              <a:t>ФОИВ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23557" name="Text Box 9" descr="Светлый диагональный 1"/>
          <p:cNvSpPr txBox="1">
            <a:spLocks noChangeArrowheads="1"/>
          </p:cNvSpPr>
          <p:nvPr/>
        </p:nvSpPr>
        <p:spPr bwMode="auto">
          <a:xfrm>
            <a:off x="7164388" y="1125538"/>
            <a:ext cx="1833562" cy="574675"/>
          </a:xfrm>
          <a:prstGeom prst="rect">
            <a:avLst/>
          </a:prstGeom>
          <a:solidFill>
            <a:srgbClr val="FCD9D3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/>
            <a:r>
              <a:rPr lang="ru-RU" sz="1100" b="1">
                <a:solidFill>
                  <a:srgbClr val="000000"/>
                </a:solidFill>
                <a:cs typeface="Times New Roman" pitchFamily="18" charset="0"/>
              </a:rPr>
              <a:t>Советы по профессиональным квалификациям</a:t>
            </a:r>
          </a:p>
          <a:p>
            <a:pPr algn="ctr" defTabSz="914400"/>
            <a:endParaRPr lang="ru-RU">
              <a:solidFill>
                <a:srgbClr val="000000"/>
              </a:solidFill>
            </a:endParaRPr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6254750" y="695325"/>
            <a:ext cx="704850" cy="179388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68" name="Выгнутая вверх стрелка 67"/>
          <p:cNvSpPr/>
          <p:nvPr/>
        </p:nvSpPr>
        <p:spPr>
          <a:xfrm rot="16446326">
            <a:off x="6385719" y="1867694"/>
            <a:ext cx="1182688" cy="292100"/>
          </a:xfrm>
          <a:prstGeom prst="curved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chemeClr val="tx1"/>
              </a:solidFill>
            </a:endParaRPr>
          </a:p>
        </p:txBody>
      </p:sp>
      <p:sp>
        <p:nvSpPr>
          <p:cNvPr id="69" name="Стрелка вниз 68"/>
          <p:cNvSpPr/>
          <p:nvPr/>
        </p:nvSpPr>
        <p:spPr>
          <a:xfrm>
            <a:off x="4513263" y="2708275"/>
            <a:ext cx="333375" cy="269875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70" name="Стрелка вверх 69"/>
          <p:cNvSpPr/>
          <p:nvPr/>
        </p:nvSpPr>
        <p:spPr>
          <a:xfrm>
            <a:off x="4554538" y="3811588"/>
            <a:ext cx="304800" cy="331787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75" name="Двойная стрелка вверх/вниз 74"/>
          <p:cNvSpPr/>
          <p:nvPr/>
        </p:nvSpPr>
        <p:spPr>
          <a:xfrm rot="1182644" flipH="1">
            <a:off x="6392863" y="901700"/>
            <a:ext cx="174625" cy="3686175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76" name="Стрелка влево 75"/>
          <p:cNvSpPr/>
          <p:nvPr/>
        </p:nvSpPr>
        <p:spPr>
          <a:xfrm>
            <a:off x="6102350" y="3238500"/>
            <a:ext cx="203200" cy="139700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78" name="Выгнутая вверх стрелка 77"/>
          <p:cNvSpPr/>
          <p:nvPr/>
        </p:nvSpPr>
        <p:spPr>
          <a:xfrm rot="16017867" flipV="1">
            <a:off x="1647826" y="1917700"/>
            <a:ext cx="1276350" cy="238125"/>
          </a:xfrm>
          <a:prstGeom prst="curved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chemeClr val="tx1"/>
              </a:solidFill>
            </a:endParaRPr>
          </a:p>
        </p:txBody>
      </p:sp>
      <p:sp>
        <p:nvSpPr>
          <p:cNvPr id="79" name="Двойная стрелка влево/вправо 78"/>
          <p:cNvSpPr/>
          <p:nvPr/>
        </p:nvSpPr>
        <p:spPr>
          <a:xfrm>
            <a:off x="2374900" y="679450"/>
            <a:ext cx="703263" cy="179388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80" name="Text Box 36" descr="Светлый диагональный 1"/>
          <p:cNvSpPr txBox="1">
            <a:spLocks noChangeArrowheads="1"/>
          </p:cNvSpPr>
          <p:nvPr/>
        </p:nvSpPr>
        <p:spPr bwMode="auto">
          <a:xfrm>
            <a:off x="1014413" y="5386388"/>
            <a:ext cx="1997075" cy="488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r>
              <a:rPr lang="ru-RU" sz="1200" b="1">
                <a:cs typeface="Times New Roman" pitchFamily="18" charset="0"/>
              </a:rPr>
              <a:t>Профессиональные сообщества</a:t>
            </a:r>
            <a:endParaRPr lang="ru-RU"/>
          </a:p>
        </p:txBody>
      </p:sp>
      <p:sp>
        <p:nvSpPr>
          <p:cNvPr id="81" name="Text Box 36" descr="Светлый диагональный 1"/>
          <p:cNvSpPr txBox="1">
            <a:spLocks noChangeArrowheads="1"/>
          </p:cNvSpPr>
          <p:nvPr/>
        </p:nvSpPr>
        <p:spPr bwMode="auto">
          <a:xfrm>
            <a:off x="3054350" y="5375275"/>
            <a:ext cx="1997075" cy="490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r>
              <a:rPr lang="ru-RU" sz="1200" b="1">
                <a:cs typeface="Times New Roman" pitchFamily="18" charset="0"/>
              </a:rPr>
              <a:t>Профессиональные сообщества</a:t>
            </a:r>
            <a:endParaRPr lang="ru-RU"/>
          </a:p>
        </p:txBody>
      </p:sp>
      <p:sp>
        <p:nvSpPr>
          <p:cNvPr id="82" name="Text Box 36" descr="Светлый диагональный 1"/>
          <p:cNvSpPr txBox="1">
            <a:spLocks noChangeArrowheads="1"/>
          </p:cNvSpPr>
          <p:nvPr/>
        </p:nvSpPr>
        <p:spPr bwMode="auto">
          <a:xfrm>
            <a:off x="5111750" y="5375275"/>
            <a:ext cx="1997075" cy="490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r>
              <a:rPr lang="ru-RU" sz="1200" b="1">
                <a:cs typeface="Times New Roman" pitchFamily="18" charset="0"/>
              </a:rPr>
              <a:t>Профессиональные сообщества</a:t>
            </a:r>
            <a:endParaRPr lang="ru-RU"/>
          </a:p>
        </p:txBody>
      </p:sp>
      <p:sp>
        <p:nvSpPr>
          <p:cNvPr id="83" name="Двойная стрелка вверх/вниз 82"/>
          <p:cNvSpPr/>
          <p:nvPr/>
        </p:nvSpPr>
        <p:spPr>
          <a:xfrm rot="20360566" flipH="1">
            <a:off x="2878138" y="785813"/>
            <a:ext cx="131762" cy="3844925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84" name="Стрелка влево 83"/>
          <p:cNvSpPr/>
          <p:nvPr/>
        </p:nvSpPr>
        <p:spPr>
          <a:xfrm rot="10800000">
            <a:off x="2976563" y="3252788"/>
            <a:ext cx="182562" cy="125412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85" name="Стрелка вверх 84"/>
          <p:cNvSpPr/>
          <p:nvPr/>
        </p:nvSpPr>
        <p:spPr>
          <a:xfrm>
            <a:off x="4564063" y="4656138"/>
            <a:ext cx="331787" cy="231775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3B41F-A233-420F-96F9-DE39ED869493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7207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>
                <a:solidFill>
                  <a:srgbClr val="1F5281"/>
                </a:solidFill>
              </a:rPr>
              <a:t>Структура описания профессии</a:t>
            </a:r>
          </a:p>
        </p:txBody>
      </p:sp>
      <p:sp>
        <p:nvSpPr>
          <p:cNvPr id="6" name="Овал 5"/>
          <p:cNvSpPr/>
          <p:nvPr/>
        </p:nvSpPr>
        <p:spPr>
          <a:xfrm>
            <a:off x="941388" y="1649413"/>
            <a:ext cx="2982912" cy="1363662"/>
          </a:xfrm>
          <a:prstGeom prst="ellipse">
            <a:avLst/>
          </a:prstGeom>
          <a:gradFill flip="none" rotWithShape="1">
            <a:gsLst>
              <a:gs pos="0">
                <a:srgbClr val="D8C810">
                  <a:tint val="66000"/>
                  <a:satMod val="160000"/>
                </a:srgbClr>
              </a:gs>
              <a:gs pos="50000">
                <a:srgbClr val="D8C810">
                  <a:tint val="44500"/>
                  <a:satMod val="160000"/>
                </a:srgbClr>
              </a:gs>
              <a:gs pos="100000">
                <a:srgbClr val="D8C81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D8C81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Cambria" panose="02040503050406030204" pitchFamily="18" charset="0"/>
              </a:rPr>
              <a:t>Блок нормативной информации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4014788" y="2062163"/>
            <a:ext cx="1300162" cy="538162"/>
          </a:xfrm>
          <a:custGeom>
            <a:avLst/>
            <a:gdLst>
              <a:gd name="connsiteX0" fmla="*/ 0 w 1190872"/>
              <a:gd name="connsiteY0" fmla="*/ 238750 h 477499"/>
              <a:gd name="connsiteX1" fmla="*/ 238750 w 1190872"/>
              <a:gd name="connsiteY1" fmla="*/ 0 h 477499"/>
              <a:gd name="connsiteX2" fmla="*/ 238750 w 1190872"/>
              <a:gd name="connsiteY2" fmla="*/ 95500 h 477499"/>
              <a:gd name="connsiteX3" fmla="*/ 952123 w 1190872"/>
              <a:gd name="connsiteY3" fmla="*/ 95500 h 477499"/>
              <a:gd name="connsiteX4" fmla="*/ 952123 w 1190872"/>
              <a:gd name="connsiteY4" fmla="*/ 0 h 477499"/>
              <a:gd name="connsiteX5" fmla="*/ 1190872 w 1190872"/>
              <a:gd name="connsiteY5" fmla="*/ 238750 h 477499"/>
              <a:gd name="connsiteX6" fmla="*/ 952123 w 1190872"/>
              <a:gd name="connsiteY6" fmla="*/ 477499 h 477499"/>
              <a:gd name="connsiteX7" fmla="*/ 952123 w 1190872"/>
              <a:gd name="connsiteY7" fmla="*/ 381999 h 477499"/>
              <a:gd name="connsiteX8" fmla="*/ 238750 w 1190872"/>
              <a:gd name="connsiteY8" fmla="*/ 381999 h 477499"/>
              <a:gd name="connsiteX9" fmla="*/ 238750 w 1190872"/>
              <a:gd name="connsiteY9" fmla="*/ 477499 h 477499"/>
              <a:gd name="connsiteX10" fmla="*/ 0 w 1190872"/>
              <a:gd name="connsiteY10" fmla="*/ 238750 h 47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0872" h="477499">
                <a:moveTo>
                  <a:pt x="0" y="238750"/>
                </a:moveTo>
                <a:lnTo>
                  <a:pt x="238750" y="0"/>
                </a:lnTo>
                <a:lnTo>
                  <a:pt x="238750" y="95500"/>
                </a:lnTo>
                <a:lnTo>
                  <a:pt x="952123" y="95500"/>
                </a:lnTo>
                <a:lnTo>
                  <a:pt x="952123" y="0"/>
                </a:lnTo>
                <a:lnTo>
                  <a:pt x="1190872" y="238750"/>
                </a:lnTo>
                <a:lnTo>
                  <a:pt x="952123" y="477499"/>
                </a:lnTo>
                <a:lnTo>
                  <a:pt x="952123" y="381999"/>
                </a:lnTo>
                <a:lnTo>
                  <a:pt x="238750" y="381999"/>
                </a:lnTo>
                <a:lnTo>
                  <a:pt x="238750" y="477499"/>
                </a:lnTo>
                <a:lnTo>
                  <a:pt x="0" y="238750"/>
                </a:lnTo>
                <a:close/>
              </a:path>
            </a:pathLst>
          </a:custGeom>
          <a:gradFill flip="none" rotWithShape="1">
            <a:gsLst>
              <a:gs pos="0">
                <a:srgbClr val="486A89">
                  <a:tint val="66000"/>
                  <a:satMod val="160000"/>
                </a:srgbClr>
              </a:gs>
              <a:gs pos="50000">
                <a:srgbClr val="486A89">
                  <a:tint val="44500"/>
                  <a:satMod val="160000"/>
                </a:srgbClr>
              </a:gs>
              <a:gs pos="100000">
                <a:srgbClr val="486A89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567B9D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405438" y="1649413"/>
            <a:ext cx="2982912" cy="1363662"/>
          </a:xfrm>
          <a:prstGeom prst="ellipse">
            <a:avLst/>
          </a:prstGeom>
          <a:gradFill flip="none" rotWithShape="1">
            <a:gsLst>
              <a:gs pos="0">
                <a:srgbClr val="5589C6">
                  <a:tint val="66000"/>
                  <a:satMod val="160000"/>
                </a:srgbClr>
              </a:gs>
              <a:gs pos="50000">
                <a:srgbClr val="5589C6">
                  <a:tint val="44500"/>
                  <a:satMod val="160000"/>
                </a:srgbClr>
              </a:gs>
              <a:gs pos="100000">
                <a:srgbClr val="5589C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E76BB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Cambria" panose="02040503050406030204" pitchFamily="18" charset="0"/>
              </a:rPr>
              <a:t>Блок характеристики (описания) профессии</a:t>
            </a:r>
          </a:p>
        </p:txBody>
      </p:sp>
      <p:sp>
        <p:nvSpPr>
          <p:cNvPr id="10" name="Овал 9"/>
          <p:cNvSpPr/>
          <p:nvPr/>
        </p:nvSpPr>
        <p:spPr>
          <a:xfrm>
            <a:off x="3173413" y="4189413"/>
            <a:ext cx="2982912" cy="1363662"/>
          </a:xfrm>
          <a:prstGeom prst="ellipse">
            <a:avLst/>
          </a:prstGeom>
          <a:gradFill flip="none" rotWithShape="1">
            <a:gsLst>
              <a:gs pos="0">
                <a:srgbClr val="83BF88">
                  <a:tint val="66000"/>
                  <a:satMod val="160000"/>
                </a:srgbClr>
              </a:gs>
              <a:gs pos="50000">
                <a:srgbClr val="83BF88">
                  <a:tint val="44500"/>
                  <a:satMod val="160000"/>
                </a:srgbClr>
              </a:gs>
              <a:gs pos="100000">
                <a:srgbClr val="83BF88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83BF88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Cambria" panose="02040503050406030204" pitchFamily="18" charset="0"/>
              </a:rPr>
              <a:t>Блок аналитико-статистической информации</a:t>
            </a:r>
          </a:p>
        </p:txBody>
      </p:sp>
      <p:sp>
        <p:nvSpPr>
          <p:cNvPr id="9" name="Полилиния 8"/>
          <p:cNvSpPr/>
          <p:nvPr/>
        </p:nvSpPr>
        <p:spPr>
          <a:xfrm rot="8100000">
            <a:off x="5018088" y="3363913"/>
            <a:ext cx="1190625" cy="522287"/>
          </a:xfrm>
          <a:custGeom>
            <a:avLst/>
            <a:gdLst>
              <a:gd name="connsiteX0" fmla="*/ 0 w 1190872"/>
              <a:gd name="connsiteY0" fmla="*/ 238750 h 477499"/>
              <a:gd name="connsiteX1" fmla="*/ 238750 w 1190872"/>
              <a:gd name="connsiteY1" fmla="*/ 0 h 477499"/>
              <a:gd name="connsiteX2" fmla="*/ 238750 w 1190872"/>
              <a:gd name="connsiteY2" fmla="*/ 95500 h 477499"/>
              <a:gd name="connsiteX3" fmla="*/ 952123 w 1190872"/>
              <a:gd name="connsiteY3" fmla="*/ 95500 h 477499"/>
              <a:gd name="connsiteX4" fmla="*/ 952123 w 1190872"/>
              <a:gd name="connsiteY4" fmla="*/ 0 h 477499"/>
              <a:gd name="connsiteX5" fmla="*/ 1190872 w 1190872"/>
              <a:gd name="connsiteY5" fmla="*/ 238750 h 477499"/>
              <a:gd name="connsiteX6" fmla="*/ 952123 w 1190872"/>
              <a:gd name="connsiteY6" fmla="*/ 477499 h 477499"/>
              <a:gd name="connsiteX7" fmla="*/ 952123 w 1190872"/>
              <a:gd name="connsiteY7" fmla="*/ 381999 h 477499"/>
              <a:gd name="connsiteX8" fmla="*/ 238750 w 1190872"/>
              <a:gd name="connsiteY8" fmla="*/ 381999 h 477499"/>
              <a:gd name="connsiteX9" fmla="*/ 238750 w 1190872"/>
              <a:gd name="connsiteY9" fmla="*/ 477499 h 477499"/>
              <a:gd name="connsiteX10" fmla="*/ 0 w 1190872"/>
              <a:gd name="connsiteY10" fmla="*/ 238750 h 47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0872" h="477499">
                <a:moveTo>
                  <a:pt x="1190872" y="238749"/>
                </a:moveTo>
                <a:lnTo>
                  <a:pt x="952122" y="477498"/>
                </a:lnTo>
                <a:lnTo>
                  <a:pt x="952122" y="381998"/>
                </a:lnTo>
                <a:lnTo>
                  <a:pt x="238749" y="381998"/>
                </a:lnTo>
                <a:lnTo>
                  <a:pt x="238749" y="477498"/>
                </a:lnTo>
                <a:lnTo>
                  <a:pt x="0" y="238749"/>
                </a:lnTo>
                <a:lnTo>
                  <a:pt x="238749" y="1"/>
                </a:lnTo>
                <a:lnTo>
                  <a:pt x="238749" y="95501"/>
                </a:lnTo>
                <a:lnTo>
                  <a:pt x="952122" y="95501"/>
                </a:lnTo>
                <a:lnTo>
                  <a:pt x="952122" y="1"/>
                </a:lnTo>
                <a:lnTo>
                  <a:pt x="1190872" y="238749"/>
                </a:lnTo>
                <a:close/>
              </a:path>
            </a:pathLst>
          </a:custGeom>
          <a:gradFill flip="none" rotWithShape="1">
            <a:gsLst>
              <a:gs pos="0">
                <a:srgbClr val="486A89">
                  <a:tint val="66000"/>
                  <a:satMod val="160000"/>
                </a:srgbClr>
              </a:gs>
              <a:gs pos="50000">
                <a:srgbClr val="486A89">
                  <a:tint val="44500"/>
                  <a:satMod val="160000"/>
                </a:srgbClr>
              </a:gs>
              <a:gs pos="100000">
                <a:srgbClr val="486A89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567B9D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 rot="2700000">
            <a:off x="2785269" y="3371057"/>
            <a:ext cx="1190625" cy="522287"/>
          </a:xfrm>
          <a:custGeom>
            <a:avLst/>
            <a:gdLst>
              <a:gd name="connsiteX0" fmla="*/ 0 w 1190872"/>
              <a:gd name="connsiteY0" fmla="*/ 238750 h 477499"/>
              <a:gd name="connsiteX1" fmla="*/ 238750 w 1190872"/>
              <a:gd name="connsiteY1" fmla="*/ 0 h 477499"/>
              <a:gd name="connsiteX2" fmla="*/ 238750 w 1190872"/>
              <a:gd name="connsiteY2" fmla="*/ 95500 h 477499"/>
              <a:gd name="connsiteX3" fmla="*/ 952123 w 1190872"/>
              <a:gd name="connsiteY3" fmla="*/ 95500 h 477499"/>
              <a:gd name="connsiteX4" fmla="*/ 952123 w 1190872"/>
              <a:gd name="connsiteY4" fmla="*/ 0 h 477499"/>
              <a:gd name="connsiteX5" fmla="*/ 1190872 w 1190872"/>
              <a:gd name="connsiteY5" fmla="*/ 238750 h 477499"/>
              <a:gd name="connsiteX6" fmla="*/ 952123 w 1190872"/>
              <a:gd name="connsiteY6" fmla="*/ 477499 h 477499"/>
              <a:gd name="connsiteX7" fmla="*/ 952123 w 1190872"/>
              <a:gd name="connsiteY7" fmla="*/ 381999 h 477499"/>
              <a:gd name="connsiteX8" fmla="*/ 238750 w 1190872"/>
              <a:gd name="connsiteY8" fmla="*/ 381999 h 477499"/>
              <a:gd name="connsiteX9" fmla="*/ 238750 w 1190872"/>
              <a:gd name="connsiteY9" fmla="*/ 477499 h 477499"/>
              <a:gd name="connsiteX10" fmla="*/ 0 w 1190872"/>
              <a:gd name="connsiteY10" fmla="*/ 238750 h 47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0872" h="477499">
                <a:moveTo>
                  <a:pt x="1190872" y="238749"/>
                </a:moveTo>
                <a:lnTo>
                  <a:pt x="952122" y="477498"/>
                </a:lnTo>
                <a:lnTo>
                  <a:pt x="952122" y="381998"/>
                </a:lnTo>
                <a:lnTo>
                  <a:pt x="238749" y="381998"/>
                </a:lnTo>
                <a:lnTo>
                  <a:pt x="238749" y="477498"/>
                </a:lnTo>
                <a:lnTo>
                  <a:pt x="0" y="238749"/>
                </a:lnTo>
                <a:lnTo>
                  <a:pt x="238749" y="1"/>
                </a:lnTo>
                <a:lnTo>
                  <a:pt x="238749" y="95501"/>
                </a:lnTo>
                <a:lnTo>
                  <a:pt x="952122" y="95501"/>
                </a:lnTo>
                <a:lnTo>
                  <a:pt x="952122" y="1"/>
                </a:lnTo>
                <a:lnTo>
                  <a:pt x="1190872" y="238749"/>
                </a:lnTo>
                <a:close/>
              </a:path>
            </a:pathLst>
          </a:custGeom>
          <a:gradFill flip="none" rotWithShape="1">
            <a:gsLst>
              <a:gs pos="0">
                <a:srgbClr val="486A89">
                  <a:tint val="66000"/>
                  <a:satMod val="160000"/>
                </a:srgbClr>
              </a:gs>
              <a:gs pos="50000">
                <a:srgbClr val="486A89">
                  <a:tint val="44500"/>
                  <a:satMod val="160000"/>
                </a:srgbClr>
              </a:gs>
              <a:gs pos="100000">
                <a:srgbClr val="486A89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567B9D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6159" tIns="116159" rIns="116159" bIns="116159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8065A-4E8D-4CC3-9DD0-B8DCFB93E02B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650" y="188913"/>
            <a:ext cx="7993063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accent4">
                    <a:lumMod val="50000"/>
                  </a:schemeClr>
                </a:solidFill>
              </a:rPr>
              <a:t>Источники информации для описания профессии 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755576" y="1412776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7424738" y="6459538"/>
            <a:ext cx="984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626E808-1A33-4615-9C22-3F845CD81952}" type="slidenum">
              <a:rPr lang="ru-RU" sz="1050">
                <a:solidFill>
                  <a:srgbClr val="FFFFFF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05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188913"/>
            <a:ext cx="7797800" cy="7191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7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Кодирование, связь с другими классификаторами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755576" y="1052736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0113" y="5661025"/>
            <a:ext cx="7343775" cy="646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ИСПОЛЬЗОВАНИЕ РЕСУРСОВ ГАРАНТ; КОНСУЛЬТАНТ+</a:t>
            </a: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для предоставления документов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0" y="44450"/>
            <a:ext cx="9144000" cy="67040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ОРГАНИЗАЦИЯ ОБСУЖДЕНИЯ СОДЕРЖАНИЯ СПРАВОЧНИКА</a:t>
            </a:r>
          </a:p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(ГОТОВЫХ ОПИСАНИЙ):</a:t>
            </a:r>
          </a:p>
          <a:p>
            <a:pPr algn="ctr" defTabSz="914400">
              <a:spcBef>
                <a:spcPct val="50000"/>
              </a:spcBef>
            </a:pPr>
            <a:r>
              <a:rPr lang="ru-RU" b="1" u="sng">
                <a:solidFill>
                  <a:schemeClr val="accent2"/>
                </a:solidFill>
              </a:rPr>
              <a:t>Для отраслевых площадок и СПК, профильных организаций, не участвовавших в описании (принцип работы тот же, что и с профессиональными стандартами):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 ПОЭТАПНО ПО МЕРЕ ГОТОВНОСТИ ОТРЕДАКТИРОВАННЫХ ПРОФЕССИЙ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В СЕНТЯБРЕ И ОКТЯБРЕ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 РАСШИРЕННЫЕ ОПИСАНИЯ И КРАТКИЕ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 ОФИЦИАЛЬНЫЕ ПИСЬМА НАРК </a:t>
            </a:r>
          </a:p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С ПРИЛОЖЕНИЕМ (СПИСОК ПРОФЕССИЙ СО ССЫЛКОЙ НА ИСР) + 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ФОРМА ПРЕДСТАВЛЕНИЯ ПРЕДЛОЖЕНИЙ И ЗАМЕЧАНИЙ</a:t>
            </a:r>
          </a:p>
          <a:p>
            <a:pPr defTabSz="914400">
              <a:spcBef>
                <a:spcPct val="50000"/>
              </a:spcBef>
            </a:pPr>
            <a:r>
              <a:rPr lang="ru-RU" b="1" u="sng">
                <a:solidFill>
                  <a:schemeClr val="accent2"/>
                </a:solidFill>
              </a:rPr>
              <a:t>Для региональных площадок: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МЕЖРИГИОНАЛЬНЫЕ СЕМИНАРЫ И КРУГЛЫЕ СТОЛЫ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 ТИПОВАЯ ПРОГРАММА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b="1">
                <a:solidFill>
                  <a:srgbClr val="0873B9"/>
                </a:solidFill>
              </a:rPr>
              <a:t> УЧАСТИЕ СОТРУДНИКОВ НАРК</a:t>
            </a:r>
          </a:p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+</a:t>
            </a:r>
          </a:p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РАБОТА ПО ОПРОСАМ И ИНТЕРВЬЮ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727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РАБОТА В ДВУХ ПОДГРУППАХ</a:t>
            </a:r>
          </a:p>
        </p:txBody>
      </p:sp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395288" y="1844675"/>
            <a:ext cx="8207375" cy="2870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914400"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1) ОБСУЖДЕНИЕ ПРОЕКТА САЙТА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 b="1">
                <a:solidFill>
                  <a:srgbClr val="0873B9"/>
                </a:solidFill>
              </a:rPr>
              <a:t>Совместная работа представителя НАРК и группы экспертов, отобранных куратором.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2) ОБСУЖДЕНИЕ ОПИСАНИЙ ПРОФЕССИЙ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 </a:t>
            </a:r>
            <a:r>
              <a:rPr lang="ru-RU" b="1">
                <a:solidFill>
                  <a:srgbClr val="0873B9"/>
                </a:solidFill>
              </a:rPr>
              <a:t>Задача - обсудить все полученные предложения по профессиям области профессиональной деятельности (отрасли) и обобщить их.</a:t>
            </a:r>
          </a:p>
          <a:p>
            <a:pPr marL="342900" indent="-342900" defTabSz="914400">
              <a:spcBef>
                <a:spcPct val="50000"/>
              </a:spcBef>
            </a:pPr>
            <a:endParaRPr lang="ru-RU" b="1">
              <a:solidFill>
                <a:srgbClr val="0873B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1">
  <a:themeElements>
    <a:clrScheme name="Другая 19">
      <a:dk1>
        <a:sysClr val="windowText" lastClr="000000"/>
      </a:dk1>
      <a:lt1>
        <a:sysClr val="window" lastClr="FFFFFF"/>
      </a:lt1>
      <a:dk2>
        <a:srgbClr val="04617B"/>
      </a:dk2>
      <a:lt2>
        <a:srgbClr val="BFBFBF"/>
      </a:lt2>
      <a:accent1>
        <a:srgbClr val="0E64B2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ма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3501</TotalTime>
  <Words>765</Words>
  <Application>Microsoft Office PowerPoint</Application>
  <PresentationFormat>Экран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Ретро</vt:lpstr>
      <vt:lpstr>Тема1</vt:lpstr>
      <vt:lpstr>Справочник профессий </vt:lpstr>
      <vt:lpstr>Презентация PowerPoint</vt:lpstr>
      <vt:lpstr>Законодательная база Справочника профессий</vt:lpstr>
      <vt:lpstr>Презентация PowerPoint</vt:lpstr>
      <vt:lpstr>Структура описания профессии</vt:lpstr>
      <vt:lpstr>Источники информации для описания профессии </vt:lpstr>
      <vt:lpstr>Кодирование, связь с другими классификаторами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справочника профессий, востребованных на рынке труда, новых и перспективных профессий</dc:title>
  <dc:creator>Факторович Алла Аркадьевна</dc:creator>
  <cp:lastModifiedBy>Осипова Елена Викторовна</cp:lastModifiedBy>
  <cp:revision>332</cp:revision>
  <dcterms:created xsi:type="dcterms:W3CDTF">2015-04-01T11:10:58Z</dcterms:created>
  <dcterms:modified xsi:type="dcterms:W3CDTF">2016-09-26T07:30:29Z</dcterms:modified>
</cp:coreProperties>
</file>